
<file path=[Content_Types].xml><?xml version="1.0" encoding="utf-8"?>
<Types xmlns="http://schemas.openxmlformats.org/package/2006/content-types">
  <Default Extension="xml" ContentType="application/xml"/>
  <Default Extension="jpeg" ContentType="image/jpeg"/>
  <Default Extension="xlsx" ContentType="application/vnd.openxmlformats-officedocument.spreadsheetml.sheet"/>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Override1.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tags/tag4.xml" ContentType="application/vnd.openxmlformats-officedocument.presentationml.tags+xml"/>
  <Override PartName="/ppt/notesSlides/notesSlide3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32.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notesSlides/notesSlide35.xml" ContentType="application/vnd.openxmlformats-officedocument.presentationml.notesSlid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notesSlides/notesSlide36.xml" ContentType="application/vnd.openxmlformats-officedocument.presentationml.notesSlide+xml"/>
  <Override PartName="/ppt/tags/tag5.xml" ContentType="application/vnd.openxmlformats-officedocument.presentationml.tags+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charts/chart14.xml" ContentType="application/vnd.openxmlformats-officedocument.drawingml.chart+xml"/>
  <Override PartName="/ppt/charts/style14.xml" ContentType="application/vnd.ms-office.chartstyle+xml"/>
  <Override PartName="/ppt/charts/colors14.xml" ContentType="application/vnd.ms-office.chartcolorstyle+xml"/>
  <Override PartName="/ppt/charts/chart15.xml" ContentType="application/vnd.openxmlformats-officedocument.drawingml.chart+xml"/>
  <Override PartName="/ppt/charts/style15.xml" ContentType="application/vnd.ms-office.chartstyle+xml"/>
  <Override PartName="/ppt/charts/colors15.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80"/>
  </p:notesMasterIdLst>
  <p:handoutMasterIdLst>
    <p:handoutMasterId r:id="rId81"/>
  </p:handoutMasterIdLst>
  <p:sldIdLst>
    <p:sldId id="256" r:id="rId2"/>
    <p:sldId id="257" r:id="rId3"/>
    <p:sldId id="259" r:id="rId4"/>
    <p:sldId id="260" r:id="rId5"/>
    <p:sldId id="261" r:id="rId6"/>
    <p:sldId id="354" r:id="rId7"/>
    <p:sldId id="355" r:id="rId8"/>
    <p:sldId id="356" r:id="rId9"/>
    <p:sldId id="266" r:id="rId10"/>
    <p:sldId id="269" r:id="rId11"/>
    <p:sldId id="371" r:id="rId12"/>
    <p:sldId id="418" r:id="rId13"/>
    <p:sldId id="359" r:id="rId14"/>
    <p:sldId id="360" r:id="rId15"/>
    <p:sldId id="357" r:id="rId16"/>
    <p:sldId id="361" r:id="rId17"/>
    <p:sldId id="417" r:id="rId18"/>
    <p:sldId id="363" r:id="rId19"/>
    <p:sldId id="364" r:id="rId20"/>
    <p:sldId id="365" r:id="rId21"/>
    <p:sldId id="366" r:id="rId22"/>
    <p:sldId id="368" r:id="rId23"/>
    <p:sldId id="367" r:id="rId24"/>
    <p:sldId id="283" r:id="rId25"/>
    <p:sldId id="369" r:id="rId26"/>
    <p:sldId id="295" r:id="rId27"/>
    <p:sldId id="370" r:id="rId28"/>
    <p:sldId id="284" r:id="rId29"/>
    <p:sldId id="372" r:id="rId30"/>
    <p:sldId id="374" r:id="rId31"/>
    <p:sldId id="375" r:id="rId32"/>
    <p:sldId id="376" r:id="rId33"/>
    <p:sldId id="373" r:id="rId34"/>
    <p:sldId id="377" r:id="rId35"/>
    <p:sldId id="333" r:id="rId36"/>
    <p:sldId id="379" r:id="rId37"/>
    <p:sldId id="314" r:id="rId38"/>
    <p:sldId id="335" r:id="rId39"/>
    <p:sldId id="336" r:id="rId40"/>
    <p:sldId id="337" r:id="rId41"/>
    <p:sldId id="380" r:id="rId42"/>
    <p:sldId id="381" r:id="rId43"/>
    <p:sldId id="382" r:id="rId44"/>
    <p:sldId id="383" r:id="rId45"/>
    <p:sldId id="394" r:id="rId46"/>
    <p:sldId id="395" r:id="rId47"/>
    <p:sldId id="396" r:id="rId48"/>
    <p:sldId id="384" r:id="rId49"/>
    <p:sldId id="397" r:id="rId50"/>
    <p:sldId id="399" r:id="rId51"/>
    <p:sldId id="400" r:id="rId52"/>
    <p:sldId id="402" r:id="rId53"/>
    <p:sldId id="398" r:id="rId54"/>
    <p:sldId id="385" r:id="rId55"/>
    <p:sldId id="403" r:id="rId56"/>
    <p:sldId id="405" r:id="rId57"/>
    <p:sldId id="406" r:id="rId58"/>
    <p:sldId id="407" r:id="rId59"/>
    <p:sldId id="408" r:id="rId60"/>
    <p:sldId id="409" r:id="rId61"/>
    <p:sldId id="410" r:id="rId62"/>
    <p:sldId id="404" r:id="rId63"/>
    <p:sldId id="297" r:id="rId64"/>
    <p:sldId id="300" r:id="rId65"/>
    <p:sldId id="301" r:id="rId66"/>
    <p:sldId id="412" r:id="rId67"/>
    <p:sldId id="302" r:id="rId68"/>
    <p:sldId id="308" r:id="rId69"/>
    <p:sldId id="411" r:id="rId70"/>
    <p:sldId id="309" r:id="rId71"/>
    <p:sldId id="310" r:id="rId72"/>
    <p:sldId id="414" r:id="rId73"/>
    <p:sldId id="349" r:id="rId74"/>
    <p:sldId id="350" r:id="rId75"/>
    <p:sldId id="351" r:id="rId76"/>
    <p:sldId id="352" r:id="rId77"/>
    <p:sldId id="415" r:id="rId78"/>
    <p:sldId id="274" r:id="rId79"/>
  </p:sldIdLst>
  <p:sldSz cx="12192000" cy="6858000"/>
  <p:notesSz cx="6858000" cy="9144000"/>
  <p:defaultTextStyle>
    <a:defPPr>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clrMru>
    <a:srgbClr val="0432FF"/>
    <a:srgbClr val="B167D2"/>
    <a:srgbClr val="67AAE1"/>
    <a:srgbClr val="D591F2"/>
    <a:srgbClr val="D07EF2"/>
    <a:srgbClr val="C097D2"/>
    <a:srgbClr val="994ED2"/>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228"/>
    <p:restoredTop sz="94984" autoAdjust="0"/>
  </p:normalViewPr>
  <p:slideViewPr>
    <p:cSldViewPr snapToGrid="0" snapToObjects="1">
      <p:cViewPr>
        <p:scale>
          <a:sx n="63" d="100"/>
          <a:sy n="63" d="100"/>
        </p:scale>
        <p:origin x="624" y="1072"/>
      </p:cViewPr>
      <p:guideLst>
        <p:guide orient="horz" pos="2160"/>
        <p:guide pos="3840"/>
      </p:guideLst>
    </p:cSldViewPr>
  </p:slideViewPr>
  <p:notesTextViewPr>
    <p:cViewPr>
      <p:scale>
        <a:sx n="20" d="100"/>
        <a:sy n="20" d="100"/>
      </p:scale>
      <p:origin x="0" y="0"/>
    </p:cViewPr>
  </p:notesTextViewPr>
  <p:sorterViewPr>
    <p:cViewPr>
      <p:scale>
        <a:sx n="66" d="100"/>
        <a:sy n="66" d="100"/>
      </p:scale>
      <p:origin x="0" y="4416"/>
    </p:cViewPr>
  </p:sorterViewPr>
  <p:notesViewPr>
    <p:cSldViewPr snapToGrid="0" snapToObjects="1">
      <p:cViewPr varScale="1">
        <p:scale>
          <a:sx n="83" d="100"/>
          <a:sy n="83" d="100"/>
        </p:scale>
        <p:origin x="2144" y="20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80" Type="http://schemas.openxmlformats.org/officeDocument/2006/relationships/notesMaster" Target="notesMasters/notesMaster1.xml"/><Relationship Id="rId81" Type="http://schemas.openxmlformats.org/officeDocument/2006/relationships/handoutMaster" Target="handoutMasters/handoutMaster1.xml"/><Relationship Id="rId82" Type="http://schemas.openxmlformats.org/officeDocument/2006/relationships/presProps" Target="presProps.xml"/><Relationship Id="rId83" Type="http://schemas.openxmlformats.org/officeDocument/2006/relationships/viewProps" Target="viewProps.xml"/><Relationship Id="rId84" Type="http://schemas.openxmlformats.org/officeDocument/2006/relationships/theme" Target="theme/theme1.xml"/><Relationship Id="rId85" Type="http://schemas.openxmlformats.org/officeDocument/2006/relationships/tableStyles" Target="tableStyles.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package" Target="../embeddings/Microsoft_Excel____1.xlsx"/></Relationships>
</file>

<file path=ppt/charts/_rels/chart10.xml.rels><?xml version="1.0" encoding="UTF-8" standalone="yes"?>
<Relationships xmlns="http://schemas.openxmlformats.org/package/2006/relationships"><Relationship Id="rId1" Type="http://schemas.microsoft.com/office/2011/relationships/chartStyle" Target="style10.xml"/><Relationship Id="rId2" Type="http://schemas.microsoft.com/office/2011/relationships/chartColorStyle" Target="colors10.xml"/><Relationship Id="rId3" Type="http://schemas.openxmlformats.org/officeDocument/2006/relationships/package" Target="../embeddings/Microsoft_Excel____10.xlsx"/></Relationships>
</file>

<file path=ppt/charts/_rels/chart11.xml.rels><?xml version="1.0" encoding="UTF-8" standalone="yes"?>
<Relationships xmlns="http://schemas.openxmlformats.org/package/2006/relationships"><Relationship Id="rId1" Type="http://schemas.microsoft.com/office/2011/relationships/chartStyle" Target="style11.xml"/><Relationship Id="rId2" Type="http://schemas.microsoft.com/office/2011/relationships/chartColorStyle" Target="colors11.xml"/><Relationship Id="rId3" Type="http://schemas.openxmlformats.org/officeDocument/2006/relationships/package" Target="../embeddings/Microsoft_Excel____11.xlsx"/></Relationships>
</file>

<file path=ppt/charts/_rels/chart12.xml.rels><?xml version="1.0" encoding="UTF-8" standalone="yes"?>
<Relationships xmlns="http://schemas.openxmlformats.org/package/2006/relationships"><Relationship Id="rId1" Type="http://schemas.microsoft.com/office/2011/relationships/chartStyle" Target="style12.xml"/><Relationship Id="rId2" Type="http://schemas.microsoft.com/office/2011/relationships/chartColorStyle" Target="colors12.xml"/><Relationship Id="rId3" Type="http://schemas.openxmlformats.org/officeDocument/2006/relationships/package" Target="../embeddings/Microsoft_Excel____12.xlsx"/></Relationships>
</file>

<file path=ppt/charts/_rels/chart13.xml.rels><?xml version="1.0" encoding="UTF-8" standalone="yes"?>
<Relationships xmlns="http://schemas.openxmlformats.org/package/2006/relationships"><Relationship Id="rId1" Type="http://schemas.microsoft.com/office/2011/relationships/chartStyle" Target="style13.xml"/><Relationship Id="rId2" Type="http://schemas.microsoft.com/office/2011/relationships/chartColorStyle" Target="colors13.xml"/><Relationship Id="rId3" Type="http://schemas.openxmlformats.org/officeDocument/2006/relationships/package" Target="../embeddings/Microsoft_Excel____13.xlsx"/></Relationships>
</file>

<file path=ppt/charts/_rels/chart14.xml.rels><?xml version="1.0" encoding="UTF-8" standalone="yes"?>
<Relationships xmlns="http://schemas.openxmlformats.org/package/2006/relationships"><Relationship Id="rId1" Type="http://schemas.microsoft.com/office/2011/relationships/chartStyle" Target="style14.xml"/><Relationship Id="rId2" Type="http://schemas.microsoft.com/office/2011/relationships/chartColorStyle" Target="colors14.xml"/><Relationship Id="rId3" Type="http://schemas.openxmlformats.org/officeDocument/2006/relationships/package" Target="../embeddings/Microsoft_Excel____14.xlsx"/></Relationships>
</file>

<file path=ppt/charts/_rels/chart15.xml.rels><?xml version="1.0" encoding="UTF-8" standalone="yes"?>
<Relationships xmlns="http://schemas.openxmlformats.org/package/2006/relationships"><Relationship Id="rId1" Type="http://schemas.microsoft.com/office/2011/relationships/chartStyle" Target="style15.xml"/><Relationship Id="rId2" Type="http://schemas.microsoft.com/office/2011/relationships/chartColorStyle" Target="colors15.xml"/><Relationship Id="rId3" Type="http://schemas.openxmlformats.org/officeDocument/2006/relationships/package" Target="../embeddings/Microsoft_Excel____15.xlsx"/></Relationships>
</file>

<file path=ppt/charts/_rels/chart2.xml.rels><?xml version="1.0" encoding="UTF-8" standalone="yes"?>
<Relationships xmlns="http://schemas.openxmlformats.org/package/2006/relationships"><Relationship Id="rId1" Type="http://schemas.microsoft.com/office/2011/relationships/chartStyle" Target="style2.xml"/><Relationship Id="rId2" Type="http://schemas.microsoft.com/office/2011/relationships/chartColorStyle" Target="colors2.xml"/><Relationship Id="rId3" Type="http://schemas.openxmlformats.org/officeDocument/2006/relationships/package" Target="../embeddings/Microsoft_Excel____2.xlsx"/></Relationships>
</file>

<file path=ppt/charts/_rels/chart3.xml.rels><?xml version="1.0" encoding="UTF-8" standalone="yes"?>
<Relationships xmlns="http://schemas.openxmlformats.org/package/2006/relationships"><Relationship Id="rId1" Type="http://schemas.microsoft.com/office/2011/relationships/chartStyle" Target="style3.xml"/><Relationship Id="rId2" Type="http://schemas.microsoft.com/office/2011/relationships/chartColorStyle" Target="colors3.xml"/><Relationship Id="rId3" Type="http://schemas.openxmlformats.org/officeDocument/2006/relationships/package" Target="../embeddings/Microsoft_Excel____3.xlsx"/></Relationships>
</file>

<file path=ppt/charts/_rels/chart4.xml.rels><?xml version="1.0" encoding="UTF-8" standalone="yes"?>
<Relationships xmlns="http://schemas.openxmlformats.org/package/2006/relationships"><Relationship Id="rId1" Type="http://schemas.microsoft.com/office/2011/relationships/chartStyle" Target="style4.xml"/><Relationship Id="rId2" Type="http://schemas.microsoft.com/office/2011/relationships/chartColorStyle" Target="colors4.xml"/><Relationship Id="rId3" Type="http://schemas.openxmlformats.org/officeDocument/2006/relationships/package" Target="../embeddings/Microsoft_Excel____4.xlsx"/></Relationships>
</file>

<file path=ppt/charts/_rels/chart5.xml.rels><?xml version="1.0" encoding="UTF-8" standalone="yes"?>
<Relationships xmlns="http://schemas.openxmlformats.org/package/2006/relationships"><Relationship Id="rId1" Type="http://schemas.microsoft.com/office/2011/relationships/chartStyle" Target="style5.xml"/><Relationship Id="rId2" Type="http://schemas.microsoft.com/office/2011/relationships/chartColorStyle" Target="colors5.xml"/><Relationship Id="rId3" Type="http://schemas.openxmlformats.org/officeDocument/2006/relationships/package" Target="../embeddings/Microsoft_Excel____5.xlsx"/></Relationships>
</file>

<file path=ppt/charts/_rels/chart6.xml.rels><?xml version="1.0" encoding="UTF-8" standalone="yes"?>
<Relationships xmlns="http://schemas.openxmlformats.org/package/2006/relationships"><Relationship Id="rId1" Type="http://schemas.microsoft.com/office/2011/relationships/chartStyle" Target="style6.xml"/><Relationship Id="rId2" Type="http://schemas.microsoft.com/office/2011/relationships/chartColorStyle" Target="colors6.xml"/><Relationship Id="rId3" Type="http://schemas.openxmlformats.org/officeDocument/2006/relationships/package" Target="../embeddings/Microsoft_Excel____6.xlsx"/></Relationships>
</file>

<file path=ppt/charts/_rels/chart7.xml.rels><?xml version="1.0" encoding="UTF-8" standalone="yes"?>
<Relationships xmlns="http://schemas.openxmlformats.org/package/2006/relationships"><Relationship Id="rId1" Type="http://schemas.microsoft.com/office/2011/relationships/chartStyle" Target="style7.xml"/><Relationship Id="rId2" Type="http://schemas.microsoft.com/office/2011/relationships/chartColorStyle" Target="colors7.xml"/><Relationship Id="rId3" Type="http://schemas.openxmlformats.org/officeDocument/2006/relationships/package" Target="../embeddings/Microsoft_Excel____7.xlsx"/></Relationships>
</file>

<file path=ppt/charts/_rels/chart8.xml.rels><?xml version="1.0" encoding="UTF-8" standalone="yes"?>
<Relationships xmlns="http://schemas.openxmlformats.org/package/2006/relationships"><Relationship Id="rId1" Type="http://schemas.microsoft.com/office/2011/relationships/chartStyle" Target="style8.xml"/><Relationship Id="rId2" Type="http://schemas.microsoft.com/office/2011/relationships/chartColorStyle" Target="colors8.xml"/><Relationship Id="rId3" Type="http://schemas.openxmlformats.org/officeDocument/2006/relationships/package" Target="../embeddings/Microsoft_Excel____8.xlsx"/></Relationships>
</file>

<file path=ppt/charts/_rels/chart9.xml.rels><?xml version="1.0" encoding="UTF-8" standalone="yes"?>
<Relationships xmlns="http://schemas.openxmlformats.org/package/2006/relationships"><Relationship Id="rId1" Type="http://schemas.microsoft.com/office/2011/relationships/chartStyle" Target="style9.xml"/><Relationship Id="rId2" Type="http://schemas.microsoft.com/office/2011/relationships/chartColorStyle" Target="colors9.xml"/><Relationship Id="rId3" Type="http://schemas.openxmlformats.org/officeDocument/2006/relationships/package" Target="../embeddings/Microsoft_Excel____9.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95461221499471"/>
          <c:y val="0.139211153841658"/>
          <c:w val="0.740741396979519"/>
          <c:h val="0.476094441261444"/>
        </c:manualLayout>
      </c:layout>
      <c:barChart>
        <c:barDir val="col"/>
        <c:grouping val="clustered"/>
        <c:varyColors val="0"/>
        <c:ser>
          <c:idx val="0"/>
          <c:order val="0"/>
          <c:tx>
            <c:strRef>
              <c:f>工作表1!$B$1</c:f>
              <c:strCache>
                <c:ptCount val="1"/>
                <c:pt idx="0">
                  <c:v>average CCT</c:v>
                </c:pt>
              </c:strCache>
            </c:strRef>
          </c:tx>
          <c:spPr>
            <a:solidFill>
              <a:schemeClr val="accent1"/>
            </a:solidFill>
            <a:ln>
              <a:noFill/>
            </a:ln>
            <a:effectLst/>
          </c:spPr>
          <c:invertIfNegative val="0"/>
          <c:dPt>
            <c:idx val="0"/>
            <c:invertIfNegative val="0"/>
            <c:bubble3D val="0"/>
            <c:spPr>
              <a:solidFill>
                <a:srgbClr val="FF0000"/>
              </a:solidFill>
              <a:ln>
                <a:noFill/>
              </a:ln>
              <a:effectLst/>
            </c:spPr>
          </c:dPt>
          <c:dPt>
            <c:idx val="1"/>
            <c:invertIfNegative val="0"/>
            <c:bubble3D val="0"/>
            <c:spPr>
              <a:solidFill>
                <a:srgbClr val="FF0000"/>
              </a:solidFill>
              <a:ln>
                <a:noFill/>
              </a:ln>
              <a:effectLst/>
            </c:spPr>
          </c:dPt>
          <c:dPt>
            <c:idx val="2"/>
            <c:invertIfNegative val="0"/>
            <c:bubble3D val="0"/>
            <c:spPr>
              <a:solidFill>
                <a:srgbClr val="FFC000"/>
              </a:solidFill>
              <a:ln>
                <a:noFill/>
              </a:ln>
              <a:effectLst/>
            </c:spPr>
          </c:dPt>
          <c:dPt>
            <c:idx val="3"/>
            <c:invertIfNegative val="0"/>
            <c:bubble3D val="0"/>
            <c:spPr>
              <a:solidFill>
                <a:srgbClr val="92D050"/>
              </a:solidFill>
              <a:ln>
                <a:noFill/>
              </a:ln>
              <a:effectLst/>
            </c:spPr>
          </c:dPt>
          <c:dPt>
            <c:idx val="4"/>
            <c:invertIfNegative val="0"/>
            <c:bubble3D val="0"/>
            <c:spPr>
              <a:solidFill>
                <a:srgbClr val="92D050"/>
              </a:solidFill>
              <a:ln>
                <a:noFill/>
              </a:ln>
              <a:effectLst/>
            </c:spPr>
          </c:dPt>
          <c:dPt>
            <c:idx val="5"/>
            <c:invertIfNegative val="0"/>
            <c:bubble3D val="0"/>
            <c:spPr>
              <a:solidFill>
                <a:srgbClr val="92D050"/>
              </a:solidFill>
              <a:ln>
                <a:noFill/>
              </a:ln>
              <a:effectLst/>
            </c:spPr>
          </c:dPt>
          <c:dPt>
            <c:idx val="8"/>
            <c:invertIfNegative val="0"/>
            <c:bubble3D val="0"/>
            <c:spPr>
              <a:solidFill>
                <a:srgbClr val="002060"/>
              </a:solidFill>
              <a:ln>
                <a:noFill/>
              </a:ln>
              <a:effectLst/>
            </c:spPr>
          </c:dPt>
          <c:dPt>
            <c:idx val="9"/>
            <c:invertIfNegative val="0"/>
            <c:bubble3D val="0"/>
            <c:spPr>
              <a:solidFill>
                <a:srgbClr val="002060"/>
              </a:solidFill>
              <a:ln>
                <a:noFill/>
              </a:ln>
              <a:effectLst/>
            </c:spPr>
          </c:dPt>
          <c:cat>
            <c:strRef>
              <c:f>工作表1!$A$2:$A$11</c:f>
              <c:strCache>
                <c:ptCount val="10"/>
                <c:pt idx="0">
                  <c:v>event</c:v>
                </c:pt>
                <c:pt idx="1">
                  <c:v>vRouter</c:v>
                </c:pt>
                <c:pt idx="2">
                  <c:v>Druid</c:v>
                </c:pt>
                <c:pt idx="3">
                  <c:v>Hadoop</c:v>
                </c:pt>
                <c:pt idx="4">
                  <c:v>Web</c:v>
                </c:pt>
                <c:pt idx="5">
                  <c:v>VoltDB</c:v>
                </c:pt>
                <c:pt idx="6">
                  <c:v>HIVE</c:v>
                </c:pt>
                <c:pt idx="7">
                  <c:v>Redies</c:v>
                </c:pt>
                <c:pt idx="8">
                  <c:v>data-backup</c:v>
                </c:pt>
                <c:pt idx="9">
                  <c:v>data-dist</c:v>
                </c:pt>
              </c:strCache>
            </c:strRef>
          </c:cat>
          <c:val>
            <c:numRef>
              <c:f>工作表1!$B$2:$B$12</c:f>
              <c:numCache>
                <c:formatCode>General</c:formatCode>
                <c:ptCount val="11"/>
                <c:pt idx="0">
                  <c:v>12.0</c:v>
                </c:pt>
                <c:pt idx="1">
                  <c:v>16.0</c:v>
                </c:pt>
                <c:pt idx="2">
                  <c:v>20.0</c:v>
                </c:pt>
                <c:pt idx="3">
                  <c:v>20.0</c:v>
                </c:pt>
                <c:pt idx="4">
                  <c:v>5.0</c:v>
                </c:pt>
                <c:pt idx="5">
                  <c:v>10.0</c:v>
                </c:pt>
                <c:pt idx="6">
                  <c:v>16.0</c:v>
                </c:pt>
                <c:pt idx="7">
                  <c:v>10.0</c:v>
                </c:pt>
                <c:pt idx="8">
                  <c:v>50.0</c:v>
                </c:pt>
                <c:pt idx="9">
                  <c:v>40.0</c:v>
                </c:pt>
              </c:numCache>
            </c:numRef>
          </c:val>
        </c:ser>
        <c:dLbls>
          <c:showLegendKey val="0"/>
          <c:showVal val="0"/>
          <c:showCatName val="0"/>
          <c:showSerName val="0"/>
          <c:showPercent val="0"/>
          <c:showBubbleSize val="0"/>
        </c:dLbls>
        <c:gapWidth val="300"/>
        <c:axId val="-2102320384"/>
        <c:axId val="-2100350960"/>
      </c:barChart>
      <c:catAx>
        <c:axId val="-2102320384"/>
        <c:scaling>
          <c:orientation val="minMax"/>
        </c:scaling>
        <c:delete val="0"/>
        <c:axPos val="b"/>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altLang="zh-CN" sz="1800" b="0" i="0" baseline="0" dirty="0" smtClean="0">
                    <a:effectLst/>
                  </a:rPr>
                  <a:t>average CCT (</a:t>
                </a:r>
                <a:r>
                  <a:rPr lang="en-US" altLang="zh-CN" sz="1800" b="0" i="0" baseline="0" dirty="0" err="1" smtClean="0">
                    <a:effectLst/>
                  </a:rPr>
                  <a:t>Varys</a:t>
                </a:r>
                <a:r>
                  <a:rPr lang="en-US" altLang="zh-CN" sz="1800" b="0" i="0" baseline="0" dirty="0" smtClean="0">
                    <a:effectLst/>
                  </a:rPr>
                  <a:t>)</a:t>
                </a:r>
                <a:endParaRPr lang="en-US" altLang="zh-CN" dirty="0">
                  <a:effectLst/>
                </a:endParaRPr>
              </a:p>
            </c:rich>
          </c:tx>
          <c:layout>
            <c:manualLayout>
              <c:xMode val="edge"/>
              <c:yMode val="edge"/>
              <c:x val="0.295310006062781"/>
              <c:y val="0.000641822677789401"/>
            </c:manualLayout>
          </c:layout>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1" i="0" u="none" strike="noStrike" kern="1200" baseline="0">
                <a:solidFill>
                  <a:schemeClr val="tx1">
                    <a:lumMod val="65000"/>
                    <a:lumOff val="35000"/>
                  </a:schemeClr>
                </a:solidFill>
                <a:latin typeface="+mn-lt"/>
                <a:ea typeface="+mn-ea"/>
                <a:cs typeface="+mn-cs"/>
              </a:defRPr>
            </a:pPr>
            <a:endParaRPr lang="zh-CN"/>
          </a:p>
        </c:txPr>
        <c:crossAx val="-2100350960"/>
        <c:crosses val="autoZero"/>
        <c:auto val="1"/>
        <c:lblAlgn val="ctr"/>
        <c:lblOffset val="100"/>
        <c:noMultiLvlLbl val="0"/>
      </c:catAx>
      <c:valAx>
        <c:axId val="-2100350960"/>
        <c:scaling>
          <c:orientation val="minMax"/>
          <c:max val="90.0"/>
        </c:scaling>
        <c:delete val="0"/>
        <c:axPos val="l"/>
        <c:majorGridlines>
          <c:spPr>
            <a:ln w="9525" cap="flat" cmpd="sng" algn="ctr">
              <a:solidFill>
                <a:schemeClr val="tx1">
                  <a:lumMod val="15000"/>
                  <a:lumOff val="85000"/>
                </a:schemeClr>
              </a:solidFill>
              <a:round/>
            </a:ln>
            <a:effectLst/>
          </c:spPr>
        </c:majorGridlines>
        <c:minorGridlines>
          <c:spPr>
            <a:ln w="9525" cap="flat" cmpd="sng" algn="ctr">
              <a:solidFill>
                <a:schemeClr val="tx1">
                  <a:lumMod val="5000"/>
                  <a:lumOff val="95000"/>
                </a:schemeClr>
              </a:solidFill>
              <a:round/>
            </a:ln>
            <a:effectLst/>
          </c:spPr>
        </c:min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altLang="zh-CN" dirty="0" smtClean="0"/>
                  <a:t>Average</a:t>
                </a:r>
                <a:r>
                  <a:rPr lang="zh-CN" altLang="en-US" dirty="0" smtClean="0"/>
                  <a:t> </a:t>
                </a:r>
                <a:r>
                  <a:rPr lang="en-US" altLang="zh-CN" dirty="0" smtClean="0"/>
                  <a:t>CCT(Normalized)</a:t>
                </a:r>
                <a:endParaRPr lang="zh-CN" altLang="en-US" dirty="0"/>
              </a:p>
            </c:rich>
          </c:tx>
          <c:layout>
            <c:manualLayout>
              <c:xMode val="edge"/>
              <c:yMode val="edge"/>
              <c:x val="0.0362697091927428"/>
              <c:y val="0.0557165362613377"/>
            </c:manualLayout>
          </c:layout>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210232038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altLang="zh-CN" dirty="0" smtClean="0"/>
              <a:t>average</a:t>
            </a:r>
            <a:r>
              <a:rPr lang="zh-CN" altLang="en-US" dirty="0" smtClean="0"/>
              <a:t> </a:t>
            </a:r>
            <a:r>
              <a:rPr lang="en-US" altLang="zh-CN" dirty="0" smtClean="0"/>
              <a:t>CCT</a:t>
            </a:r>
            <a:endParaRPr lang="zh-CN" altLang="en-US" dirty="0"/>
          </a:p>
        </c:rich>
      </c:tx>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manualLayout>
          <c:layoutTarget val="inner"/>
          <c:xMode val="edge"/>
          <c:yMode val="edge"/>
          <c:x val="0.0976401584930456"/>
          <c:y val="0.221779988987775"/>
          <c:w val="0.867661312301107"/>
          <c:h val="0.498862096330152"/>
        </c:manualLayout>
      </c:layout>
      <c:barChart>
        <c:barDir val="col"/>
        <c:grouping val="clustered"/>
        <c:varyColors val="0"/>
        <c:ser>
          <c:idx val="0"/>
          <c:order val="0"/>
          <c:tx>
            <c:strRef>
              <c:f>工作表1!$B$1</c:f>
              <c:strCache>
                <c:ptCount val="1"/>
                <c:pt idx="0">
                  <c:v>Barrat</c:v>
                </c:pt>
              </c:strCache>
            </c:strRef>
          </c:tx>
          <c:spPr>
            <a:solidFill>
              <a:schemeClr val="accent1"/>
            </a:solidFill>
            <a:ln>
              <a:noFill/>
            </a:ln>
            <a:effectLst/>
          </c:spPr>
          <c:invertIfNegative val="0"/>
          <c:cat>
            <c:strRef>
              <c:f>工作表1!$A$2:$A$6</c:f>
              <c:strCache>
                <c:ptCount val="5"/>
                <c:pt idx="0">
                  <c:v>Significant</c:v>
                </c:pt>
                <c:pt idx="1">
                  <c:v>Important</c:v>
                </c:pt>
                <c:pt idx="2">
                  <c:v>Normal</c:v>
                </c:pt>
                <c:pt idx="3">
                  <c:v>Unimportant</c:v>
                </c:pt>
                <c:pt idx="4">
                  <c:v>Lax</c:v>
                </c:pt>
              </c:strCache>
            </c:strRef>
          </c:cat>
          <c:val>
            <c:numRef>
              <c:f>工作表1!$B$2:$B$6</c:f>
              <c:numCache>
                <c:formatCode>General</c:formatCode>
                <c:ptCount val="5"/>
                <c:pt idx="0">
                  <c:v>0.2</c:v>
                </c:pt>
                <c:pt idx="1">
                  <c:v>0.8</c:v>
                </c:pt>
                <c:pt idx="2">
                  <c:v>0.4</c:v>
                </c:pt>
                <c:pt idx="3">
                  <c:v>0.9</c:v>
                </c:pt>
                <c:pt idx="4">
                  <c:v>0.6</c:v>
                </c:pt>
              </c:numCache>
            </c:numRef>
          </c:val>
        </c:ser>
        <c:ser>
          <c:idx val="1"/>
          <c:order val="1"/>
          <c:tx>
            <c:strRef>
              <c:f>工作表1!$C$1</c:f>
              <c:strCache>
                <c:ptCount val="1"/>
                <c:pt idx="0">
                  <c:v>Aalo</c:v>
                </c:pt>
              </c:strCache>
            </c:strRef>
          </c:tx>
          <c:spPr>
            <a:solidFill>
              <a:schemeClr val="accent2"/>
            </a:solidFill>
            <a:ln>
              <a:noFill/>
            </a:ln>
            <a:effectLst/>
          </c:spPr>
          <c:invertIfNegative val="0"/>
          <c:cat>
            <c:strRef>
              <c:f>工作表1!$A$2:$A$6</c:f>
              <c:strCache>
                <c:ptCount val="5"/>
                <c:pt idx="0">
                  <c:v>Significant</c:v>
                </c:pt>
                <c:pt idx="1">
                  <c:v>Important</c:v>
                </c:pt>
                <c:pt idx="2">
                  <c:v>Normal</c:v>
                </c:pt>
                <c:pt idx="3">
                  <c:v>Unimportant</c:v>
                </c:pt>
                <c:pt idx="4">
                  <c:v>Lax</c:v>
                </c:pt>
              </c:strCache>
            </c:strRef>
          </c:cat>
          <c:val>
            <c:numRef>
              <c:f>工作表1!$C$2:$C$6</c:f>
              <c:numCache>
                <c:formatCode>General</c:formatCode>
                <c:ptCount val="5"/>
                <c:pt idx="0">
                  <c:v>1.2</c:v>
                </c:pt>
                <c:pt idx="1">
                  <c:v>1.0</c:v>
                </c:pt>
                <c:pt idx="2">
                  <c:v>0.9</c:v>
                </c:pt>
                <c:pt idx="3">
                  <c:v>0.9</c:v>
                </c:pt>
                <c:pt idx="4">
                  <c:v>0.8</c:v>
                </c:pt>
              </c:numCache>
            </c:numRef>
          </c:val>
        </c:ser>
        <c:ser>
          <c:idx val="2"/>
          <c:order val="2"/>
          <c:tx>
            <c:strRef>
              <c:f>工作表1!$D$1</c:f>
              <c:strCache>
                <c:ptCount val="1"/>
                <c:pt idx="0">
                  <c:v>Varys</c:v>
                </c:pt>
              </c:strCache>
            </c:strRef>
          </c:tx>
          <c:spPr>
            <a:solidFill>
              <a:schemeClr val="accent3"/>
            </a:solidFill>
            <a:ln>
              <a:noFill/>
            </a:ln>
            <a:effectLst/>
          </c:spPr>
          <c:invertIfNegative val="0"/>
          <c:cat>
            <c:strRef>
              <c:f>工作表1!$A$2:$A$6</c:f>
              <c:strCache>
                <c:ptCount val="5"/>
                <c:pt idx="0">
                  <c:v>Significant</c:v>
                </c:pt>
                <c:pt idx="1">
                  <c:v>Important</c:v>
                </c:pt>
                <c:pt idx="2">
                  <c:v>Normal</c:v>
                </c:pt>
                <c:pt idx="3">
                  <c:v>Unimportant</c:v>
                </c:pt>
                <c:pt idx="4">
                  <c:v>Lax</c:v>
                </c:pt>
              </c:strCache>
            </c:strRef>
          </c:cat>
          <c:val>
            <c:numRef>
              <c:f>工作表1!$D$2:$D$6</c:f>
              <c:numCache>
                <c:formatCode>General</c:formatCode>
                <c:ptCount val="5"/>
                <c:pt idx="0">
                  <c:v>2.4</c:v>
                </c:pt>
                <c:pt idx="1">
                  <c:v>2.3</c:v>
                </c:pt>
                <c:pt idx="2">
                  <c:v>0.9</c:v>
                </c:pt>
                <c:pt idx="3">
                  <c:v>2.2</c:v>
                </c:pt>
                <c:pt idx="4">
                  <c:v>1.6</c:v>
                </c:pt>
              </c:numCache>
            </c:numRef>
          </c:val>
        </c:ser>
        <c:ser>
          <c:idx val="3"/>
          <c:order val="3"/>
          <c:tx>
            <c:strRef>
              <c:f>工作表1!$E$1</c:f>
              <c:strCache>
                <c:ptCount val="1"/>
                <c:pt idx="0">
                  <c:v>Yosemite</c:v>
                </c:pt>
              </c:strCache>
            </c:strRef>
          </c:tx>
          <c:spPr>
            <a:solidFill>
              <a:schemeClr val="accent4"/>
            </a:solidFill>
            <a:ln>
              <a:noFill/>
            </a:ln>
            <a:effectLst/>
          </c:spPr>
          <c:invertIfNegative val="0"/>
          <c:cat>
            <c:strRef>
              <c:f>工作表1!$A$2:$A$6</c:f>
              <c:strCache>
                <c:ptCount val="5"/>
                <c:pt idx="0">
                  <c:v>Significant</c:v>
                </c:pt>
                <c:pt idx="1">
                  <c:v>Important</c:v>
                </c:pt>
                <c:pt idx="2">
                  <c:v>Normal</c:v>
                </c:pt>
                <c:pt idx="3">
                  <c:v>Unimportant</c:v>
                </c:pt>
                <c:pt idx="4">
                  <c:v>Lax</c:v>
                </c:pt>
              </c:strCache>
            </c:strRef>
          </c:cat>
          <c:val>
            <c:numRef>
              <c:f>工作表1!$E$2:$E$6</c:f>
              <c:numCache>
                <c:formatCode>General</c:formatCode>
                <c:ptCount val="5"/>
                <c:pt idx="0">
                  <c:v>3.2</c:v>
                </c:pt>
                <c:pt idx="1">
                  <c:v>3.0</c:v>
                </c:pt>
                <c:pt idx="2">
                  <c:v>2.5</c:v>
                </c:pt>
                <c:pt idx="3">
                  <c:v>1.1</c:v>
                </c:pt>
                <c:pt idx="4">
                  <c:v>1.3</c:v>
                </c:pt>
              </c:numCache>
            </c:numRef>
          </c:val>
        </c:ser>
        <c:dLbls>
          <c:showLegendKey val="0"/>
          <c:showVal val="0"/>
          <c:showCatName val="0"/>
          <c:showSerName val="0"/>
          <c:showPercent val="0"/>
          <c:showBubbleSize val="0"/>
        </c:dLbls>
        <c:gapWidth val="219"/>
        <c:overlap val="-27"/>
        <c:axId val="-2099024784"/>
        <c:axId val="-2099021280"/>
      </c:barChart>
      <c:catAx>
        <c:axId val="-209902478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2099021280"/>
        <c:crosses val="autoZero"/>
        <c:auto val="1"/>
        <c:lblAlgn val="ctr"/>
        <c:lblOffset val="100"/>
        <c:noMultiLvlLbl val="0"/>
      </c:catAx>
      <c:valAx>
        <c:axId val="-209902128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2099024784"/>
        <c:crosses val="autoZero"/>
        <c:crossBetween val="between"/>
      </c:valAx>
      <c:spPr>
        <a:noFill/>
        <a:ln>
          <a:noFill/>
        </a:ln>
        <a:effectLst/>
      </c:spPr>
    </c:plotArea>
    <c:legend>
      <c:legendPos val="b"/>
      <c:layout>
        <c:manualLayout>
          <c:xMode val="edge"/>
          <c:yMode val="edge"/>
          <c:x val="0.182540875302001"/>
          <c:y val="0.89528564734689"/>
          <c:w val="0.686595869596621"/>
          <c:h val="0.10471435265311"/>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altLang="zh-CN" smtClean="0"/>
              <a:t>CDF-CCT</a:t>
            </a:r>
            <a:endParaRPr lang="zh-CN" altLang="en-US" dirty="0"/>
          </a:p>
        </c:rich>
      </c:tx>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lineChart>
        <c:grouping val="standard"/>
        <c:varyColors val="0"/>
        <c:ser>
          <c:idx val="0"/>
          <c:order val="0"/>
          <c:tx>
            <c:strRef>
              <c:f>工作表1!$B$1</c:f>
              <c:strCache>
                <c:ptCount val="1"/>
                <c:pt idx="0">
                  <c:v>Barrat</c:v>
                </c:pt>
              </c:strCache>
            </c:strRef>
          </c:tx>
          <c:spPr>
            <a:ln w="28575" cap="rnd">
              <a:solidFill>
                <a:schemeClr val="accent1"/>
              </a:solidFill>
              <a:round/>
            </a:ln>
            <a:effectLst/>
          </c:spPr>
          <c:marker>
            <c:symbol val="none"/>
          </c:marker>
          <c:cat>
            <c:numRef>
              <c:f>工作表1!$A$2:$A$11</c:f>
              <c:numCache>
                <c:formatCode>0_ </c:formatCode>
                <c:ptCount val="10"/>
                <c:pt idx="0">
                  <c:v>0.0</c:v>
                </c:pt>
                <c:pt idx="1">
                  <c:v>111.1111111</c:v>
                </c:pt>
                <c:pt idx="2">
                  <c:v>222.2222222</c:v>
                </c:pt>
                <c:pt idx="3">
                  <c:v>333.3333332999989</c:v>
                </c:pt>
                <c:pt idx="4">
                  <c:v>444.4444444</c:v>
                </c:pt>
                <c:pt idx="5">
                  <c:v>555.5555555999994</c:v>
                </c:pt>
                <c:pt idx="6">
                  <c:v>666.6666666999955</c:v>
                </c:pt>
                <c:pt idx="7">
                  <c:v>777.7777778</c:v>
                </c:pt>
                <c:pt idx="8">
                  <c:v>888.8888889</c:v>
                </c:pt>
                <c:pt idx="9">
                  <c:v>1000.0</c:v>
                </c:pt>
              </c:numCache>
            </c:numRef>
          </c:cat>
          <c:val>
            <c:numRef>
              <c:f>工作表1!$B$2:$B$11</c:f>
              <c:numCache>
                <c:formatCode>General</c:formatCode>
                <c:ptCount val="10"/>
                <c:pt idx="0">
                  <c:v>0.0</c:v>
                </c:pt>
                <c:pt idx="1">
                  <c:v>0.783269962</c:v>
                </c:pt>
                <c:pt idx="2">
                  <c:v>0.826996198</c:v>
                </c:pt>
                <c:pt idx="3">
                  <c:v>0.844106464</c:v>
                </c:pt>
                <c:pt idx="4">
                  <c:v>0.865019011</c:v>
                </c:pt>
                <c:pt idx="5">
                  <c:v>0.884030418</c:v>
                </c:pt>
                <c:pt idx="6">
                  <c:v>0.88973384</c:v>
                </c:pt>
                <c:pt idx="7">
                  <c:v>0.893536122</c:v>
                </c:pt>
                <c:pt idx="8">
                  <c:v>0.903041825</c:v>
                </c:pt>
                <c:pt idx="9">
                  <c:v>0.908745247</c:v>
                </c:pt>
              </c:numCache>
            </c:numRef>
          </c:val>
          <c:smooth val="0"/>
        </c:ser>
        <c:ser>
          <c:idx val="1"/>
          <c:order val="1"/>
          <c:tx>
            <c:strRef>
              <c:f>工作表1!$C$1</c:f>
              <c:strCache>
                <c:ptCount val="1"/>
                <c:pt idx="0">
                  <c:v>Aalo</c:v>
                </c:pt>
              </c:strCache>
            </c:strRef>
          </c:tx>
          <c:spPr>
            <a:ln w="28575" cap="rnd">
              <a:solidFill>
                <a:schemeClr val="accent2"/>
              </a:solidFill>
              <a:round/>
            </a:ln>
            <a:effectLst/>
          </c:spPr>
          <c:marker>
            <c:symbol val="none"/>
          </c:marker>
          <c:cat>
            <c:numRef>
              <c:f>工作表1!$A$2:$A$11</c:f>
              <c:numCache>
                <c:formatCode>0_ </c:formatCode>
                <c:ptCount val="10"/>
                <c:pt idx="0">
                  <c:v>0.0</c:v>
                </c:pt>
                <c:pt idx="1">
                  <c:v>111.1111111</c:v>
                </c:pt>
                <c:pt idx="2">
                  <c:v>222.2222222</c:v>
                </c:pt>
                <c:pt idx="3">
                  <c:v>333.3333332999989</c:v>
                </c:pt>
                <c:pt idx="4">
                  <c:v>444.4444444</c:v>
                </c:pt>
                <c:pt idx="5">
                  <c:v>555.5555555999994</c:v>
                </c:pt>
                <c:pt idx="6">
                  <c:v>666.6666666999955</c:v>
                </c:pt>
                <c:pt idx="7">
                  <c:v>777.7777778</c:v>
                </c:pt>
                <c:pt idx="8">
                  <c:v>888.8888889</c:v>
                </c:pt>
                <c:pt idx="9">
                  <c:v>1000.0</c:v>
                </c:pt>
              </c:numCache>
            </c:numRef>
          </c:cat>
          <c:val>
            <c:numRef>
              <c:f>工作表1!$C$2:$C$11</c:f>
              <c:numCache>
                <c:formatCode>General</c:formatCode>
                <c:ptCount val="10"/>
                <c:pt idx="0">
                  <c:v>0.0</c:v>
                </c:pt>
                <c:pt idx="1">
                  <c:v>0.596958175</c:v>
                </c:pt>
                <c:pt idx="2">
                  <c:v>0.652091255</c:v>
                </c:pt>
                <c:pt idx="3">
                  <c:v>0.688212928</c:v>
                </c:pt>
                <c:pt idx="4">
                  <c:v>0.709125475</c:v>
                </c:pt>
                <c:pt idx="5">
                  <c:v>0.731939163</c:v>
                </c:pt>
                <c:pt idx="6">
                  <c:v>0.752851711</c:v>
                </c:pt>
                <c:pt idx="7">
                  <c:v>0.760456274</c:v>
                </c:pt>
                <c:pt idx="8">
                  <c:v>0.773764259</c:v>
                </c:pt>
                <c:pt idx="9">
                  <c:v>0.787072243</c:v>
                </c:pt>
              </c:numCache>
            </c:numRef>
          </c:val>
          <c:smooth val="0"/>
        </c:ser>
        <c:ser>
          <c:idx val="2"/>
          <c:order val="2"/>
          <c:tx>
            <c:strRef>
              <c:f>工作表1!$D$1</c:f>
              <c:strCache>
                <c:ptCount val="1"/>
                <c:pt idx="0">
                  <c:v>TCP</c:v>
                </c:pt>
              </c:strCache>
            </c:strRef>
          </c:tx>
          <c:spPr>
            <a:ln w="28575" cap="rnd">
              <a:solidFill>
                <a:schemeClr val="accent3"/>
              </a:solidFill>
              <a:round/>
            </a:ln>
            <a:effectLst/>
          </c:spPr>
          <c:marker>
            <c:symbol val="none"/>
          </c:marker>
          <c:cat>
            <c:numRef>
              <c:f>工作表1!$A$2:$A$11</c:f>
              <c:numCache>
                <c:formatCode>0_ </c:formatCode>
                <c:ptCount val="10"/>
                <c:pt idx="0">
                  <c:v>0.0</c:v>
                </c:pt>
                <c:pt idx="1">
                  <c:v>111.1111111</c:v>
                </c:pt>
                <c:pt idx="2">
                  <c:v>222.2222222</c:v>
                </c:pt>
                <c:pt idx="3">
                  <c:v>333.3333332999989</c:v>
                </c:pt>
                <c:pt idx="4">
                  <c:v>444.4444444</c:v>
                </c:pt>
                <c:pt idx="5">
                  <c:v>555.5555555999994</c:v>
                </c:pt>
                <c:pt idx="6">
                  <c:v>666.6666666999955</c:v>
                </c:pt>
                <c:pt idx="7">
                  <c:v>777.7777778</c:v>
                </c:pt>
                <c:pt idx="8">
                  <c:v>888.8888889</c:v>
                </c:pt>
                <c:pt idx="9">
                  <c:v>1000.0</c:v>
                </c:pt>
              </c:numCache>
            </c:numRef>
          </c:cat>
          <c:val>
            <c:numRef>
              <c:f>工作表1!$D$2:$D$11</c:f>
              <c:numCache>
                <c:formatCode>General</c:formatCode>
                <c:ptCount val="10"/>
                <c:pt idx="0">
                  <c:v>0.0</c:v>
                </c:pt>
                <c:pt idx="1">
                  <c:v>0.534220532</c:v>
                </c:pt>
                <c:pt idx="2">
                  <c:v>0.593155894</c:v>
                </c:pt>
                <c:pt idx="3">
                  <c:v>0.634980989</c:v>
                </c:pt>
                <c:pt idx="4">
                  <c:v>0.659695817</c:v>
                </c:pt>
                <c:pt idx="5">
                  <c:v>0.686311787</c:v>
                </c:pt>
                <c:pt idx="6">
                  <c:v>0.69581749</c:v>
                </c:pt>
                <c:pt idx="7">
                  <c:v>0.714828897</c:v>
                </c:pt>
                <c:pt idx="8">
                  <c:v>0.728136882</c:v>
                </c:pt>
                <c:pt idx="9">
                  <c:v>0.74904943</c:v>
                </c:pt>
              </c:numCache>
            </c:numRef>
          </c:val>
          <c:smooth val="0"/>
        </c:ser>
        <c:ser>
          <c:idx val="3"/>
          <c:order val="3"/>
          <c:tx>
            <c:strRef>
              <c:f>工作表1!$E$1</c:f>
              <c:strCache>
                <c:ptCount val="1"/>
                <c:pt idx="0">
                  <c:v>Varys</c:v>
                </c:pt>
              </c:strCache>
            </c:strRef>
          </c:tx>
          <c:spPr>
            <a:ln w="28575" cap="rnd">
              <a:solidFill>
                <a:schemeClr val="accent4"/>
              </a:solidFill>
              <a:round/>
            </a:ln>
            <a:effectLst/>
          </c:spPr>
          <c:marker>
            <c:symbol val="none"/>
          </c:marker>
          <c:cat>
            <c:numRef>
              <c:f>工作表1!$A$2:$A$11</c:f>
              <c:numCache>
                <c:formatCode>0_ </c:formatCode>
                <c:ptCount val="10"/>
                <c:pt idx="0">
                  <c:v>0.0</c:v>
                </c:pt>
                <c:pt idx="1">
                  <c:v>111.1111111</c:v>
                </c:pt>
                <c:pt idx="2">
                  <c:v>222.2222222</c:v>
                </c:pt>
                <c:pt idx="3">
                  <c:v>333.3333332999989</c:v>
                </c:pt>
                <c:pt idx="4">
                  <c:v>444.4444444</c:v>
                </c:pt>
                <c:pt idx="5">
                  <c:v>555.5555555999994</c:v>
                </c:pt>
                <c:pt idx="6">
                  <c:v>666.6666666999955</c:v>
                </c:pt>
                <c:pt idx="7">
                  <c:v>777.7777778</c:v>
                </c:pt>
                <c:pt idx="8">
                  <c:v>888.8888889</c:v>
                </c:pt>
                <c:pt idx="9">
                  <c:v>1000.0</c:v>
                </c:pt>
              </c:numCache>
            </c:numRef>
          </c:cat>
          <c:val>
            <c:numRef>
              <c:f>工作表1!$E$2:$E$11</c:f>
              <c:numCache>
                <c:formatCode>General</c:formatCode>
                <c:ptCount val="10"/>
                <c:pt idx="0">
                  <c:v>0.0</c:v>
                </c:pt>
                <c:pt idx="1">
                  <c:v>0.534220532</c:v>
                </c:pt>
                <c:pt idx="2">
                  <c:v>0.593155894</c:v>
                </c:pt>
                <c:pt idx="3">
                  <c:v>0.634980989</c:v>
                </c:pt>
                <c:pt idx="4">
                  <c:v>0.659695817</c:v>
                </c:pt>
                <c:pt idx="5">
                  <c:v>0.686311787</c:v>
                </c:pt>
                <c:pt idx="6">
                  <c:v>0.69581749</c:v>
                </c:pt>
                <c:pt idx="7">
                  <c:v>0.714828897</c:v>
                </c:pt>
                <c:pt idx="8">
                  <c:v>0.728136882</c:v>
                </c:pt>
                <c:pt idx="9">
                  <c:v>0.74904943</c:v>
                </c:pt>
              </c:numCache>
            </c:numRef>
          </c:val>
          <c:smooth val="0"/>
        </c:ser>
        <c:ser>
          <c:idx val="4"/>
          <c:order val="4"/>
          <c:tx>
            <c:strRef>
              <c:f>工作表1!$F$1</c:f>
              <c:strCache>
                <c:ptCount val="1"/>
                <c:pt idx="0">
                  <c:v>Yosemite</c:v>
                </c:pt>
              </c:strCache>
            </c:strRef>
          </c:tx>
          <c:spPr>
            <a:ln w="28575" cap="rnd">
              <a:solidFill>
                <a:schemeClr val="accent5"/>
              </a:solidFill>
              <a:round/>
            </a:ln>
            <a:effectLst/>
          </c:spPr>
          <c:marker>
            <c:symbol val="none"/>
          </c:marker>
          <c:cat>
            <c:numRef>
              <c:f>工作表1!$A$2:$A$11</c:f>
              <c:numCache>
                <c:formatCode>0_ </c:formatCode>
                <c:ptCount val="10"/>
                <c:pt idx="0">
                  <c:v>0.0</c:v>
                </c:pt>
                <c:pt idx="1">
                  <c:v>111.1111111</c:v>
                </c:pt>
                <c:pt idx="2">
                  <c:v>222.2222222</c:v>
                </c:pt>
                <c:pt idx="3">
                  <c:v>333.3333332999989</c:v>
                </c:pt>
                <c:pt idx="4">
                  <c:v>444.4444444</c:v>
                </c:pt>
                <c:pt idx="5">
                  <c:v>555.5555555999994</c:v>
                </c:pt>
                <c:pt idx="6">
                  <c:v>666.6666666999955</c:v>
                </c:pt>
                <c:pt idx="7">
                  <c:v>777.7777778</c:v>
                </c:pt>
                <c:pt idx="8">
                  <c:v>888.8888889</c:v>
                </c:pt>
                <c:pt idx="9">
                  <c:v>1000.0</c:v>
                </c:pt>
              </c:numCache>
            </c:numRef>
          </c:cat>
          <c:val>
            <c:numRef>
              <c:f>工作表1!$F$2:$F$11</c:f>
              <c:numCache>
                <c:formatCode>General</c:formatCode>
                <c:ptCount val="10"/>
                <c:pt idx="0">
                  <c:v>0.0</c:v>
                </c:pt>
                <c:pt idx="1">
                  <c:v>0.800380228</c:v>
                </c:pt>
                <c:pt idx="2">
                  <c:v>0.86121673</c:v>
                </c:pt>
                <c:pt idx="3">
                  <c:v>0.872623574</c:v>
                </c:pt>
                <c:pt idx="4">
                  <c:v>0.88973384</c:v>
                </c:pt>
                <c:pt idx="5">
                  <c:v>0.903041825</c:v>
                </c:pt>
                <c:pt idx="6">
                  <c:v>0.910646388</c:v>
                </c:pt>
                <c:pt idx="7">
                  <c:v>0.914448669</c:v>
                </c:pt>
                <c:pt idx="8">
                  <c:v>0.922053232</c:v>
                </c:pt>
                <c:pt idx="9">
                  <c:v>0.929657795</c:v>
                </c:pt>
              </c:numCache>
            </c:numRef>
          </c:val>
          <c:smooth val="0"/>
        </c:ser>
        <c:dLbls>
          <c:showLegendKey val="0"/>
          <c:showVal val="0"/>
          <c:showCatName val="0"/>
          <c:showSerName val="0"/>
          <c:showPercent val="0"/>
          <c:showBubbleSize val="0"/>
        </c:dLbls>
        <c:smooth val="0"/>
        <c:axId val="-2099429168"/>
        <c:axId val="-2099425712"/>
      </c:lineChart>
      <c:catAx>
        <c:axId val="-2099429168"/>
        <c:scaling>
          <c:orientation val="minMax"/>
        </c:scaling>
        <c:delete val="0"/>
        <c:axPos val="b"/>
        <c:numFmt formatCode="0_ "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2099425712"/>
        <c:crosses val="autoZero"/>
        <c:auto val="1"/>
        <c:lblAlgn val="ctr"/>
        <c:lblOffset val="100"/>
        <c:noMultiLvlLbl val="0"/>
      </c:catAx>
      <c:valAx>
        <c:axId val="-209942571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2099429168"/>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altLang="zh-CN" dirty="0" smtClean="0"/>
              <a:t>average</a:t>
            </a:r>
            <a:r>
              <a:rPr lang="zh-CN" altLang="en-US" dirty="0" smtClean="0"/>
              <a:t> </a:t>
            </a:r>
            <a:r>
              <a:rPr lang="en-US" altLang="zh-CN" dirty="0" smtClean="0"/>
              <a:t>CCT</a:t>
            </a:r>
            <a:endParaRPr lang="zh-CN" altLang="en-US" dirty="0"/>
          </a:p>
        </c:rich>
      </c:tx>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barChart>
        <c:barDir val="col"/>
        <c:grouping val="clustered"/>
        <c:varyColors val="0"/>
        <c:ser>
          <c:idx val="0"/>
          <c:order val="0"/>
          <c:tx>
            <c:strRef>
              <c:f>工作表1!$B$1</c:f>
              <c:strCache>
                <c:ptCount val="1"/>
                <c:pt idx="0">
                  <c:v>Yosemite</c:v>
                </c:pt>
              </c:strCache>
            </c:strRef>
          </c:tx>
          <c:spPr>
            <a:solidFill>
              <a:schemeClr val="accent1"/>
            </a:solidFill>
            <a:ln>
              <a:noFill/>
            </a:ln>
            <a:effectLst/>
          </c:spPr>
          <c:invertIfNegative val="0"/>
          <c:cat>
            <c:strRef>
              <c:f>工作表1!$A$2:$A$6</c:f>
              <c:strCache>
                <c:ptCount val="5"/>
                <c:pt idx="0">
                  <c:v>map-reduce</c:v>
                </c:pt>
                <c:pt idx="1">
                  <c:v>file-copy</c:v>
                </c:pt>
                <c:pt idx="2">
                  <c:v>file-distr</c:v>
                </c:pt>
                <c:pt idx="3">
                  <c:v>data-backup</c:v>
                </c:pt>
                <c:pt idx="4">
                  <c:v>data-distr</c:v>
                </c:pt>
              </c:strCache>
            </c:strRef>
          </c:cat>
          <c:val>
            <c:numRef>
              <c:f>工作表1!$B$2:$B$6</c:f>
              <c:numCache>
                <c:formatCode>General</c:formatCode>
                <c:ptCount val="5"/>
                <c:pt idx="0">
                  <c:v>3.0</c:v>
                </c:pt>
                <c:pt idx="1">
                  <c:v>6.0</c:v>
                </c:pt>
                <c:pt idx="2">
                  <c:v>3.0</c:v>
                </c:pt>
                <c:pt idx="3">
                  <c:v>10.0</c:v>
                </c:pt>
                <c:pt idx="4">
                  <c:v>12.0</c:v>
                </c:pt>
              </c:numCache>
            </c:numRef>
          </c:val>
        </c:ser>
        <c:ser>
          <c:idx val="1"/>
          <c:order val="1"/>
          <c:tx>
            <c:strRef>
              <c:f>工作表1!$C$1</c:f>
              <c:strCache>
                <c:ptCount val="1"/>
                <c:pt idx="0">
                  <c:v>Varys</c:v>
                </c:pt>
              </c:strCache>
            </c:strRef>
          </c:tx>
          <c:spPr>
            <a:solidFill>
              <a:schemeClr val="accent2"/>
            </a:solidFill>
            <a:ln>
              <a:noFill/>
            </a:ln>
            <a:effectLst/>
          </c:spPr>
          <c:invertIfNegative val="0"/>
          <c:cat>
            <c:strRef>
              <c:f>工作表1!$A$2:$A$6</c:f>
              <c:strCache>
                <c:ptCount val="5"/>
                <c:pt idx="0">
                  <c:v>map-reduce</c:v>
                </c:pt>
                <c:pt idx="1">
                  <c:v>file-copy</c:v>
                </c:pt>
                <c:pt idx="2">
                  <c:v>file-distr</c:v>
                </c:pt>
                <c:pt idx="3">
                  <c:v>data-backup</c:v>
                </c:pt>
                <c:pt idx="4">
                  <c:v>data-distr</c:v>
                </c:pt>
              </c:strCache>
            </c:strRef>
          </c:cat>
          <c:val>
            <c:numRef>
              <c:f>工作表1!$C$2:$C$6</c:f>
              <c:numCache>
                <c:formatCode>General</c:formatCode>
                <c:ptCount val="5"/>
                <c:pt idx="0">
                  <c:v>4.0</c:v>
                </c:pt>
                <c:pt idx="1">
                  <c:v>12.0</c:v>
                </c:pt>
                <c:pt idx="2">
                  <c:v>4.0</c:v>
                </c:pt>
                <c:pt idx="3">
                  <c:v>9.0</c:v>
                </c:pt>
                <c:pt idx="4">
                  <c:v>10.0</c:v>
                </c:pt>
              </c:numCache>
            </c:numRef>
          </c:val>
        </c:ser>
        <c:ser>
          <c:idx val="2"/>
          <c:order val="2"/>
          <c:tx>
            <c:strRef>
              <c:f>工作表1!$D$1</c:f>
              <c:strCache>
                <c:ptCount val="1"/>
                <c:pt idx="0">
                  <c:v>TCP</c:v>
                </c:pt>
              </c:strCache>
            </c:strRef>
          </c:tx>
          <c:spPr>
            <a:solidFill>
              <a:schemeClr val="accent3"/>
            </a:solidFill>
            <a:ln>
              <a:noFill/>
            </a:ln>
            <a:effectLst/>
          </c:spPr>
          <c:invertIfNegative val="0"/>
          <c:cat>
            <c:strRef>
              <c:f>工作表1!$A$2:$A$6</c:f>
              <c:strCache>
                <c:ptCount val="5"/>
                <c:pt idx="0">
                  <c:v>map-reduce</c:v>
                </c:pt>
                <c:pt idx="1">
                  <c:v>file-copy</c:v>
                </c:pt>
                <c:pt idx="2">
                  <c:v>file-distr</c:v>
                </c:pt>
                <c:pt idx="3">
                  <c:v>data-backup</c:v>
                </c:pt>
                <c:pt idx="4">
                  <c:v>data-distr</c:v>
                </c:pt>
              </c:strCache>
            </c:strRef>
          </c:cat>
          <c:val>
            <c:numRef>
              <c:f>工作表1!$D$2:$D$6</c:f>
              <c:numCache>
                <c:formatCode>General</c:formatCode>
                <c:ptCount val="5"/>
                <c:pt idx="0">
                  <c:v>6.0</c:v>
                </c:pt>
                <c:pt idx="1">
                  <c:v>10.0</c:v>
                </c:pt>
                <c:pt idx="2">
                  <c:v>5.0</c:v>
                </c:pt>
                <c:pt idx="3">
                  <c:v>20.0</c:v>
                </c:pt>
                <c:pt idx="4">
                  <c:v>22.0</c:v>
                </c:pt>
              </c:numCache>
            </c:numRef>
          </c:val>
        </c:ser>
        <c:dLbls>
          <c:showLegendKey val="0"/>
          <c:showVal val="0"/>
          <c:showCatName val="0"/>
          <c:showSerName val="0"/>
          <c:showPercent val="0"/>
          <c:showBubbleSize val="0"/>
        </c:dLbls>
        <c:gapWidth val="219"/>
        <c:overlap val="-27"/>
        <c:axId val="-2078908512"/>
        <c:axId val="-2078905024"/>
      </c:barChart>
      <c:catAx>
        <c:axId val="-20789085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2078905024"/>
        <c:crosses val="autoZero"/>
        <c:auto val="1"/>
        <c:lblAlgn val="ctr"/>
        <c:lblOffset val="100"/>
        <c:noMultiLvlLbl val="0"/>
      </c:catAx>
      <c:valAx>
        <c:axId val="-207890502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2078908512"/>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altLang="zh-CN" dirty="0" smtClean="0"/>
              <a:t>average</a:t>
            </a:r>
            <a:r>
              <a:rPr lang="zh-CN" altLang="en-US" dirty="0" smtClean="0"/>
              <a:t> </a:t>
            </a:r>
            <a:r>
              <a:rPr lang="en-US" altLang="zh-CN" dirty="0" smtClean="0"/>
              <a:t>CCT</a:t>
            </a:r>
            <a:r>
              <a:rPr lang="zh-CN" altLang="en-US" dirty="0" smtClean="0"/>
              <a:t> </a:t>
            </a:r>
            <a:r>
              <a:rPr lang="en-US" altLang="zh-CN" dirty="0" smtClean="0"/>
              <a:t>(95</a:t>
            </a:r>
            <a:r>
              <a:rPr lang="en-US" altLang="zh-CN" baseline="30000" dirty="0" smtClean="0"/>
              <a:t>th</a:t>
            </a:r>
            <a:r>
              <a:rPr lang="en-US" altLang="zh-CN" dirty="0" smtClean="0"/>
              <a:t>)</a:t>
            </a:r>
            <a:endParaRPr lang="zh-CN" altLang="en-US" dirty="0"/>
          </a:p>
        </c:rich>
      </c:tx>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barChart>
        <c:barDir val="col"/>
        <c:grouping val="clustered"/>
        <c:varyColors val="0"/>
        <c:ser>
          <c:idx val="0"/>
          <c:order val="0"/>
          <c:tx>
            <c:strRef>
              <c:f>工作表1!$B$1</c:f>
              <c:strCache>
                <c:ptCount val="1"/>
                <c:pt idx="0">
                  <c:v>Yosemite</c:v>
                </c:pt>
              </c:strCache>
            </c:strRef>
          </c:tx>
          <c:spPr>
            <a:solidFill>
              <a:schemeClr val="accent1"/>
            </a:solidFill>
            <a:ln>
              <a:noFill/>
            </a:ln>
            <a:effectLst/>
          </c:spPr>
          <c:invertIfNegative val="0"/>
          <c:cat>
            <c:strRef>
              <c:f>工作表1!$A$2:$A$6</c:f>
              <c:strCache>
                <c:ptCount val="5"/>
                <c:pt idx="0">
                  <c:v>map-reduce</c:v>
                </c:pt>
                <c:pt idx="1">
                  <c:v>file-copy</c:v>
                </c:pt>
                <c:pt idx="2">
                  <c:v>file-distr</c:v>
                </c:pt>
                <c:pt idx="3">
                  <c:v>data-backup</c:v>
                </c:pt>
                <c:pt idx="4">
                  <c:v>data-dist</c:v>
                </c:pt>
              </c:strCache>
            </c:strRef>
          </c:cat>
          <c:val>
            <c:numRef>
              <c:f>工作表1!$B$2:$B$6</c:f>
              <c:numCache>
                <c:formatCode>General</c:formatCode>
                <c:ptCount val="5"/>
                <c:pt idx="0">
                  <c:v>2.0</c:v>
                </c:pt>
                <c:pt idx="1">
                  <c:v>6.0</c:v>
                </c:pt>
                <c:pt idx="2">
                  <c:v>4.0</c:v>
                </c:pt>
                <c:pt idx="3">
                  <c:v>9.0</c:v>
                </c:pt>
                <c:pt idx="4">
                  <c:v>10.0</c:v>
                </c:pt>
              </c:numCache>
            </c:numRef>
          </c:val>
        </c:ser>
        <c:ser>
          <c:idx val="1"/>
          <c:order val="1"/>
          <c:tx>
            <c:strRef>
              <c:f>工作表1!$C$1</c:f>
              <c:strCache>
                <c:ptCount val="1"/>
                <c:pt idx="0">
                  <c:v>Varys</c:v>
                </c:pt>
              </c:strCache>
            </c:strRef>
          </c:tx>
          <c:spPr>
            <a:solidFill>
              <a:schemeClr val="accent2"/>
            </a:solidFill>
            <a:ln>
              <a:noFill/>
            </a:ln>
            <a:effectLst/>
          </c:spPr>
          <c:invertIfNegative val="0"/>
          <c:cat>
            <c:strRef>
              <c:f>工作表1!$A$2:$A$6</c:f>
              <c:strCache>
                <c:ptCount val="5"/>
                <c:pt idx="0">
                  <c:v>map-reduce</c:v>
                </c:pt>
                <c:pt idx="1">
                  <c:v>file-copy</c:v>
                </c:pt>
                <c:pt idx="2">
                  <c:v>file-distr</c:v>
                </c:pt>
                <c:pt idx="3">
                  <c:v>data-backup</c:v>
                </c:pt>
                <c:pt idx="4">
                  <c:v>data-dist</c:v>
                </c:pt>
              </c:strCache>
            </c:strRef>
          </c:cat>
          <c:val>
            <c:numRef>
              <c:f>工作表1!$C$2:$C$6</c:f>
              <c:numCache>
                <c:formatCode>General</c:formatCode>
                <c:ptCount val="5"/>
                <c:pt idx="0">
                  <c:v>3.0</c:v>
                </c:pt>
                <c:pt idx="1">
                  <c:v>5.0</c:v>
                </c:pt>
                <c:pt idx="2">
                  <c:v>3.0</c:v>
                </c:pt>
                <c:pt idx="3">
                  <c:v>8.0</c:v>
                </c:pt>
                <c:pt idx="4">
                  <c:v>6.0</c:v>
                </c:pt>
              </c:numCache>
            </c:numRef>
          </c:val>
        </c:ser>
        <c:ser>
          <c:idx val="2"/>
          <c:order val="2"/>
          <c:tx>
            <c:strRef>
              <c:f>工作表1!$D$1</c:f>
              <c:strCache>
                <c:ptCount val="1"/>
                <c:pt idx="0">
                  <c:v>TCP</c:v>
                </c:pt>
              </c:strCache>
            </c:strRef>
          </c:tx>
          <c:spPr>
            <a:solidFill>
              <a:schemeClr val="accent3"/>
            </a:solidFill>
            <a:ln>
              <a:noFill/>
            </a:ln>
            <a:effectLst/>
          </c:spPr>
          <c:invertIfNegative val="0"/>
          <c:cat>
            <c:strRef>
              <c:f>工作表1!$A$2:$A$6</c:f>
              <c:strCache>
                <c:ptCount val="5"/>
                <c:pt idx="0">
                  <c:v>map-reduce</c:v>
                </c:pt>
                <c:pt idx="1">
                  <c:v>file-copy</c:v>
                </c:pt>
                <c:pt idx="2">
                  <c:v>file-distr</c:v>
                </c:pt>
                <c:pt idx="3">
                  <c:v>data-backup</c:v>
                </c:pt>
                <c:pt idx="4">
                  <c:v>data-dist</c:v>
                </c:pt>
              </c:strCache>
            </c:strRef>
          </c:cat>
          <c:val>
            <c:numRef>
              <c:f>工作表1!$D$2:$D$6</c:f>
              <c:numCache>
                <c:formatCode>General</c:formatCode>
                <c:ptCount val="5"/>
                <c:pt idx="0">
                  <c:v>5.0</c:v>
                </c:pt>
                <c:pt idx="1">
                  <c:v>10.0</c:v>
                </c:pt>
                <c:pt idx="2">
                  <c:v>5.0</c:v>
                </c:pt>
                <c:pt idx="3">
                  <c:v>22.0</c:v>
                </c:pt>
                <c:pt idx="4">
                  <c:v>20.0</c:v>
                </c:pt>
              </c:numCache>
            </c:numRef>
          </c:val>
        </c:ser>
        <c:dLbls>
          <c:showLegendKey val="0"/>
          <c:showVal val="0"/>
          <c:showCatName val="0"/>
          <c:showSerName val="0"/>
          <c:showPercent val="0"/>
          <c:showBubbleSize val="0"/>
        </c:dLbls>
        <c:gapWidth val="219"/>
        <c:overlap val="-27"/>
        <c:axId val="-2097868832"/>
        <c:axId val="-2097865344"/>
      </c:barChart>
      <c:catAx>
        <c:axId val="-209786883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2097865344"/>
        <c:crosses val="autoZero"/>
        <c:auto val="1"/>
        <c:lblAlgn val="ctr"/>
        <c:lblOffset val="100"/>
        <c:noMultiLvlLbl val="0"/>
      </c:catAx>
      <c:valAx>
        <c:axId val="-209786534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2097868832"/>
        <c:crosses val="autoZero"/>
        <c:crossBetween val="between"/>
      </c:valAx>
      <c:spPr>
        <a:noFill/>
        <a:ln>
          <a:noFill/>
        </a:ln>
        <a:effectLst/>
      </c:spPr>
    </c:plotArea>
    <c:legend>
      <c:legendPos val="b"/>
      <c:layout>
        <c:manualLayout>
          <c:xMode val="edge"/>
          <c:yMode val="edge"/>
          <c:x val="0.304674380561114"/>
          <c:y val="0.890423363828512"/>
          <c:w val="0.431279318705771"/>
          <c:h val="0.104574197975234"/>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altLang="zh-CN" dirty="0" smtClean="0"/>
              <a:t>file-</a:t>
            </a:r>
            <a:r>
              <a:rPr lang="en-US" altLang="zh-CN" dirty="0" err="1" smtClean="0"/>
              <a:t>dist</a:t>
            </a:r>
            <a:r>
              <a:rPr lang="zh-CN" altLang="en-US" baseline="0" dirty="0" smtClean="0"/>
              <a:t> </a:t>
            </a:r>
            <a:r>
              <a:rPr lang="en-US" altLang="zh-CN" baseline="0" dirty="0" smtClean="0"/>
              <a:t>CCT</a:t>
            </a:r>
            <a:endParaRPr lang="zh-CN" altLang="en-US" dirty="0"/>
          </a:p>
        </c:rich>
      </c:tx>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barChart>
        <c:barDir val="col"/>
        <c:grouping val="clustered"/>
        <c:varyColors val="0"/>
        <c:ser>
          <c:idx val="0"/>
          <c:order val="0"/>
          <c:tx>
            <c:strRef>
              <c:f>工作表1!$B$1</c:f>
              <c:strCache>
                <c:ptCount val="1"/>
                <c:pt idx="0">
                  <c:v>Yosemite</c:v>
                </c:pt>
              </c:strCache>
            </c:strRef>
          </c:tx>
          <c:spPr>
            <a:solidFill>
              <a:schemeClr val="accent1"/>
            </a:solidFill>
            <a:ln>
              <a:noFill/>
            </a:ln>
            <a:effectLst/>
          </c:spPr>
          <c:invertIfNegative val="0"/>
          <c:cat>
            <c:strRef>
              <c:f>工作表1!$A$2:$A$6</c:f>
              <c:strCache>
                <c:ptCount val="5"/>
                <c:pt idx="0">
                  <c:v>Significant</c:v>
                </c:pt>
                <c:pt idx="1">
                  <c:v>Important</c:v>
                </c:pt>
                <c:pt idx="2">
                  <c:v>Normal</c:v>
                </c:pt>
                <c:pt idx="3">
                  <c:v>Unimportant</c:v>
                </c:pt>
                <c:pt idx="4">
                  <c:v>Lax</c:v>
                </c:pt>
              </c:strCache>
            </c:strRef>
          </c:cat>
          <c:val>
            <c:numRef>
              <c:f>工作表1!$B$2:$B$6</c:f>
              <c:numCache>
                <c:formatCode>General</c:formatCode>
                <c:ptCount val="5"/>
                <c:pt idx="0">
                  <c:v>8.0</c:v>
                </c:pt>
                <c:pt idx="1">
                  <c:v>16.0</c:v>
                </c:pt>
                <c:pt idx="2">
                  <c:v>16.0</c:v>
                </c:pt>
                <c:pt idx="3">
                  <c:v>10.0</c:v>
                </c:pt>
                <c:pt idx="4">
                  <c:v>10.0</c:v>
                </c:pt>
              </c:numCache>
            </c:numRef>
          </c:val>
        </c:ser>
        <c:ser>
          <c:idx val="1"/>
          <c:order val="1"/>
          <c:tx>
            <c:strRef>
              <c:f>工作表1!$C$1</c:f>
              <c:strCache>
                <c:ptCount val="1"/>
                <c:pt idx="0">
                  <c:v>Varys</c:v>
                </c:pt>
              </c:strCache>
            </c:strRef>
          </c:tx>
          <c:spPr>
            <a:solidFill>
              <a:schemeClr val="accent2"/>
            </a:solidFill>
            <a:ln>
              <a:noFill/>
            </a:ln>
            <a:effectLst/>
          </c:spPr>
          <c:invertIfNegative val="0"/>
          <c:cat>
            <c:strRef>
              <c:f>工作表1!$A$2:$A$6</c:f>
              <c:strCache>
                <c:ptCount val="5"/>
                <c:pt idx="0">
                  <c:v>Significant</c:v>
                </c:pt>
                <c:pt idx="1">
                  <c:v>Important</c:v>
                </c:pt>
                <c:pt idx="2">
                  <c:v>Normal</c:v>
                </c:pt>
                <c:pt idx="3">
                  <c:v>Unimportant</c:v>
                </c:pt>
                <c:pt idx="4">
                  <c:v>Lax</c:v>
                </c:pt>
              </c:strCache>
            </c:strRef>
          </c:cat>
          <c:val>
            <c:numRef>
              <c:f>工作表1!$C$2:$C$6</c:f>
              <c:numCache>
                <c:formatCode>General</c:formatCode>
                <c:ptCount val="5"/>
                <c:pt idx="0">
                  <c:v>12.0</c:v>
                </c:pt>
                <c:pt idx="1">
                  <c:v>20.0</c:v>
                </c:pt>
                <c:pt idx="2">
                  <c:v>12.0</c:v>
                </c:pt>
                <c:pt idx="3">
                  <c:v>8.0</c:v>
                </c:pt>
                <c:pt idx="4">
                  <c:v>8.0</c:v>
                </c:pt>
              </c:numCache>
            </c:numRef>
          </c:val>
        </c:ser>
        <c:ser>
          <c:idx val="2"/>
          <c:order val="2"/>
          <c:tx>
            <c:strRef>
              <c:f>工作表1!$D$1</c:f>
              <c:strCache>
                <c:ptCount val="1"/>
                <c:pt idx="0">
                  <c:v>TCP</c:v>
                </c:pt>
              </c:strCache>
            </c:strRef>
          </c:tx>
          <c:spPr>
            <a:solidFill>
              <a:schemeClr val="accent3"/>
            </a:solidFill>
            <a:ln>
              <a:noFill/>
            </a:ln>
            <a:effectLst/>
          </c:spPr>
          <c:invertIfNegative val="0"/>
          <c:cat>
            <c:strRef>
              <c:f>工作表1!$A$2:$A$6</c:f>
              <c:strCache>
                <c:ptCount val="5"/>
                <c:pt idx="0">
                  <c:v>Significant</c:v>
                </c:pt>
                <c:pt idx="1">
                  <c:v>Important</c:v>
                </c:pt>
                <c:pt idx="2">
                  <c:v>Normal</c:v>
                </c:pt>
                <c:pt idx="3">
                  <c:v>Unimportant</c:v>
                </c:pt>
                <c:pt idx="4">
                  <c:v>Lax</c:v>
                </c:pt>
              </c:strCache>
            </c:strRef>
          </c:cat>
          <c:val>
            <c:numRef>
              <c:f>工作表1!$D$2:$D$6</c:f>
              <c:numCache>
                <c:formatCode>General</c:formatCode>
                <c:ptCount val="5"/>
                <c:pt idx="0">
                  <c:v>13.0</c:v>
                </c:pt>
                <c:pt idx="1">
                  <c:v>23.0</c:v>
                </c:pt>
                <c:pt idx="2">
                  <c:v>27.0</c:v>
                </c:pt>
                <c:pt idx="3">
                  <c:v>12.0</c:v>
                </c:pt>
                <c:pt idx="4">
                  <c:v>22.0</c:v>
                </c:pt>
              </c:numCache>
            </c:numRef>
          </c:val>
        </c:ser>
        <c:dLbls>
          <c:showLegendKey val="0"/>
          <c:showVal val="0"/>
          <c:showCatName val="0"/>
          <c:showSerName val="0"/>
          <c:showPercent val="0"/>
          <c:showBubbleSize val="0"/>
        </c:dLbls>
        <c:gapWidth val="219"/>
        <c:overlap val="-27"/>
        <c:axId val="-2097801280"/>
        <c:axId val="-2097797792"/>
      </c:barChart>
      <c:catAx>
        <c:axId val="-20978012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2097797792"/>
        <c:crosses val="autoZero"/>
        <c:auto val="1"/>
        <c:lblAlgn val="ctr"/>
        <c:lblOffset val="100"/>
        <c:noMultiLvlLbl val="0"/>
      </c:catAx>
      <c:valAx>
        <c:axId val="-209779779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2097801280"/>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altLang="zh-CN" dirty="0" smtClean="0"/>
              <a:t>file-</a:t>
            </a:r>
            <a:r>
              <a:rPr lang="en-US" altLang="zh-CN" dirty="0" err="1" smtClean="0"/>
              <a:t>dist</a:t>
            </a:r>
            <a:r>
              <a:rPr lang="zh-CN" altLang="en-US" baseline="0" dirty="0" smtClean="0"/>
              <a:t> </a:t>
            </a:r>
            <a:r>
              <a:rPr lang="en-US" altLang="zh-CN" baseline="0" dirty="0" smtClean="0"/>
              <a:t>CCT</a:t>
            </a:r>
            <a:r>
              <a:rPr lang="zh-CN" altLang="en-US" baseline="0" dirty="0" smtClean="0"/>
              <a:t> </a:t>
            </a:r>
            <a:r>
              <a:rPr lang="en-US" altLang="zh-CN" baseline="0" dirty="0" smtClean="0"/>
              <a:t>(95</a:t>
            </a:r>
            <a:r>
              <a:rPr lang="en-US" altLang="zh-CN" baseline="30000" dirty="0" smtClean="0"/>
              <a:t>th</a:t>
            </a:r>
            <a:r>
              <a:rPr lang="en-US" altLang="zh-CN" baseline="0" dirty="0" smtClean="0"/>
              <a:t>)</a:t>
            </a:r>
            <a:endParaRPr lang="zh-CN" altLang="en-US" dirty="0"/>
          </a:p>
        </c:rich>
      </c:tx>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manualLayout>
          <c:layoutTarget val="inner"/>
          <c:xMode val="edge"/>
          <c:yMode val="edge"/>
          <c:x val="0.0915692246427897"/>
          <c:y val="0.246495339066836"/>
          <c:w val="0.873146749366497"/>
          <c:h val="0.499532843173169"/>
        </c:manualLayout>
      </c:layout>
      <c:barChart>
        <c:barDir val="col"/>
        <c:grouping val="clustered"/>
        <c:varyColors val="0"/>
        <c:ser>
          <c:idx val="0"/>
          <c:order val="0"/>
          <c:tx>
            <c:strRef>
              <c:f>工作表1!$B$1</c:f>
              <c:strCache>
                <c:ptCount val="1"/>
                <c:pt idx="0">
                  <c:v>Yosemite</c:v>
                </c:pt>
              </c:strCache>
            </c:strRef>
          </c:tx>
          <c:spPr>
            <a:solidFill>
              <a:schemeClr val="accent1"/>
            </a:solidFill>
            <a:ln>
              <a:noFill/>
            </a:ln>
            <a:effectLst/>
          </c:spPr>
          <c:invertIfNegative val="0"/>
          <c:cat>
            <c:strRef>
              <c:f>工作表1!$A$2:$A$6</c:f>
              <c:strCache>
                <c:ptCount val="5"/>
                <c:pt idx="0">
                  <c:v>Significant</c:v>
                </c:pt>
                <c:pt idx="1">
                  <c:v>Important</c:v>
                </c:pt>
                <c:pt idx="2">
                  <c:v>Normal</c:v>
                </c:pt>
                <c:pt idx="3">
                  <c:v>Unimportant</c:v>
                </c:pt>
                <c:pt idx="4">
                  <c:v>Lax</c:v>
                </c:pt>
              </c:strCache>
            </c:strRef>
          </c:cat>
          <c:val>
            <c:numRef>
              <c:f>工作表1!$B$2:$B$6</c:f>
              <c:numCache>
                <c:formatCode>General</c:formatCode>
                <c:ptCount val="5"/>
                <c:pt idx="0">
                  <c:v>6.0</c:v>
                </c:pt>
                <c:pt idx="1">
                  <c:v>20.0</c:v>
                </c:pt>
                <c:pt idx="2">
                  <c:v>16.0</c:v>
                </c:pt>
                <c:pt idx="3">
                  <c:v>10.0</c:v>
                </c:pt>
                <c:pt idx="4">
                  <c:v>12.0</c:v>
                </c:pt>
              </c:numCache>
            </c:numRef>
          </c:val>
        </c:ser>
        <c:ser>
          <c:idx val="1"/>
          <c:order val="1"/>
          <c:tx>
            <c:strRef>
              <c:f>工作表1!$C$1</c:f>
              <c:strCache>
                <c:ptCount val="1"/>
                <c:pt idx="0">
                  <c:v>Varys</c:v>
                </c:pt>
              </c:strCache>
            </c:strRef>
          </c:tx>
          <c:spPr>
            <a:solidFill>
              <a:schemeClr val="accent2"/>
            </a:solidFill>
            <a:ln>
              <a:noFill/>
            </a:ln>
            <a:effectLst/>
          </c:spPr>
          <c:invertIfNegative val="0"/>
          <c:cat>
            <c:strRef>
              <c:f>工作表1!$A$2:$A$6</c:f>
              <c:strCache>
                <c:ptCount val="5"/>
                <c:pt idx="0">
                  <c:v>Significant</c:v>
                </c:pt>
                <c:pt idx="1">
                  <c:v>Important</c:v>
                </c:pt>
                <c:pt idx="2">
                  <c:v>Normal</c:v>
                </c:pt>
                <c:pt idx="3">
                  <c:v>Unimportant</c:v>
                </c:pt>
                <c:pt idx="4">
                  <c:v>Lax</c:v>
                </c:pt>
              </c:strCache>
            </c:strRef>
          </c:cat>
          <c:val>
            <c:numRef>
              <c:f>工作表1!$C$2:$C$6</c:f>
              <c:numCache>
                <c:formatCode>General</c:formatCode>
                <c:ptCount val="5"/>
                <c:pt idx="0">
                  <c:v>11.0</c:v>
                </c:pt>
                <c:pt idx="1">
                  <c:v>19.0</c:v>
                </c:pt>
                <c:pt idx="2">
                  <c:v>18.0</c:v>
                </c:pt>
                <c:pt idx="3">
                  <c:v>8.0</c:v>
                </c:pt>
                <c:pt idx="4">
                  <c:v>8.0</c:v>
                </c:pt>
              </c:numCache>
            </c:numRef>
          </c:val>
        </c:ser>
        <c:ser>
          <c:idx val="2"/>
          <c:order val="2"/>
          <c:tx>
            <c:strRef>
              <c:f>工作表1!$D$1</c:f>
              <c:strCache>
                <c:ptCount val="1"/>
                <c:pt idx="0">
                  <c:v>TCP</c:v>
                </c:pt>
              </c:strCache>
            </c:strRef>
          </c:tx>
          <c:spPr>
            <a:solidFill>
              <a:schemeClr val="accent3"/>
            </a:solidFill>
            <a:ln>
              <a:noFill/>
            </a:ln>
            <a:effectLst/>
          </c:spPr>
          <c:invertIfNegative val="0"/>
          <c:cat>
            <c:strRef>
              <c:f>工作表1!$A$2:$A$6</c:f>
              <c:strCache>
                <c:ptCount val="5"/>
                <c:pt idx="0">
                  <c:v>Significant</c:v>
                </c:pt>
                <c:pt idx="1">
                  <c:v>Important</c:v>
                </c:pt>
                <c:pt idx="2">
                  <c:v>Normal</c:v>
                </c:pt>
                <c:pt idx="3">
                  <c:v>Unimportant</c:v>
                </c:pt>
                <c:pt idx="4">
                  <c:v>Lax</c:v>
                </c:pt>
              </c:strCache>
            </c:strRef>
          </c:cat>
          <c:val>
            <c:numRef>
              <c:f>工作表1!$D$2:$D$6</c:f>
              <c:numCache>
                <c:formatCode>General</c:formatCode>
                <c:ptCount val="5"/>
                <c:pt idx="0">
                  <c:v>12.0</c:v>
                </c:pt>
                <c:pt idx="1">
                  <c:v>22.0</c:v>
                </c:pt>
                <c:pt idx="2">
                  <c:v>23.0</c:v>
                </c:pt>
                <c:pt idx="3">
                  <c:v>12.0</c:v>
                </c:pt>
                <c:pt idx="4">
                  <c:v>15.0</c:v>
                </c:pt>
              </c:numCache>
            </c:numRef>
          </c:val>
        </c:ser>
        <c:dLbls>
          <c:showLegendKey val="0"/>
          <c:showVal val="0"/>
          <c:showCatName val="0"/>
          <c:showSerName val="0"/>
          <c:showPercent val="0"/>
          <c:showBubbleSize val="0"/>
        </c:dLbls>
        <c:gapWidth val="219"/>
        <c:overlap val="-27"/>
        <c:axId val="-2079848912"/>
        <c:axId val="-2079845424"/>
      </c:barChart>
      <c:catAx>
        <c:axId val="-20798489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2079845424"/>
        <c:crosses val="autoZero"/>
        <c:auto val="1"/>
        <c:lblAlgn val="ctr"/>
        <c:lblOffset val="100"/>
        <c:noMultiLvlLbl val="0"/>
      </c:catAx>
      <c:valAx>
        <c:axId val="-207984542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2079848912"/>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95461221499471"/>
          <c:y val="0.139211153841658"/>
          <c:w val="0.740741396979519"/>
          <c:h val="0.476094441261444"/>
        </c:manualLayout>
      </c:layout>
      <c:barChart>
        <c:barDir val="col"/>
        <c:grouping val="clustered"/>
        <c:varyColors val="0"/>
        <c:ser>
          <c:idx val="0"/>
          <c:order val="0"/>
          <c:tx>
            <c:strRef>
              <c:f>工作表1!$B$1</c:f>
              <c:strCache>
                <c:ptCount val="1"/>
                <c:pt idx="0">
                  <c:v>average CCT</c:v>
                </c:pt>
              </c:strCache>
            </c:strRef>
          </c:tx>
          <c:spPr>
            <a:solidFill>
              <a:schemeClr val="accent1"/>
            </a:solidFill>
            <a:ln>
              <a:noFill/>
            </a:ln>
            <a:effectLst/>
          </c:spPr>
          <c:invertIfNegative val="0"/>
          <c:dPt>
            <c:idx val="0"/>
            <c:invertIfNegative val="0"/>
            <c:bubble3D val="0"/>
            <c:spPr>
              <a:solidFill>
                <a:srgbClr val="FF0000"/>
              </a:solidFill>
              <a:ln>
                <a:noFill/>
              </a:ln>
              <a:effectLst/>
            </c:spPr>
          </c:dPt>
          <c:dPt>
            <c:idx val="1"/>
            <c:invertIfNegative val="0"/>
            <c:bubble3D val="0"/>
            <c:spPr>
              <a:solidFill>
                <a:srgbClr val="FF0000"/>
              </a:solidFill>
              <a:ln>
                <a:noFill/>
              </a:ln>
              <a:effectLst/>
            </c:spPr>
          </c:dPt>
          <c:dPt>
            <c:idx val="2"/>
            <c:invertIfNegative val="0"/>
            <c:bubble3D val="0"/>
            <c:spPr>
              <a:solidFill>
                <a:srgbClr val="FFC000"/>
              </a:solidFill>
              <a:ln>
                <a:noFill/>
              </a:ln>
              <a:effectLst/>
            </c:spPr>
          </c:dPt>
          <c:dPt>
            <c:idx val="3"/>
            <c:invertIfNegative val="0"/>
            <c:bubble3D val="0"/>
            <c:spPr>
              <a:solidFill>
                <a:srgbClr val="92D050"/>
              </a:solidFill>
              <a:ln>
                <a:noFill/>
              </a:ln>
              <a:effectLst/>
            </c:spPr>
          </c:dPt>
          <c:dPt>
            <c:idx val="4"/>
            <c:invertIfNegative val="0"/>
            <c:bubble3D val="0"/>
            <c:spPr>
              <a:solidFill>
                <a:srgbClr val="92D050"/>
              </a:solidFill>
              <a:ln>
                <a:noFill/>
              </a:ln>
              <a:effectLst/>
            </c:spPr>
          </c:dPt>
          <c:dPt>
            <c:idx val="5"/>
            <c:invertIfNegative val="0"/>
            <c:bubble3D val="0"/>
            <c:spPr>
              <a:solidFill>
                <a:srgbClr val="92D050"/>
              </a:solidFill>
              <a:ln>
                <a:noFill/>
              </a:ln>
              <a:effectLst/>
            </c:spPr>
          </c:dPt>
          <c:dPt>
            <c:idx val="8"/>
            <c:invertIfNegative val="0"/>
            <c:bubble3D val="0"/>
            <c:spPr>
              <a:solidFill>
                <a:srgbClr val="002060"/>
              </a:solidFill>
              <a:ln>
                <a:noFill/>
              </a:ln>
              <a:effectLst/>
            </c:spPr>
          </c:dPt>
          <c:dPt>
            <c:idx val="9"/>
            <c:invertIfNegative val="0"/>
            <c:bubble3D val="0"/>
            <c:spPr>
              <a:solidFill>
                <a:srgbClr val="002060"/>
              </a:solidFill>
              <a:ln>
                <a:noFill/>
              </a:ln>
              <a:effectLst/>
            </c:spPr>
          </c:dPt>
          <c:cat>
            <c:strRef>
              <c:f>工作表1!$A$2:$A$11</c:f>
              <c:strCache>
                <c:ptCount val="10"/>
                <c:pt idx="0">
                  <c:v>event</c:v>
                </c:pt>
                <c:pt idx="1">
                  <c:v>vRouter</c:v>
                </c:pt>
                <c:pt idx="2">
                  <c:v>Druid</c:v>
                </c:pt>
                <c:pt idx="3">
                  <c:v>Hadoop</c:v>
                </c:pt>
                <c:pt idx="4">
                  <c:v>web</c:v>
                </c:pt>
                <c:pt idx="5">
                  <c:v>VoltDB</c:v>
                </c:pt>
                <c:pt idx="6">
                  <c:v>HIVE</c:v>
                </c:pt>
                <c:pt idx="7">
                  <c:v>Redies</c:v>
                </c:pt>
                <c:pt idx="8">
                  <c:v>data-backup</c:v>
                </c:pt>
                <c:pt idx="9">
                  <c:v>data-dist</c:v>
                </c:pt>
              </c:strCache>
            </c:strRef>
          </c:cat>
          <c:val>
            <c:numRef>
              <c:f>工作表1!$B$2:$B$12</c:f>
              <c:numCache>
                <c:formatCode>General</c:formatCode>
                <c:ptCount val="11"/>
                <c:pt idx="0">
                  <c:v>10.0</c:v>
                </c:pt>
                <c:pt idx="1">
                  <c:v>15.0</c:v>
                </c:pt>
                <c:pt idx="2">
                  <c:v>20.0</c:v>
                </c:pt>
                <c:pt idx="3">
                  <c:v>4.5</c:v>
                </c:pt>
                <c:pt idx="4">
                  <c:v>4.0</c:v>
                </c:pt>
                <c:pt idx="5">
                  <c:v>10.0</c:v>
                </c:pt>
                <c:pt idx="6">
                  <c:v>20.0</c:v>
                </c:pt>
                <c:pt idx="7">
                  <c:v>15.0</c:v>
                </c:pt>
                <c:pt idx="8">
                  <c:v>80.0</c:v>
                </c:pt>
                <c:pt idx="9">
                  <c:v>70.0</c:v>
                </c:pt>
              </c:numCache>
            </c:numRef>
          </c:val>
        </c:ser>
        <c:dLbls>
          <c:showLegendKey val="0"/>
          <c:showVal val="0"/>
          <c:showCatName val="0"/>
          <c:showSerName val="0"/>
          <c:showPercent val="0"/>
          <c:showBubbleSize val="0"/>
        </c:dLbls>
        <c:gapWidth val="300"/>
        <c:axId val="-2101211952"/>
        <c:axId val="-2101218352"/>
      </c:barChart>
      <c:catAx>
        <c:axId val="-2101211952"/>
        <c:scaling>
          <c:orientation val="minMax"/>
        </c:scaling>
        <c:delete val="0"/>
        <c:axPos val="b"/>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altLang="zh-CN" sz="1800" b="0" i="0" baseline="0" dirty="0" smtClean="0">
                    <a:effectLst/>
                  </a:rPr>
                  <a:t>average </a:t>
                </a:r>
                <a:r>
                  <a:rPr lang="en-US" altLang="zh-CN" sz="1800" b="0" i="0" baseline="0" smtClean="0">
                    <a:effectLst/>
                  </a:rPr>
                  <a:t>CCT (TCP)</a:t>
                </a:r>
                <a:endParaRPr lang="en-US" altLang="zh-CN">
                  <a:effectLst/>
                </a:endParaRPr>
              </a:p>
            </c:rich>
          </c:tx>
          <c:layout>
            <c:manualLayout>
              <c:xMode val="edge"/>
              <c:yMode val="edge"/>
              <c:x val="0.295310006062781"/>
              <c:y val="0.000641822677789401"/>
            </c:manualLayout>
          </c:layout>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1" i="0" u="none" strike="noStrike" kern="1200" baseline="0">
                <a:solidFill>
                  <a:schemeClr val="tx1">
                    <a:lumMod val="65000"/>
                    <a:lumOff val="35000"/>
                  </a:schemeClr>
                </a:solidFill>
                <a:latin typeface="+mn-lt"/>
                <a:ea typeface="+mn-ea"/>
                <a:cs typeface="+mn-cs"/>
              </a:defRPr>
            </a:pPr>
            <a:endParaRPr lang="zh-CN"/>
          </a:p>
        </c:txPr>
        <c:crossAx val="-2101218352"/>
        <c:crosses val="autoZero"/>
        <c:auto val="1"/>
        <c:lblAlgn val="ctr"/>
        <c:lblOffset val="100"/>
        <c:noMultiLvlLbl val="0"/>
      </c:catAx>
      <c:valAx>
        <c:axId val="-2101218352"/>
        <c:scaling>
          <c:orientation val="minMax"/>
        </c:scaling>
        <c:delete val="0"/>
        <c:axPos val="l"/>
        <c:majorGridlines>
          <c:spPr>
            <a:ln w="9525" cap="flat" cmpd="sng" algn="ctr">
              <a:solidFill>
                <a:schemeClr val="tx1">
                  <a:lumMod val="15000"/>
                  <a:lumOff val="85000"/>
                </a:schemeClr>
              </a:solidFill>
              <a:round/>
            </a:ln>
            <a:effectLst/>
          </c:spPr>
        </c:majorGridlines>
        <c:minorGridlines>
          <c:spPr>
            <a:ln w="9525" cap="flat" cmpd="sng" algn="ctr">
              <a:solidFill>
                <a:schemeClr val="tx1">
                  <a:lumMod val="5000"/>
                  <a:lumOff val="95000"/>
                </a:schemeClr>
              </a:solidFill>
              <a:round/>
            </a:ln>
            <a:effectLst/>
          </c:spPr>
        </c:min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altLang="zh-CN" dirty="0" smtClean="0"/>
                  <a:t>Average</a:t>
                </a:r>
                <a:r>
                  <a:rPr lang="zh-CN" altLang="en-US" dirty="0" smtClean="0"/>
                  <a:t> </a:t>
                </a:r>
                <a:r>
                  <a:rPr lang="en-US" altLang="zh-CN" dirty="0" smtClean="0"/>
                  <a:t>CCT(Normalized)</a:t>
                </a:r>
                <a:endParaRPr lang="zh-CN" altLang="en-US" dirty="0"/>
              </a:p>
            </c:rich>
          </c:tx>
          <c:layout>
            <c:manualLayout>
              <c:xMode val="edge"/>
              <c:yMode val="edge"/>
              <c:x val="0.0362697091927428"/>
              <c:y val="0.0557165362613377"/>
            </c:manualLayout>
          </c:layout>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210121195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95461221499471"/>
          <c:y val="0.139211153841658"/>
          <c:w val="0.740741396979519"/>
          <c:h val="0.476094441261444"/>
        </c:manualLayout>
      </c:layout>
      <c:barChart>
        <c:barDir val="col"/>
        <c:grouping val="clustered"/>
        <c:varyColors val="0"/>
        <c:ser>
          <c:idx val="0"/>
          <c:order val="0"/>
          <c:tx>
            <c:strRef>
              <c:f>工作表1!$B$1</c:f>
              <c:strCache>
                <c:ptCount val="1"/>
                <c:pt idx="0">
                  <c:v>average CCT</c:v>
                </c:pt>
              </c:strCache>
            </c:strRef>
          </c:tx>
          <c:spPr>
            <a:solidFill>
              <a:schemeClr val="accent1"/>
            </a:solidFill>
            <a:ln>
              <a:noFill/>
            </a:ln>
            <a:effectLst/>
          </c:spPr>
          <c:invertIfNegative val="0"/>
          <c:dPt>
            <c:idx val="0"/>
            <c:invertIfNegative val="0"/>
            <c:bubble3D val="0"/>
            <c:spPr>
              <a:solidFill>
                <a:srgbClr val="FF0000"/>
              </a:solidFill>
              <a:ln>
                <a:noFill/>
              </a:ln>
              <a:effectLst/>
            </c:spPr>
          </c:dPt>
          <c:dPt>
            <c:idx val="1"/>
            <c:invertIfNegative val="0"/>
            <c:bubble3D val="0"/>
            <c:spPr>
              <a:solidFill>
                <a:srgbClr val="FF0000"/>
              </a:solidFill>
              <a:ln>
                <a:noFill/>
              </a:ln>
              <a:effectLst/>
            </c:spPr>
          </c:dPt>
          <c:dPt>
            <c:idx val="2"/>
            <c:invertIfNegative val="0"/>
            <c:bubble3D val="0"/>
            <c:spPr>
              <a:solidFill>
                <a:srgbClr val="FFC000"/>
              </a:solidFill>
              <a:ln>
                <a:noFill/>
              </a:ln>
              <a:effectLst/>
            </c:spPr>
          </c:dPt>
          <c:dPt>
            <c:idx val="3"/>
            <c:invertIfNegative val="0"/>
            <c:bubble3D val="0"/>
            <c:spPr>
              <a:solidFill>
                <a:srgbClr val="92D050"/>
              </a:solidFill>
              <a:ln>
                <a:noFill/>
              </a:ln>
              <a:effectLst/>
            </c:spPr>
          </c:dPt>
          <c:dPt>
            <c:idx val="4"/>
            <c:invertIfNegative val="0"/>
            <c:bubble3D val="0"/>
            <c:spPr>
              <a:solidFill>
                <a:srgbClr val="92D050"/>
              </a:solidFill>
              <a:ln>
                <a:noFill/>
              </a:ln>
              <a:effectLst/>
            </c:spPr>
          </c:dPt>
          <c:dPt>
            <c:idx val="5"/>
            <c:invertIfNegative val="0"/>
            <c:bubble3D val="0"/>
            <c:spPr>
              <a:solidFill>
                <a:srgbClr val="92D050"/>
              </a:solidFill>
              <a:ln>
                <a:noFill/>
              </a:ln>
              <a:effectLst/>
            </c:spPr>
          </c:dPt>
          <c:dPt>
            <c:idx val="8"/>
            <c:invertIfNegative val="0"/>
            <c:bubble3D val="0"/>
            <c:spPr>
              <a:solidFill>
                <a:srgbClr val="002060"/>
              </a:solidFill>
              <a:ln>
                <a:noFill/>
              </a:ln>
              <a:effectLst/>
            </c:spPr>
          </c:dPt>
          <c:dPt>
            <c:idx val="9"/>
            <c:invertIfNegative val="0"/>
            <c:bubble3D val="0"/>
            <c:spPr>
              <a:solidFill>
                <a:srgbClr val="002060"/>
              </a:solidFill>
              <a:ln>
                <a:noFill/>
              </a:ln>
              <a:effectLst/>
            </c:spPr>
          </c:dPt>
          <c:cat>
            <c:strRef>
              <c:f>工作表1!$A$2:$A$11</c:f>
              <c:strCache>
                <c:ptCount val="10"/>
                <c:pt idx="0">
                  <c:v>event</c:v>
                </c:pt>
                <c:pt idx="1">
                  <c:v>vRouter</c:v>
                </c:pt>
                <c:pt idx="2">
                  <c:v>Druid</c:v>
                </c:pt>
                <c:pt idx="3">
                  <c:v>Hadoop</c:v>
                </c:pt>
                <c:pt idx="4">
                  <c:v>Web</c:v>
                </c:pt>
                <c:pt idx="5">
                  <c:v>VoltDB</c:v>
                </c:pt>
                <c:pt idx="6">
                  <c:v>HIVE</c:v>
                </c:pt>
                <c:pt idx="7">
                  <c:v>Redies</c:v>
                </c:pt>
                <c:pt idx="8">
                  <c:v>data-backup</c:v>
                </c:pt>
                <c:pt idx="9">
                  <c:v>data-dist</c:v>
                </c:pt>
              </c:strCache>
            </c:strRef>
          </c:cat>
          <c:val>
            <c:numRef>
              <c:f>工作表1!$B$2:$B$12</c:f>
              <c:numCache>
                <c:formatCode>General</c:formatCode>
                <c:ptCount val="11"/>
                <c:pt idx="0">
                  <c:v>12.0</c:v>
                </c:pt>
                <c:pt idx="1">
                  <c:v>16.0</c:v>
                </c:pt>
                <c:pt idx="2">
                  <c:v>20.0</c:v>
                </c:pt>
                <c:pt idx="3">
                  <c:v>20.0</c:v>
                </c:pt>
                <c:pt idx="4">
                  <c:v>5.0</c:v>
                </c:pt>
                <c:pt idx="5">
                  <c:v>10.0</c:v>
                </c:pt>
                <c:pt idx="6">
                  <c:v>16.0</c:v>
                </c:pt>
                <c:pt idx="7">
                  <c:v>10.0</c:v>
                </c:pt>
                <c:pt idx="8">
                  <c:v>50.0</c:v>
                </c:pt>
                <c:pt idx="9">
                  <c:v>40.0</c:v>
                </c:pt>
              </c:numCache>
            </c:numRef>
          </c:val>
        </c:ser>
        <c:dLbls>
          <c:showLegendKey val="0"/>
          <c:showVal val="0"/>
          <c:showCatName val="0"/>
          <c:showSerName val="0"/>
          <c:showPercent val="0"/>
          <c:showBubbleSize val="0"/>
        </c:dLbls>
        <c:gapWidth val="300"/>
        <c:axId val="-2101239920"/>
        <c:axId val="-2100375952"/>
      </c:barChart>
      <c:catAx>
        <c:axId val="-2101239920"/>
        <c:scaling>
          <c:orientation val="minMax"/>
        </c:scaling>
        <c:delete val="0"/>
        <c:axPos val="b"/>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altLang="zh-CN" sz="1800" b="0" i="0" baseline="0" dirty="0" smtClean="0">
                    <a:effectLst/>
                  </a:rPr>
                  <a:t>average CCT (</a:t>
                </a:r>
                <a:r>
                  <a:rPr lang="en-US" altLang="zh-CN" sz="1800" b="0" i="0" baseline="0" dirty="0" err="1" smtClean="0">
                    <a:effectLst/>
                  </a:rPr>
                  <a:t>Varys</a:t>
                </a:r>
                <a:r>
                  <a:rPr lang="en-US" altLang="zh-CN" sz="1800" b="0" i="0" baseline="0" dirty="0" smtClean="0">
                    <a:effectLst/>
                  </a:rPr>
                  <a:t>)</a:t>
                </a:r>
                <a:endParaRPr lang="en-US" altLang="zh-CN" dirty="0">
                  <a:effectLst/>
                </a:endParaRPr>
              </a:p>
            </c:rich>
          </c:tx>
          <c:layout>
            <c:manualLayout>
              <c:xMode val="edge"/>
              <c:yMode val="edge"/>
              <c:x val="0.295310006062781"/>
              <c:y val="0.000641822677789401"/>
            </c:manualLayout>
          </c:layout>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2100375952"/>
        <c:crosses val="autoZero"/>
        <c:auto val="1"/>
        <c:lblAlgn val="ctr"/>
        <c:lblOffset val="100"/>
        <c:noMultiLvlLbl val="0"/>
      </c:catAx>
      <c:valAx>
        <c:axId val="-2100375952"/>
        <c:scaling>
          <c:orientation val="minMax"/>
          <c:max val="90.0"/>
        </c:scaling>
        <c:delete val="0"/>
        <c:axPos val="l"/>
        <c:majorGridlines>
          <c:spPr>
            <a:ln w="9525" cap="flat" cmpd="sng" algn="ctr">
              <a:solidFill>
                <a:schemeClr val="tx1">
                  <a:lumMod val="15000"/>
                  <a:lumOff val="85000"/>
                </a:schemeClr>
              </a:solidFill>
              <a:round/>
            </a:ln>
            <a:effectLst/>
          </c:spPr>
        </c:majorGridlines>
        <c:minorGridlines>
          <c:spPr>
            <a:ln w="9525" cap="flat" cmpd="sng" algn="ctr">
              <a:solidFill>
                <a:schemeClr val="tx1">
                  <a:lumMod val="5000"/>
                  <a:lumOff val="95000"/>
                </a:schemeClr>
              </a:solidFill>
              <a:round/>
            </a:ln>
            <a:effectLst/>
          </c:spPr>
        </c:min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altLang="zh-CN" dirty="0" smtClean="0"/>
                  <a:t>Average</a:t>
                </a:r>
                <a:r>
                  <a:rPr lang="zh-CN" altLang="en-US" dirty="0" smtClean="0"/>
                  <a:t> </a:t>
                </a:r>
                <a:r>
                  <a:rPr lang="en-US" altLang="zh-CN" dirty="0" smtClean="0"/>
                  <a:t>CCT(Normalized)</a:t>
                </a:r>
                <a:endParaRPr lang="zh-CN" altLang="en-US" dirty="0"/>
              </a:p>
            </c:rich>
          </c:tx>
          <c:layout>
            <c:manualLayout>
              <c:xMode val="edge"/>
              <c:yMode val="edge"/>
              <c:x val="0.0362697091927428"/>
              <c:y val="0.0557165362613377"/>
            </c:manualLayout>
          </c:layout>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210123992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95461221499471"/>
          <c:y val="0.139211153841658"/>
          <c:w val="0.740741396979519"/>
          <c:h val="0.476094441261444"/>
        </c:manualLayout>
      </c:layout>
      <c:barChart>
        <c:barDir val="col"/>
        <c:grouping val="clustered"/>
        <c:varyColors val="0"/>
        <c:ser>
          <c:idx val="0"/>
          <c:order val="0"/>
          <c:tx>
            <c:strRef>
              <c:f>工作表1!$B$1</c:f>
              <c:strCache>
                <c:ptCount val="1"/>
                <c:pt idx="0">
                  <c:v>average CCT</c:v>
                </c:pt>
              </c:strCache>
            </c:strRef>
          </c:tx>
          <c:spPr>
            <a:solidFill>
              <a:schemeClr val="accent1"/>
            </a:solidFill>
            <a:ln>
              <a:noFill/>
            </a:ln>
            <a:effectLst/>
          </c:spPr>
          <c:invertIfNegative val="0"/>
          <c:dPt>
            <c:idx val="0"/>
            <c:invertIfNegative val="0"/>
            <c:bubble3D val="0"/>
            <c:spPr>
              <a:solidFill>
                <a:srgbClr val="FF0000"/>
              </a:solidFill>
              <a:ln>
                <a:noFill/>
              </a:ln>
              <a:effectLst/>
            </c:spPr>
          </c:dPt>
          <c:dPt>
            <c:idx val="1"/>
            <c:invertIfNegative val="0"/>
            <c:bubble3D val="0"/>
            <c:spPr>
              <a:solidFill>
                <a:srgbClr val="FF0000"/>
              </a:solidFill>
              <a:ln>
                <a:noFill/>
              </a:ln>
              <a:effectLst/>
            </c:spPr>
          </c:dPt>
          <c:dPt>
            <c:idx val="2"/>
            <c:invertIfNegative val="0"/>
            <c:bubble3D val="0"/>
            <c:spPr>
              <a:solidFill>
                <a:srgbClr val="FFC000"/>
              </a:solidFill>
              <a:ln>
                <a:noFill/>
              </a:ln>
              <a:effectLst/>
            </c:spPr>
          </c:dPt>
          <c:dPt>
            <c:idx val="3"/>
            <c:invertIfNegative val="0"/>
            <c:bubble3D val="0"/>
            <c:spPr>
              <a:solidFill>
                <a:srgbClr val="92D050"/>
              </a:solidFill>
              <a:ln>
                <a:noFill/>
              </a:ln>
              <a:effectLst/>
            </c:spPr>
          </c:dPt>
          <c:dPt>
            <c:idx val="4"/>
            <c:invertIfNegative val="0"/>
            <c:bubble3D val="0"/>
            <c:spPr>
              <a:solidFill>
                <a:srgbClr val="92D050"/>
              </a:solidFill>
              <a:ln>
                <a:noFill/>
              </a:ln>
              <a:effectLst/>
            </c:spPr>
          </c:dPt>
          <c:dPt>
            <c:idx val="5"/>
            <c:invertIfNegative val="0"/>
            <c:bubble3D val="0"/>
            <c:spPr>
              <a:solidFill>
                <a:srgbClr val="92D050"/>
              </a:solidFill>
              <a:ln>
                <a:noFill/>
              </a:ln>
              <a:effectLst/>
            </c:spPr>
          </c:dPt>
          <c:dPt>
            <c:idx val="8"/>
            <c:invertIfNegative val="0"/>
            <c:bubble3D val="0"/>
            <c:spPr>
              <a:solidFill>
                <a:srgbClr val="002060"/>
              </a:solidFill>
              <a:ln>
                <a:noFill/>
              </a:ln>
              <a:effectLst/>
            </c:spPr>
          </c:dPt>
          <c:dPt>
            <c:idx val="9"/>
            <c:invertIfNegative val="0"/>
            <c:bubble3D val="0"/>
            <c:spPr>
              <a:solidFill>
                <a:srgbClr val="002060"/>
              </a:solidFill>
              <a:ln>
                <a:noFill/>
              </a:ln>
              <a:effectLst/>
            </c:spPr>
          </c:dPt>
          <c:cat>
            <c:strRef>
              <c:f>工作表1!$A$2:$A$11</c:f>
              <c:strCache>
                <c:ptCount val="10"/>
                <c:pt idx="0">
                  <c:v>event</c:v>
                </c:pt>
                <c:pt idx="1">
                  <c:v>vRouter</c:v>
                </c:pt>
                <c:pt idx="2">
                  <c:v>Druid</c:v>
                </c:pt>
                <c:pt idx="3">
                  <c:v>Hadoop</c:v>
                </c:pt>
                <c:pt idx="4">
                  <c:v>web</c:v>
                </c:pt>
                <c:pt idx="5">
                  <c:v>VoltDB</c:v>
                </c:pt>
                <c:pt idx="6">
                  <c:v>HIVE</c:v>
                </c:pt>
                <c:pt idx="7">
                  <c:v>Redies</c:v>
                </c:pt>
                <c:pt idx="8">
                  <c:v>data-backup</c:v>
                </c:pt>
                <c:pt idx="9">
                  <c:v>data-dist</c:v>
                </c:pt>
              </c:strCache>
            </c:strRef>
          </c:cat>
          <c:val>
            <c:numRef>
              <c:f>工作表1!$B$2:$B$12</c:f>
              <c:numCache>
                <c:formatCode>General</c:formatCode>
                <c:ptCount val="11"/>
                <c:pt idx="0">
                  <c:v>10.0</c:v>
                </c:pt>
                <c:pt idx="1">
                  <c:v>15.0</c:v>
                </c:pt>
                <c:pt idx="2">
                  <c:v>20.0</c:v>
                </c:pt>
                <c:pt idx="3">
                  <c:v>4.5</c:v>
                </c:pt>
                <c:pt idx="4">
                  <c:v>4.0</c:v>
                </c:pt>
                <c:pt idx="5">
                  <c:v>10.0</c:v>
                </c:pt>
                <c:pt idx="6">
                  <c:v>20.0</c:v>
                </c:pt>
                <c:pt idx="7">
                  <c:v>15.0</c:v>
                </c:pt>
                <c:pt idx="8">
                  <c:v>80.0</c:v>
                </c:pt>
                <c:pt idx="9">
                  <c:v>70.0</c:v>
                </c:pt>
              </c:numCache>
            </c:numRef>
          </c:val>
        </c:ser>
        <c:dLbls>
          <c:showLegendKey val="0"/>
          <c:showVal val="0"/>
          <c:showCatName val="0"/>
          <c:showSerName val="0"/>
          <c:showPercent val="0"/>
          <c:showBubbleSize val="0"/>
        </c:dLbls>
        <c:gapWidth val="300"/>
        <c:axId val="-2102503456"/>
        <c:axId val="-2105977024"/>
      </c:barChart>
      <c:catAx>
        <c:axId val="-2102503456"/>
        <c:scaling>
          <c:orientation val="minMax"/>
        </c:scaling>
        <c:delete val="0"/>
        <c:axPos val="b"/>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altLang="zh-CN" sz="1800" b="0" i="0" baseline="0" dirty="0" smtClean="0">
                    <a:effectLst/>
                  </a:rPr>
                  <a:t>average </a:t>
                </a:r>
                <a:r>
                  <a:rPr lang="en-US" altLang="zh-CN" sz="1800" b="0" i="0" baseline="0" smtClean="0">
                    <a:effectLst/>
                  </a:rPr>
                  <a:t>CCT (TCP)</a:t>
                </a:r>
                <a:endParaRPr lang="en-US" altLang="zh-CN">
                  <a:effectLst/>
                </a:endParaRPr>
              </a:p>
            </c:rich>
          </c:tx>
          <c:layout>
            <c:manualLayout>
              <c:xMode val="edge"/>
              <c:yMode val="edge"/>
              <c:x val="0.295310006062781"/>
              <c:y val="0.000641822677789401"/>
            </c:manualLayout>
          </c:layout>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2105977024"/>
        <c:crosses val="autoZero"/>
        <c:auto val="1"/>
        <c:lblAlgn val="ctr"/>
        <c:lblOffset val="100"/>
        <c:noMultiLvlLbl val="0"/>
      </c:catAx>
      <c:valAx>
        <c:axId val="-2105977024"/>
        <c:scaling>
          <c:orientation val="minMax"/>
        </c:scaling>
        <c:delete val="0"/>
        <c:axPos val="l"/>
        <c:majorGridlines>
          <c:spPr>
            <a:ln w="9525" cap="flat" cmpd="sng" algn="ctr">
              <a:solidFill>
                <a:schemeClr val="tx1">
                  <a:lumMod val="15000"/>
                  <a:lumOff val="85000"/>
                </a:schemeClr>
              </a:solidFill>
              <a:round/>
            </a:ln>
            <a:effectLst/>
          </c:spPr>
        </c:majorGridlines>
        <c:minorGridlines>
          <c:spPr>
            <a:ln w="9525" cap="flat" cmpd="sng" algn="ctr">
              <a:solidFill>
                <a:schemeClr val="tx1">
                  <a:lumMod val="5000"/>
                  <a:lumOff val="95000"/>
                </a:schemeClr>
              </a:solidFill>
              <a:round/>
            </a:ln>
            <a:effectLst/>
          </c:spPr>
        </c:min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altLang="zh-CN" dirty="0" smtClean="0"/>
                  <a:t>Average</a:t>
                </a:r>
                <a:r>
                  <a:rPr lang="zh-CN" altLang="en-US" dirty="0" smtClean="0"/>
                  <a:t> </a:t>
                </a:r>
                <a:r>
                  <a:rPr lang="en-US" altLang="zh-CN" dirty="0" smtClean="0"/>
                  <a:t>CCT(Normalized)</a:t>
                </a:r>
                <a:endParaRPr lang="zh-CN" altLang="en-US" dirty="0"/>
              </a:p>
            </c:rich>
          </c:tx>
          <c:layout>
            <c:manualLayout>
              <c:xMode val="edge"/>
              <c:yMode val="edge"/>
              <c:x val="0.0362697091927428"/>
              <c:y val="0.0557165362613377"/>
            </c:manualLayout>
          </c:layout>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210250345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altLang="zh-CN" dirty="0" smtClean="0"/>
              <a:t>average</a:t>
            </a:r>
            <a:r>
              <a:rPr lang="zh-CN" altLang="en-US" dirty="0" smtClean="0"/>
              <a:t> </a:t>
            </a:r>
            <a:r>
              <a:rPr lang="en-US" altLang="zh-CN" dirty="0" smtClean="0"/>
              <a:t>WCCT</a:t>
            </a:r>
            <a:endParaRPr lang="zh-CN" altLang="en-US" dirty="0"/>
          </a:p>
        </c:rich>
      </c:tx>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barChart>
        <c:barDir val="col"/>
        <c:grouping val="clustered"/>
        <c:varyColors val="0"/>
        <c:ser>
          <c:idx val="0"/>
          <c:order val="0"/>
          <c:tx>
            <c:strRef>
              <c:f>工作表1!$B$1</c:f>
              <c:strCache>
                <c:ptCount val="1"/>
                <c:pt idx="0">
                  <c:v>online</c:v>
                </c:pt>
              </c:strCache>
            </c:strRef>
          </c:tx>
          <c:spPr>
            <a:solidFill>
              <a:schemeClr val="accent1"/>
            </a:solidFill>
            <a:ln>
              <a:noFill/>
            </a:ln>
            <a:effectLst/>
          </c:spPr>
          <c:invertIfNegative val="0"/>
          <c:cat>
            <c:strRef>
              <c:f>工作表1!$A$2:$A$6</c:f>
              <c:strCache>
                <c:ptCount val="5"/>
                <c:pt idx="0">
                  <c:v>S-N</c:v>
                </c:pt>
                <c:pt idx="1">
                  <c:v>L-N</c:v>
                </c:pt>
                <c:pt idx="2">
                  <c:v>S-W</c:v>
                </c:pt>
                <c:pt idx="3">
                  <c:v>L-W</c:v>
                </c:pt>
                <c:pt idx="4">
                  <c:v>ALL</c:v>
                </c:pt>
              </c:strCache>
            </c:strRef>
          </c:cat>
          <c:val>
            <c:numRef>
              <c:f>工作表1!$B$2:$B$6</c:f>
              <c:numCache>
                <c:formatCode>General</c:formatCode>
                <c:ptCount val="5"/>
                <c:pt idx="0">
                  <c:v>2.0</c:v>
                </c:pt>
                <c:pt idx="1">
                  <c:v>1.5</c:v>
                </c:pt>
                <c:pt idx="2">
                  <c:v>1.2</c:v>
                </c:pt>
                <c:pt idx="3">
                  <c:v>1.1</c:v>
                </c:pt>
                <c:pt idx="4">
                  <c:v>1.6</c:v>
                </c:pt>
              </c:numCache>
            </c:numRef>
          </c:val>
        </c:ser>
        <c:ser>
          <c:idx val="1"/>
          <c:order val="1"/>
          <c:tx>
            <c:strRef>
              <c:f>工作表1!$C$1</c:f>
              <c:strCache>
                <c:ptCount val="1"/>
                <c:pt idx="0">
                  <c:v>simple-offline</c:v>
                </c:pt>
              </c:strCache>
            </c:strRef>
          </c:tx>
          <c:spPr>
            <a:solidFill>
              <a:schemeClr val="accent2"/>
            </a:solidFill>
            <a:ln>
              <a:noFill/>
            </a:ln>
            <a:effectLst/>
          </c:spPr>
          <c:invertIfNegative val="0"/>
          <c:cat>
            <c:strRef>
              <c:f>工作表1!$A$2:$A$6</c:f>
              <c:strCache>
                <c:ptCount val="5"/>
                <c:pt idx="0">
                  <c:v>S-N</c:v>
                </c:pt>
                <c:pt idx="1">
                  <c:v>L-N</c:v>
                </c:pt>
                <c:pt idx="2">
                  <c:v>S-W</c:v>
                </c:pt>
                <c:pt idx="3">
                  <c:v>L-W</c:v>
                </c:pt>
                <c:pt idx="4">
                  <c:v>ALL</c:v>
                </c:pt>
              </c:strCache>
            </c:strRef>
          </c:cat>
          <c:val>
            <c:numRef>
              <c:f>工作表1!$C$2:$C$6</c:f>
              <c:numCache>
                <c:formatCode>General</c:formatCode>
                <c:ptCount val="5"/>
                <c:pt idx="0">
                  <c:v>2.5</c:v>
                </c:pt>
                <c:pt idx="1">
                  <c:v>1.6</c:v>
                </c:pt>
                <c:pt idx="2">
                  <c:v>1.5</c:v>
                </c:pt>
                <c:pt idx="3">
                  <c:v>1.4</c:v>
                </c:pt>
                <c:pt idx="4">
                  <c:v>1.7</c:v>
                </c:pt>
              </c:numCache>
            </c:numRef>
          </c:val>
        </c:ser>
        <c:ser>
          <c:idx val="2"/>
          <c:order val="2"/>
          <c:tx>
            <c:strRef>
              <c:f>工作表1!$D$1</c:f>
              <c:strCache>
                <c:ptCount val="1"/>
                <c:pt idx="0">
                  <c:v>2-approximate</c:v>
                </c:pt>
              </c:strCache>
            </c:strRef>
          </c:tx>
          <c:spPr>
            <a:solidFill>
              <a:schemeClr val="accent3"/>
            </a:solidFill>
            <a:ln>
              <a:noFill/>
            </a:ln>
            <a:effectLst/>
          </c:spPr>
          <c:invertIfNegative val="0"/>
          <c:cat>
            <c:strRef>
              <c:f>工作表1!$A$2:$A$6</c:f>
              <c:strCache>
                <c:ptCount val="5"/>
                <c:pt idx="0">
                  <c:v>S-N</c:v>
                </c:pt>
                <c:pt idx="1">
                  <c:v>L-N</c:v>
                </c:pt>
                <c:pt idx="2">
                  <c:v>S-W</c:v>
                </c:pt>
                <c:pt idx="3">
                  <c:v>L-W</c:v>
                </c:pt>
                <c:pt idx="4">
                  <c:v>ALL</c:v>
                </c:pt>
              </c:strCache>
            </c:strRef>
          </c:cat>
          <c:val>
            <c:numRef>
              <c:f>工作表1!$D$2:$D$6</c:f>
              <c:numCache>
                <c:formatCode>General</c:formatCode>
                <c:ptCount val="5"/>
                <c:pt idx="0">
                  <c:v>3.0</c:v>
                </c:pt>
                <c:pt idx="1">
                  <c:v>1.8</c:v>
                </c:pt>
                <c:pt idx="2">
                  <c:v>1.6</c:v>
                </c:pt>
                <c:pt idx="3">
                  <c:v>1.5</c:v>
                </c:pt>
                <c:pt idx="4">
                  <c:v>1.9</c:v>
                </c:pt>
              </c:numCache>
            </c:numRef>
          </c:val>
        </c:ser>
        <c:dLbls>
          <c:showLegendKey val="0"/>
          <c:showVal val="0"/>
          <c:showCatName val="0"/>
          <c:showSerName val="0"/>
          <c:showPercent val="0"/>
          <c:showBubbleSize val="0"/>
        </c:dLbls>
        <c:gapWidth val="219"/>
        <c:overlap val="-27"/>
        <c:axId val="-2106653024"/>
        <c:axId val="-2106650064"/>
      </c:barChart>
      <c:catAx>
        <c:axId val="-210665302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2106650064"/>
        <c:crosses val="autoZero"/>
        <c:auto val="1"/>
        <c:lblAlgn val="ctr"/>
        <c:lblOffset val="100"/>
        <c:noMultiLvlLbl val="0"/>
      </c:catAx>
      <c:valAx>
        <c:axId val="-210665006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2106653024"/>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altLang="zh-CN" dirty="0" smtClean="0"/>
              <a:t>average</a:t>
            </a:r>
            <a:r>
              <a:rPr lang="zh-CN" altLang="en-US" dirty="0" smtClean="0"/>
              <a:t> </a:t>
            </a:r>
            <a:r>
              <a:rPr lang="en-US" altLang="zh-CN" dirty="0" smtClean="0"/>
              <a:t>CCT</a:t>
            </a:r>
            <a:endParaRPr lang="zh-CN" altLang="en-US" dirty="0"/>
          </a:p>
        </c:rich>
      </c:tx>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barChart>
        <c:barDir val="col"/>
        <c:grouping val="clustered"/>
        <c:varyColors val="0"/>
        <c:ser>
          <c:idx val="0"/>
          <c:order val="0"/>
          <c:tx>
            <c:strRef>
              <c:f>工作表1!$B$1</c:f>
              <c:strCache>
                <c:ptCount val="1"/>
                <c:pt idx="0">
                  <c:v>online</c:v>
                </c:pt>
              </c:strCache>
            </c:strRef>
          </c:tx>
          <c:spPr>
            <a:solidFill>
              <a:schemeClr val="accent1"/>
            </a:solidFill>
            <a:ln>
              <a:noFill/>
            </a:ln>
            <a:effectLst/>
          </c:spPr>
          <c:invertIfNegative val="0"/>
          <c:cat>
            <c:strRef>
              <c:f>工作表1!$A$2:$A$6</c:f>
              <c:strCache>
                <c:ptCount val="5"/>
                <c:pt idx="0">
                  <c:v>Significant</c:v>
                </c:pt>
                <c:pt idx="1">
                  <c:v>Important</c:v>
                </c:pt>
                <c:pt idx="2">
                  <c:v>Normal</c:v>
                </c:pt>
                <c:pt idx="3">
                  <c:v>Unimportant</c:v>
                </c:pt>
                <c:pt idx="4">
                  <c:v>Lax</c:v>
                </c:pt>
              </c:strCache>
            </c:strRef>
          </c:cat>
          <c:val>
            <c:numRef>
              <c:f>工作表1!$B$2:$B$6</c:f>
              <c:numCache>
                <c:formatCode>General</c:formatCode>
                <c:ptCount val="5"/>
                <c:pt idx="0">
                  <c:v>2.0</c:v>
                </c:pt>
                <c:pt idx="1">
                  <c:v>2.1</c:v>
                </c:pt>
                <c:pt idx="2">
                  <c:v>2.3</c:v>
                </c:pt>
                <c:pt idx="3">
                  <c:v>2.2</c:v>
                </c:pt>
                <c:pt idx="4">
                  <c:v>2.3</c:v>
                </c:pt>
              </c:numCache>
            </c:numRef>
          </c:val>
        </c:ser>
        <c:ser>
          <c:idx val="1"/>
          <c:order val="1"/>
          <c:tx>
            <c:strRef>
              <c:f>工作表1!$C$1</c:f>
              <c:strCache>
                <c:ptCount val="1"/>
                <c:pt idx="0">
                  <c:v>simple-offline</c:v>
                </c:pt>
              </c:strCache>
            </c:strRef>
          </c:tx>
          <c:spPr>
            <a:solidFill>
              <a:schemeClr val="accent2"/>
            </a:solidFill>
            <a:ln>
              <a:noFill/>
            </a:ln>
            <a:effectLst/>
          </c:spPr>
          <c:invertIfNegative val="0"/>
          <c:cat>
            <c:strRef>
              <c:f>工作表1!$A$2:$A$6</c:f>
              <c:strCache>
                <c:ptCount val="5"/>
                <c:pt idx="0">
                  <c:v>Significant</c:v>
                </c:pt>
                <c:pt idx="1">
                  <c:v>Important</c:v>
                </c:pt>
                <c:pt idx="2">
                  <c:v>Normal</c:v>
                </c:pt>
                <c:pt idx="3">
                  <c:v>Unimportant</c:v>
                </c:pt>
                <c:pt idx="4">
                  <c:v>Lax</c:v>
                </c:pt>
              </c:strCache>
            </c:strRef>
          </c:cat>
          <c:val>
            <c:numRef>
              <c:f>工作表1!$C$2:$C$6</c:f>
              <c:numCache>
                <c:formatCode>General</c:formatCode>
                <c:ptCount val="5"/>
                <c:pt idx="0">
                  <c:v>2.5</c:v>
                </c:pt>
                <c:pt idx="1">
                  <c:v>2.6</c:v>
                </c:pt>
                <c:pt idx="2">
                  <c:v>2.7</c:v>
                </c:pt>
                <c:pt idx="3">
                  <c:v>2.7</c:v>
                </c:pt>
                <c:pt idx="4">
                  <c:v>2.9</c:v>
                </c:pt>
              </c:numCache>
            </c:numRef>
          </c:val>
        </c:ser>
        <c:ser>
          <c:idx val="2"/>
          <c:order val="2"/>
          <c:tx>
            <c:strRef>
              <c:f>工作表1!$D$1</c:f>
              <c:strCache>
                <c:ptCount val="1"/>
                <c:pt idx="0">
                  <c:v>2-approximate</c:v>
                </c:pt>
              </c:strCache>
            </c:strRef>
          </c:tx>
          <c:spPr>
            <a:solidFill>
              <a:schemeClr val="accent3"/>
            </a:solidFill>
            <a:ln>
              <a:noFill/>
            </a:ln>
            <a:effectLst/>
          </c:spPr>
          <c:invertIfNegative val="0"/>
          <c:cat>
            <c:strRef>
              <c:f>工作表1!$A$2:$A$6</c:f>
              <c:strCache>
                <c:ptCount val="5"/>
                <c:pt idx="0">
                  <c:v>Significant</c:v>
                </c:pt>
                <c:pt idx="1">
                  <c:v>Important</c:v>
                </c:pt>
                <c:pt idx="2">
                  <c:v>Normal</c:v>
                </c:pt>
                <c:pt idx="3">
                  <c:v>Unimportant</c:v>
                </c:pt>
                <c:pt idx="4">
                  <c:v>Lax</c:v>
                </c:pt>
              </c:strCache>
            </c:strRef>
          </c:cat>
          <c:val>
            <c:numRef>
              <c:f>工作表1!$D$2:$D$6</c:f>
              <c:numCache>
                <c:formatCode>General</c:formatCode>
                <c:ptCount val="5"/>
                <c:pt idx="0">
                  <c:v>3.0</c:v>
                </c:pt>
                <c:pt idx="1">
                  <c:v>3.1</c:v>
                </c:pt>
                <c:pt idx="2">
                  <c:v>3.3</c:v>
                </c:pt>
                <c:pt idx="3">
                  <c:v>2.9</c:v>
                </c:pt>
                <c:pt idx="4">
                  <c:v>3.5</c:v>
                </c:pt>
              </c:numCache>
            </c:numRef>
          </c:val>
        </c:ser>
        <c:dLbls>
          <c:showLegendKey val="0"/>
          <c:showVal val="0"/>
          <c:showCatName val="0"/>
          <c:showSerName val="0"/>
          <c:showPercent val="0"/>
          <c:showBubbleSize val="0"/>
        </c:dLbls>
        <c:gapWidth val="219"/>
        <c:overlap val="-27"/>
        <c:axId val="-2101270096"/>
        <c:axId val="-2101266624"/>
      </c:barChart>
      <c:catAx>
        <c:axId val="-210127009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2101266624"/>
        <c:crosses val="autoZero"/>
        <c:auto val="1"/>
        <c:lblAlgn val="ctr"/>
        <c:lblOffset val="100"/>
        <c:noMultiLvlLbl val="0"/>
      </c:catAx>
      <c:valAx>
        <c:axId val="-210126662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2101270096"/>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altLang="zh-CN" dirty="0" smtClean="0"/>
              <a:t>fraction</a:t>
            </a:r>
            <a:endParaRPr lang="zh-CN" altLang="en-US" dirty="0"/>
          </a:p>
        </c:rich>
      </c:tx>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lineChart>
        <c:grouping val="standard"/>
        <c:varyColors val="0"/>
        <c:ser>
          <c:idx val="0"/>
          <c:order val="0"/>
          <c:tx>
            <c:strRef>
              <c:f>工作表1!$B$1</c:f>
              <c:strCache>
                <c:ptCount val="1"/>
                <c:pt idx="0">
                  <c:v>Online</c:v>
                </c:pt>
              </c:strCache>
            </c:strRef>
          </c:tx>
          <c:spPr>
            <a:ln w="28575" cap="rnd">
              <a:solidFill>
                <a:schemeClr val="accent1"/>
              </a:solidFill>
              <a:round/>
            </a:ln>
            <a:effectLst/>
          </c:spPr>
          <c:marker>
            <c:symbol val="none"/>
          </c:marker>
          <c:cat>
            <c:numRef>
              <c:f>工作表1!$A$2:$A$102</c:f>
              <c:numCache>
                <c:formatCode>0_ </c:formatCode>
                <c:ptCount val="101"/>
                <c:pt idx="0">
                  <c:v>0.0</c:v>
                </c:pt>
                <c:pt idx="1">
                  <c:v>3.0303030303</c:v>
                </c:pt>
                <c:pt idx="2">
                  <c:v>6.06060606061</c:v>
                </c:pt>
                <c:pt idx="3">
                  <c:v>9.09090909091</c:v>
                </c:pt>
                <c:pt idx="4">
                  <c:v>12.1212121212</c:v>
                </c:pt>
                <c:pt idx="5">
                  <c:v>15.1515151515</c:v>
                </c:pt>
                <c:pt idx="6">
                  <c:v>18.1818181818</c:v>
                </c:pt>
                <c:pt idx="7">
                  <c:v>21.2121212121</c:v>
                </c:pt>
                <c:pt idx="8">
                  <c:v>24.24242424239971</c:v>
                </c:pt>
                <c:pt idx="9">
                  <c:v>27.27272727269978</c:v>
                </c:pt>
                <c:pt idx="10">
                  <c:v>30.303030303</c:v>
                </c:pt>
                <c:pt idx="11">
                  <c:v>33.3333333333</c:v>
                </c:pt>
                <c:pt idx="12">
                  <c:v>36.3636363636</c:v>
                </c:pt>
                <c:pt idx="13">
                  <c:v>39.3939393939</c:v>
                </c:pt>
                <c:pt idx="14">
                  <c:v>42.4242424242</c:v>
                </c:pt>
                <c:pt idx="15">
                  <c:v>45.45454545449999</c:v>
                </c:pt>
                <c:pt idx="16">
                  <c:v>48.48484848479971</c:v>
                </c:pt>
                <c:pt idx="17">
                  <c:v>51.5151515152</c:v>
                </c:pt>
                <c:pt idx="18">
                  <c:v>54.5454545455</c:v>
                </c:pt>
                <c:pt idx="19">
                  <c:v>57.5757575758</c:v>
                </c:pt>
                <c:pt idx="20">
                  <c:v>60.6060606061</c:v>
                </c:pt>
                <c:pt idx="21">
                  <c:v>63.6363636364</c:v>
                </c:pt>
                <c:pt idx="22">
                  <c:v>66.6666666667</c:v>
                </c:pt>
                <c:pt idx="23">
                  <c:v>69.696969697</c:v>
                </c:pt>
                <c:pt idx="24">
                  <c:v>72.7272727273</c:v>
                </c:pt>
                <c:pt idx="25">
                  <c:v>75.7575757575995</c:v>
                </c:pt>
                <c:pt idx="26">
                  <c:v>78.7878787879</c:v>
                </c:pt>
                <c:pt idx="27">
                  <c:v>81.81818181819929</c:v>
                </c:pt>
                <c:pt idx="28">
                  <c:v>84.8484848484994</c:v>
                </c:pt>
                <c:pt idx="29">
                  <c:v>87.87878787879879</c:v>
                </c:pt>
                <c:pt idx="30">
                  <c:v>90.9090909091</c:v>
                </c:pt>
                <c:pt idx="31">
                  <c:v>93.9393939394</c:v>
                </c:pt>
                <c:pt idx="32">
                  <c:v>96.9696969697</c:v>
                </c:pt>
                <c:pt idx="33">
                  <c:v>100.0</c:v>
                </c:pt>
                <c:pt idx="34">
                  <c:v>103.03030303</c:v>
                </c:pt>
                <c:pt idx="35">
                  <c:v>106.060606061</c:v>
                </c:pt>
                <c:pt idx="36">
                  <c:v>109.090909091</c:v>
                </c:pt>
                <c:pt idx="37">
                  <c:v>112.121212121</c:v>
                </c:pt>
                <c:pt idx="38">
                  <c:v>115.151515152</c:v>
                </c:pt>
                <c:pt idx="39">
                  <c:v>118.181818182</c:v>
                </c:pt>
                <c:pt idx="40">
                  <c:v>121.212121212</c:v>
                </c:pt>
                <c:pt idx="41">
                  <c:v>124.242424242</c:v>
                </c:pt>
                <c:pt idx="42">
                  <c:v>127.272727273</c:v>
                </c:pt>
                <c:pt idx="43">
                  <c:v>130.303030303</c:v>
                </c:pt>
                <c:pt idx="44">
                  <c:v>133.333333333</c:v>
                </c:pt>
                <c:pt idx="45">
                  <c:v>136.363636364</c:v>
                </c:pt>
                <c:pt idx="46">
                  <c:v>139.393939394</c:v>
                </c:pt>
                <c:pt idx="47">
                  <c:v>142.424242424</c:v>
                </c:pt>
                <c:pt idx="48">
                  <c:v>145.454545455</c:v>
                </c:pt>
                <c:pt idx="49">
                  <c:v>148.484848485</c:v>
                </c:pt>
                <c:pt idx="50">
                  <c:v>151.515151515</c:v>
                </c:pt>
                <c:pt idx="51">
                  <c:v>154.545454545</c:v>
                </c:pt>
                <c:pt idx="52">
                  <c:v>157.575757576</c:v>
                </c:pt>
                <c:pt idx="53">
                  <c:v>160.606060606</c:v>
                </c:pt>
                <c:pt idx="54">
                  <c:v>163.636363636</c:v>
                </c:pt>
                <c:pt idx="55">
                  <c:v>166.666666667</c:v>
                </c:pt>
                <c:pt idx="56">
                  <c:v>169.696969697</c:v>
                </c:pt>
                <c:pt idx="57">
                  <c:v>172.727272727</c:v>
                </c:pt>
                <c:pt idx="58">
                  <c:v>175.757575758</c:v>
                </c:pt>
                <c:pt idx="59">
                  <c:v>178.787878788</c:v>
                </c:pt>
                <c:pt idx="60">
                  <c:v>181.818181818</c:v>
                </c:pt>
                <c:pt idx="61">
                  <c:v>184.848484848</c:v>
                </c:pt>
                <c:pt idx="62">
                  <c:v>187.878787879</c:v>
                </c:pt>
                <c:pt idx="63">
                  <c:v>190.909090909</c:v>
                </c:pt>
                <c:pt idx="64">
                  <c:v>193.939393939</c:v>
                </c:pt>
                <c:pt idx="65">
                  <c:v>196.96969697</c:v>
                </c:pt>
                <c:pt idx="66">
                  <c:v>200.0</c:v>
                </c:pt>
                <c:pt idx="67">
                  <c:v>203.03030303</c:v>
                </c:pt>
                <c:pt idx="68">
                  <c:v>206.060606061</c:v>
                </c:pt>
                <c:pt idx="69">
                  <c:v>209.090909091</c:v>
                </c:pt>
                <c:pt idx="70">
                  <c:v>212.121212121</c:v>
                </c:pt>
                <c:pt idx="71">
                  <c:v>215.151515152</c:v>
                </c:pt>
                <c:pt idx="72">
                  <c:v>218.181818182</c:v>
                </c:pt>
                <c:pt idx="73">
                  <c:v>221.212121212</c:v>
                </c:pt>
                <c:pt idx="74">
                  <c:v>224.242424242</c:v>
                </c:pt>
                <c:pt idx="75">
                  <c:v>227.272727273</c:v>
                </c:pt>
                <c:pt idx="76">
                  <c:v>230.303030303</c:v>
                </c:pt>
                <c:pt idx="77">
                  <c:v>233.333333333</c:v>
                </c:pt>
                <c:pt idx="78">
                  <c:v>236.363636364</c:v>
                </c:pt>
                <c:pt idx="79">
                  <c:v>239.393939394</c:v>
                </c:pt>
                <c:pt idx="80">
                  <c:v>242.424242424</c:v>
                </c:pt>
                <c:pt idx="81">
                  <c:v>245.454545455</c:v>
                </c:pt>
                <c:pt idx="82">
                  <c:v>248.484848485</c:v>
                </c:pt>
                <c:pt idx="83">
                  <c:v>251.515151515</c:v>
                </c:pt>
                <c:pt idx="84">
                  <c:v>254.545454545</c:v>
                </c:pt>
                <c:pt idx="85">
                  <c:v>257.5757575759989</c:v>
                </c:pt>
                <c:pt idx="86">
                  <c:v>260.606060606</c:v>
                </c:pt>
                <c:pt idx="87">
                  <c:v>263.636363636</c:v>
                </c:pt>
                <c:pt idx="88">
                  <c:v>266.666666667</c:v>
                </c:pt>
                <c:pt idx="89">
                  <c:v>269.696969697</c:v>
                </c:pt>
                <c:pt idx="90">
                  <c:v>272.727272727</c:v>
                </c:pt>
                <c:pt idx="91">
                  <c:v>275.7575757579986</c:v>
                </c:pt>
                <c:pt idx="92">
                  <c:v>278.7878787879989</c:v>
                </c:pt>
                <c:pt idx="93">
                  <c:v>281.818181818</c:v>
                </c:pt>
                <c:pt idx="94">
                  <c:v>284.848484848</c:v>
                </c:pt>
                <c:pt idx="95">
                  <c:v>287.878787879</c:v>
                </c:pt>
                <c:pt idx="96">
                  <c:v>290.909090909</c:v>
                </c:pt>
                <c:pt idx="97">
                  <c:v>293.939393939</c:v>
                </c:pt>
                <c:pt idx="98">
                  <c:v>296.96969697</c:v>
                </c:pt>
                <c:pt idx="99">
                  <c:v>300.0</c:v>
                </c:pt>
              </c:numCache>
            </c:numRef>
          </c:cat>
          <c:val>
            <c:numRef>
              <c:f>工作表1!$B$2:$B$102</c:f>
              <c:numCache>
                <c:formatCode>General</c:formatCode>
                <c:ptCount val="101"/>
                <c:pt idx="0">
                  <c:v>0.0</c:v>
                </c:pt>
                <c:pt idx="1">
                  <c:v>0.015</c:v>
                </c:pt>
                <c:pt idx="2">
                  <c:v>0.025</c:v>
                </c:pt>
                <c:pt idx="3">
                  <c:v>0.04</c:v>
                </c:pt>
                <c:pt idx="4">
                  <c:v>0.065</c:v>
                </c:pt>
                <c:pt idx="5">
                  <c:v>0.075</c:v>
                </c:pt>
                <c:pt idx="6">
                  <c:v>0.095</c:v>
                </c:pt>
                <c:pt idx="7">
                  <c:v>0.13</c:v>
                </c:pt>
                <c:pt idx="8">
                  <c:v>0.15</c:v>
                </c:pt>
                <c:pt idx="9">
                  <c:v>0.16</c:v>
                </c:pt>
                <c:pt idx="10">
                  <c:v>0.19</c:v>
                </c:pt>
                <c:pt idx="11">
                  <c:v>0.2</c:v>
                </c:pt>
                <c:pt idx="12">
                  <c:v>0.215</c:v>
                </c:pt>
                <c:pt idx="13">
                  <c:v>0.22</c:v>
                </c:pt>
                <c:pt idx="14">
                  <c:v>0.235</c:v>
                </c:pt>
                <c:pt idx="15">
                  <c:v>0.24</c:v>
                </c:pt>
                <c:pt idx="16">
                  <c:v>0.255</c:v>
                </c:pt>
                <c:pt idx="17">
                  <c:v>0.26</c:v>
                </c:pt>
                <c:pt idx="18">
                  <c:v>0.29</c:v>
                </c:pt>
                <c:pt idx="19">
                  <c:v>0.295</c:v>
                </c:pt>
                <c:pt idx="20">
                  <c:v>0.315</c:v>
                </c:pt>
                <c:pt idx="21">
                  <c:v>0.33</c:v>
                </c:pt>
                <c:pt idx="22">
                  <c:v>0.34</c:v>
                </c:pt>
                <c:pt idx="23">
                  <c:v>0.345</c:v>
                </c:pt>
                <c:pt idx="24">
                  <c:v>0.35</c:v>
                </c:pt>
                <c:pt idx="25">
                  <c:v>0.365</c:v>
                </c:pt>
                <c:pt idx="26">
                  <c:v>0.365</c:v>
                </c:pt>
                <c:pt idx="27">
                  <c:v>0.375</c:v>
                </c:pt>
                <c:pt idx="28">
                  <c:v>0.38</c:v>
                </c:pt>
                <c:pt idx="29">
                  <c:v>0.385</c:v>
                </c:pt>
                <c:pt idx="30">
                  <c:v>0.385</c:v>
                </c:pt>
                <c:pt idx="31">
                  <c:v>0.39</c:v>
                </c:pt>
                <c:pt idx="32">
                  <c:v>0.41</c:v>
                </c:pt>
                <c:pt idx="33">
                  <c:v>0.41</c:v>
                </c:pt>
                <c:pt idx="34">
                  <c:v>0.415</c:v>
                </c:pt>
                <c:pt idx="35">
                  <c:v>0.425</c:v>
                </c:pt>
                <c:pt idx="36">
                  <c:v>0.425</c:v>
                </c:pt>
                <c:pt idx="37">
                  <c:v>0.44</c:v>
                </c:pt>
                <c:pt idx="38">
                  <c:v>0.44</c:v>
                </c:pt>
                <c:pt idx="39">
                  <c:v>0.44</c:v>
                </c:pt>
                <c:pt idx="40">
                  <c:v>0.455</c:v>
                </c:pt>
                <c:pt idx="41">
                  <c:v>0.465</c:v>
                </c:pt>
                <c:pt idx="42">
                  <c:v>0.48</c:v>
                </c:pt>
                <c:pt idx="43">
                  <c:v>0.495</c:v>
                </c:pt>
                <c:pt idx="44">
                  <c:v>0.515</c:v>
                </c:pt>
                <c:pt idx="45">
                  <c:v>0.52</c:v>
                </c:pt>
                <c:pt idx="46">
                  <c:v>0.535</c:v>
                </c:pt>
                <c:pt idx="47">
                  <c:v>0.54</c:v>
                </c:pt>
                <c:pt idx="48">
                  <c:v>0.555</c:v>
                </c:pt>
                <c:pt idx="49">
                  <c:v>0.58</c:v>
                </c:pt>
                <c:pt idx="50">
                  <c:v>0.62</c:v>
                </c:pt>
                <c:pt idx="51">
                  <c:v>0.62</c:v>
                </c:pt>
                <c:pt idx="52">
                  <c:v>0.62</c:v>
                </c:pt>
                <c:pt idx="53">
                  <c:v>0.63</c:v>
                </c:pt>
                <c:pt idx="54">
                  <c:v>0.63</c:v>
                </c:pt>
                <c:pt idx="55">
                  <c:v>0.635</c:v>
                </c:pt>
                <c:pt idx="56">
                  <c:v>0.635</c:v>
                </c:pt>
                <c:pt idx="57">
                  <c:v>0.64</c:v>
                </c:pt>
                <c:pt idx="58">
                  <c:v>0.645</c:v>
                </c:pt>
                <c:pt idx="59">
                  <c:v>0.645</c:v>
                </c:pt>
                <c:pt idx="60">
                  <c:v>0.655</c:v>
                </c:pt>
                <c:pt idx="61">
                  <c:v>0.66</c:v>
                </c:pt>
                <c:pt idx="62">
                  <c:v>0.66</c:v>
                </c:pt>
                <c:pt idx="63">
                  <c:v>0.67</c:v>
                </c:pt>
                <c:pt idx="64">
                  <c:v>0.68</c:v>
                </c:pt>
                <c:pt idx="65">
                  <c:v>0.68</c:v>
                </c:pt>
                <c:pt idx="66">
                  <c:v>0.685</c:v>
                </c:pt>
                <c:pt idx="67">
                  <c:v>0.685</c:v>
                </c:pt>
                <c:pt idx="68">
                  <c:v>0.695</c:v>
                </c:pt>
                <c:pt idx="69">
                  <c:v>0.7</c:v>
                </c:pt>
                <c:pt idx="70">
                  <c:v>0.705</c:v>
                </c:pt>
                <c:pt idx="71">
                  <c:v>0.705</c:v>
                </c:pt>
                <c:pt idx="72">
                  <c:v>0.715</c:v>
                </c:pt>
                <c:pt idx="73">
                  <c:v>0.73</c:v>
                </c:pt>
                <c:pt idx="74">
                  <c:v>0.74</c:v>
                </c:pt>
                <c:pt idx="75">
                  <c:v>0.745</c:v>
                </c:pt>
                <c:pt idx="76">
                  <c:v>0.745</c:v>
                </c:pt>
                <c:pt idx="77">
                  <c:v>0.75</c:v>
                </c:pt>
                <c:pt idx="78">
                  <c:v>0.765</c:v>
                </c:pt>
                <c:pt idx="79">
                  <c:v>0.765</c:v>
                </c:pt>
                <c:pt idx="80">
                  <c:v>0.765</c:v>
                </c:pt>
                <c:pt idx="81">
                  <c:v>0.765</c:v>
                </c:pt>
                <c:pt idx="82">
                  <c:v>0.77</c:v>
                </c:pt>
                <c:pt idx="83">
                  <c:v>0.775</c:v>
                </c:pt>
                <c:pt idx="84">
                  <c:v>0.78</c:v>
                </c:pt>
                <c:pt idx="85">
                  <c:v>0.79</c:v>
                </c:pt>
                <c:pt idx="86">
                  <c:v>0.79</c:v>
                </c:pt>
                <c:pt idx="87">
                  <c:v>0.795</c:v>
                </c:pt>
                <c:pt idx="88">
                  <c:v>0.805</c:v>
                </c:pt>
                <c:pt idx="89">
                  <c:v>0.825</c:v>
                </c:pt>
                <c:pt idx="90">
                  <c:v>0.825</c:v>
                </c:pt>
                <c:pt idx="91">
                  <c:v>0.83</c:v>
                </c:pt>
                <c:pt idx="92">
                  <c:v>0.84</c:v>
                </c:pt>
                <c:pt idx="93">
                  <c:v>0.855</c:v>
                </c:pt>
                <c:pt idx="94">
                  <c:v>0.875</c:v>
                </c:pt>
                <c:pt idx="95">
                  <c:v>0.875</c:v>
                </c:pt>
                <c:pt idx="96">
                  <c:v>0.88</c:v>
                </c:pt>
                <c:pt idx="97">
                  <c:v>0.88</c:v>
                </c:pt>
                <c:pt idx="98">
                  <c:v>0.88</c:v>
                </c:pt>
                <c:pt idx="99">
                  <c:v>0.88</c:v>
                </c:pt>
              </c:numCache>
            </c:numRef>
          </c:val>
          <c:smooth val="0"/>
        </c:ser>
        <c:ser>
          <c:idx val="1"/>
          <c:order val="1"/>
          <c:tx>
            <c:strRef>
              <c:f>工作表1!$D$1</c:f>
              <c:strCache>
                <c:ptCount val="1"/>
                <c:pt idx="0">
                  <c:v>2-approximate</c:v>
                </c:pt>
              </c:strCache>
            </c:strRef>
          </c:tx>
          <c:spPr>
            <a:ln w="28575" cap="rnd">
              <a:solidFill>
                <a:srgbClr val="CDDF94"/>
              </a:solidFill>
              <a:round/>
            </a:ln>
            <a:effectLst/>
          </c:spPr>
          <c:marker>
            <c:symbol val="none"/>
          </c:marker>
          <c:cat>
            <c:numRef>
              <c:f>工作表1!$A$2:$A$102</c:f>
              <c:numCache>
                <c:formatCode>0_ </c:formatCode>
                <c:ptCount val="101"/>
                <c:pt idx="0">
                  <c:v>0.0</c:v>
                </c:pt>
                <c:pt idx="1">
                  <c:v>3.0303030303</c:v>
                </c:pt>
                <c:pt idx="2">
                  <c:v>6.06060606061</c:v>
                </c:pt>
                <c:pt idx="3">
                  <c:v>9.09090909091</c:v>
                </c:pt>
                <c:pt idx="4">
                  <c:v>12.1212121212</c:v>
                </c:pt>
                <c:pt idx="5">
                  <c:v>15.1515151515</c:v>
                </c:pt>
                <c:pt idx="6">
                  <c:v>18.1818181818</c:v>
                </c:pt>
                <c:pt idx="7">
                  <c:v>21.2121212121</c:v>
                </c:pt>
                <c:pt idx="8">
                  <c:v>24.24242424239971</c:v>
                </c:pt>
                <c:pt idx="9">
                  <c:v>27.27272727269978</c:v>
                </c:pt>
                <c:pt idx="10">
                  <c:v>30.303030303</c:v>
                </c:pt>
                <c:pt idx="11">
                  <c:v>33.3333333333</c:v>
                </c:pt>
                <c:pt idx="12">
                  <c:v>36.3636363636</c:v>
                </c:pt>
                <c:pt idx="13">
                  <c:v>39.3939393939</c:v>
                </c:pt>
                <c:pt idx="14">
                  <c:v>42.4242424242</c:v>
                </c:pt>
                <c:pt idx="15">
                  <c:v>45.45454545449999</c:v>
                </c:pt>
                <c:pt idx="16">
                  <c:v>48.48484848479971</c:v>
                </c:pt>
                <c:pt idx="17">
                  <c:v>51.5151515152</c:v>
                </c:pt>
                <c:pt idx="18">
                  <c:v>54.5454545455</c:v>
                </c:pt>
                <c:pt idx="19">
                  <c:v>57.5757575758</c:v>
                </c:pt>
                <c:pt idx="20">
                  <c:v>60.6060606061</c:v>
                </c:pt>
                <c:pt idx="21">
                  <c:v>63.6363636364</c:v>
                </c:pt>
                <c:pt idx="22">
                  <c:v>66.6666666667</c:v>
                </c:pt>
                <c:pt idx="23">
                  <c:v>69.696969697</c:v>
                </c:pt>
                <c:pt idx="24">
                  <c:v>72.7272727273</c:v>
                </c:pt>
                <c:pt idx="25">
                  <c:v>75.7575757575995</c:v>
                </c:pt>
                <c:pt idx="26">
                  <c:v>78.7878787879</c:v>
                </c:pt>
                <c:pt idx="27">
                  <c:v>81.81818181819929</c:v>
                </c:pt>
                <c:pt idx="28">
                  <c:v>84.8484848484994</c:v>
                </c:pt>
                <c:pt idx="29">
                  <c:v>87.87878787879879</c:v>
                </c:pt>
                <c:pt idx="30">
                  <c:v>90.9090909091</c:v>
                </c:pt>
                <c:pt idx="31">
                  <c:v>93.9393939394</c:v>
                </c:pt>
                <c:pt idx="32">
                  <c:v>96.9696969697</c:v>
                </c:pt>
                <c:pt idx="33">
                  <c:v>100.0</c:v>
                </c:pt>
                <c:pt idx="34">
                  <c:v>103.03030303</c:v>
                </c:pt>
                <c:pt idx="35">
                  <c:v>106.060606061</c:v>
                </c:pt>
                <c:pt idx="36">
                  <c:v>109.090909091</c:v>
                </c:pt>
                <c:pt idx="37">
                  <c:v>112.121212121</c:v>
                </c:pt>
                <c:pt idx="38">
                  <c:v>115.151515152</c:v>
                </c:pt>
                <c:pt idx="39">
                  <c:v>118.181818182</c:v>
                </c:pt>
                <c:pt idx="40">
                  <c:v>121.212121212</c:v>
                </c:pt>
                <c:pt idx="41">
                  <c:v>124.242424242</c:v>
                </c:pt>
                <c:pt idx="42">
                  <c:v>127.272727273</c:v>
                </c:pt>
                <c:pt idx="43">
                  <c:v>130.303030303</c:v>
                </c:pt>
                <c:pt idx="44">
                  <c:v>133.333333333</c:v>
                </c:pt>
                <c:pt idx="45">
                  <c:v>136.363636364</c:v>
                </c:pt>
                <c:pt idx="46">
                  <c:v>139.393939394</c:v>
                </c:pt>
                <c:pt idx="47">
                  <c:v>142.424242424</c:v>
                </c:pt>
                <c:pt idx="48">
                  <c:v>145.454545455</c:v>
                </c:pt>
                <c:pt idx="49">
                  <c:v>148.484848485</c:v>
                </c:pt>
                <c:pt idx="50">
                  <c:v>151.515151515</c:v>
                </c:pt>
                <c:pt idx="51">
                  <c:v>154.545454545</c:v>
                </c:pt>
                <c:pt idx="52">
                  <c:v>157.575757576</c:v>
                </c:pt>
                <c:pt idx="53">
                  <c:v>160.606060606</c:v>
                </c:pt>
                <c:pt idx="54">
                  <c:v>163.636363636</c:v>
                </c:pt>
                <c:pt idx="55">
                  <c:v>166.666666667</c:v>
                </c:pt>
                <c:pt idx="56">
                  <c:v>169.696969697</c:v>
                </c:pt>
                <c:pt idx="57">
                  <c:v>172.727272727</c:v>
                </c:pt>
                <c:pt idx="58">
                  <c:v>175.757575758</c:v>
                </c:pt>
                <c:pt idx="59">
                  <c:v>178.787878788</c:v>
                </c:pt>
                <c:pt idx="60">
                  <c:v>181.818181818</c:v>
                </c:pt>
                <c:pt idx="61">
                  <c:v>184.848484848</c:v>
                </c:pt>
                <c:pt idx="62">
                  <c:v>187.878787879</c:v>
                </c:pt>
                <c:pt idx="63">
                  <c:v>190.909090909</c:v>
                </c:pt>
                <c:pt idx="64">
                  <c:v>193.939393939</c:v>
                </c:pt>
                <c:pt idx="65">
                  <c:v>196.96969697</c:v>
                </c:pt>
                <c:pt idx="66">
                  <c:v>200.0</c:v>
                </c:pt>
                <c:pt idx="67">
                  <c:v>203.03030303</c:v>
                </c:pt>
                <c:pt idx="68">
                  <c:v>206.060606061</c:v>
                </c:pt>
                <c:pt idx="69">
                  <c:v>209.090909091</c:v>
                </c:pt>
                <c:pt idx="70">
                  <c:v>212.121212121</c:v>
                </c:pt>
                <c:pt idx="71">
                  <c:v>215.151515152</c:v>
                </c:pt>
                <c:pt idx="72">
                  <c:v>218.181818182</c:v>
                </c:pt>
                <c:pt idx="73">
                  <c:v>221.212121212</c:v>
                </c:pt>
                <c:pt idx="74">
                  <c:v>224.242424242</c:v>
                </c:pt>
                <c:pt idx="75">
                  <c:v>227.272727273</c:v>
                </c:pt>
                <c:pt idx="76">
                  <c:v>230.303030303</c:v>
                </c:pt>
                <c:pt idx="77">
                  <c:v>233.333333333</c:v>
                </c:pt>
                <c:pt idx="78">
                  <c:v>236.363636364</c:v>
                </c:pt>
                <c:pt idx="79">
                  <c:v>239.393939394</c:v>
                </c:pt>
                <c:pt idx="80">
                  <c:v>242.424242424</c:v>
                </c:pt>
                <c:pt idx="81">
                  <c:v>245.454545455</c:v>
                </c:pt>
                <c:pt idx="82">
                  <c:v>248.484848485</c:v>
                </c:pt>
                <c:pt idx="83">
                  <c:v>251.515151515</c:v>
                </c:pt>
                <c:pt idx="84">
                  <c:v>254.545454545</c:v>
                </c:pt>
                <c:pt idx="85">
                  <c:v>257.5757575759989</c:v>
                </c:pt>
                <c:pt idx="86">
                  <c:v>260.606060606</c:v>
                </c:pt>
                <c:pt idx="87">
                  <c:v>263.636363636</c:v>
                </c:pt>
                <c:pt idx="88">
                  <c:v>266.666666667</c:v>
                </c:pt>
                <c:pt idx="89">
                  <c:v>269.696969697</c:v>
                </c:pt>
                <c:pt idx="90">
                  <c:v>272.727272727</c:v>
                </c:pt>
                <c:pt idx="91">
                  <c:v>275.7575757579986</c:v>
                </c:pt>
                <c:pt idx="92">
                  <c:v>278.7878787879989</c:v>
                </c:pt>
                <c:pt idx="93">
                  <c:v>281.818181818</c:v>
                </c:pt>
                <c:pt idx="94">
                  <c:v>284.848484848</c:v>
                </c:pt>
                <c:pt idx="95">
                  <c:v>287.878787879</c:v>
                </c:pt>
                <c:pt idx="96">
                  <c:v>290.909090909</c:v>
                </c:pt>
                <c:pt idx="97">
                  <c:v>293.939393939</c:v>
                </c:pt>
                <c:pt idx="98">
                  <c:v>296.96969697</c:v>
                </c:pt>
                <c:pt idx="99">
                  <c:v>300.0</c:v>
                </c:pt>
              </c:numCache>
            </c:numRef>
          </c:cat>
          <c:val>
            <c:numRef>
              <c:f>工作表1!$D$2:$D$102</c:f>
              <c:numCache>
                <c:formatCode>General</c:formatCode>
                <c:ptCount val="101"/>
                <c:pt idx="0">
                  <c:v>0.0</c:v>
                </c:pt>
                <c:pt idx="1">
                  <c:v>0.015</c:v>
                </c:pt>
                <c:pt idx="2">
                  <c:v>0.04</c:v>
                </c:pt>
                <c:pt idx="3">
                  <c:v>0.065</c:v>
                </c:pt>
                <c:pt idx="4">
                  <c:v>0.08</c:v>
                </c:pt>
                <c:pt idx="5">
                  <c:v>0.095</c:v>
                </c:pt>
                <c:pt idx="6">
                  <c:v>0.12</c:v>
                </c:pt>
                <c:pt idx="7">
                  <c:v>0.165</c:v>
                </c:pt>
                <c:pt idx="8">
                  <c:v>0.195</c:v>
                </c:pt>
                <c:pt idx="9">
                  <c:v>0.22</c:v>
                </c:pt>
                <c:pt idx="10">
                  <c:v>0.23</c:v>
                </c:pt>
                <c:pt idx="11">
                  <c:v>0.245</c:v>
                </c:pt>
                <c:pt idx="12">
                  <c:v>0.25</c:v>
                </c:pt>
                <c:pt idx="13">
                  <c:v>0.265</c:v>
                </c:pt>
                <c:pt idx="14">
                  <c:v>0.28</c:v>
                </c:pt>
                <c:pt idx="15">
                  <c:v>0.29</c:v>
                </c:pt>
                <c:pt idx="16">
                  <c:v>0.3</c:v>
                </c:pt>
                <c:pt idx="17">
                  <c:v>0.3</c:v>
                </c:pt>
                <c:pt idx="18">
                  <c:v>0.305</c:v>
                </c:pt>
                <c:pt idx="19">
                  <c:v>0.31</c:v>
                </c:pt>
                <c:pt idx="20">
                  <c:v>0.33</c:v>
                </c:pt>
                <c:pt idx="21">
                  <c:v>0.33</c:v>
                </c:pt>
                <c:pt idx="22">
                  <c:v>0.36</c:v>
                </c:pt>
                <c:pt idx="23">
                  <c:v>0.365</c:v>
                </c:pt>
                <c:pt idx="24">
                  <c:v>0.385</c:v>
                </c:pt>
                <c:pt idx="25">
                  <c:v>0.39</c:v>
                </c:pt>
                <c:pt idx="26">
                  <c:v>0.395</c:v>
                </c:pt>
                <c:pt idx="27">
                  <c:v>0.41</c:v>
                </c:pt>
                <c:pt idx="28">
                  <c:v>0.425</c:v>
                </c:pt>
                <c:pt idx="29">
                  <c:v>0.445</c:v>
                </c:pt>
                <c:pt idx="30">
                  <c:v>0.455</c:v>
                </c:pt>
                <c:pt idx="31">
                  <c:v>0.465</c:v>
                </c:pt>
                <c:pt idx="32">
                  <c:v>0.48</c:v>
                </c:pt>
                <c:pt idx="33">
                  <c:v>0.485</c:v>
                </c:pt>
                <c:pt idx="34">
                  <c:v>0.51</c:v>
                </c:pt>
                <c:pt idx="35">
                  <c:v>0.52</c:v>
                </c:pt>
                <c:pt idx="36">
                  <c:v>0.56</c:v>
                </c:pt>
                <c:pt idx="37">
                  <c:v>0.605</c:v>
                </c:pt>
                <c:pt idx="38">
                  <c:v>0.635</c:v>
                </c:pt>
                <c:pt idx="39">
                  <c:v>0.635</c:v>
                </c:pt>
                <c:pt idx="40">
                  <c:v>0.645</c:v>
                </c:pt>
                <c:pt idx="41">
                  <c:v>0.645</c:v>
                </c:pt>
                <c:pt idx="42">
                  <c:v>0.66</c:v>
                </c:pt>
                <c:pt idx="43">
                  <c:v>0.665</c:v>
                </c:pt>
                <c:pt idx="44">
                  <c:v>0.67</c:v>
                </c:pt>
                <c:pt idx="45">
                  <c:v>0.68</c:v>
                </c:pt>
                <c:pt idx="46">
                  <c:v>0.68</c:v>
                </c:pt>
                <c:pt idx="47">
                  <c:v>0.685</c:v>
                </c:pt>
                <c:pt idx="48">
                  <c:v>0.69</c:v>
                </c:pt>
                <c:pt idx="49">
                  <c:v>0.7</c:v>
                </c:pt>
                <c:pt idx="50">
                  <c:v>0.71</c:v>
                </c:pt>
                <c:pt idx="51">
                  <c:v>0.72</c:v>
                </c:pt>
                <c:pt idx="52">
                  <c:v>0.72</c:v>
                </c:pt>
                <c:pt idx="53">
                  <c:v>0.73</c:v>
                </c:pt>
                <c:pt idx="54">
                  <c:v>0.735</c:v>
                </c:pt>
                <c:pt idx="55">
                  <c:v>0.755</c:v>
                </c:pt>
                <c:pt idx="56">
                  <c:v>0.76</c:v>
                </c:pt>
                <c:pt idx="57">
                  <c:v>0.77</c:v>
                </c:pt>
                <c:pt idx="58">
                  <c:v>0.77</c:v>
                </c:pt>
                <c:pt idx="59">
                  <c:v>0.775</c:v>
                </c:pt>
                <c:pt idx="60">
                  <c:v>0.79</c:v>
                </c:pt>
                <c:pt idx="61">
                  <c:v>0.79</c:v>
                </c:pt>
                <c:pt idx="62">
                  <c:v>0.8</c:v>
                </c:pt>
                <c:pt idx="63">
                  <c:v>0.81</c:v>
                </c:pt>
                <c:pt idx="64">
                  <c:v>0.825</c:v>
                </c:pt>
                <c:pt idx="65">
                  <c:v>0.835</c:v>
                </c:pt>
                <c:pt idx="66">
                  <c:v>0.84</c:v>
                </c:pt>
                <c:pt idx="67">
                  <c:v>0.86</c:v>
                </c:pt>
                <c:pt idx="68">
                  <c:v>0.865</c:v>
                </c:pt>
                <c:pt idx="69">
                  <c:v>0.87</c:v>
                </c:pt>
                <c:pt idx="70">
                  <c:v>0.885</c:v>
                </c:pt>
                <c:pt idx="71">
                  <c:v>0.89</c:v>
                </c:pt>
                <c:pt idx="72">
                  <c:v>0.895</c:v>
                </c:pt>
                <c:pt idx="73">
                  <c:v>0.9</c:v>
                </c:pt>
                <c:pt idx="74">
                  <c:v>0.9</c:v>
                </c:pt>
                <c:pt idx="75">
                  <c:v>0.905</c:v>
                </c:pt>
                <c:pt idx="76">
                  <c:v>0.905</c:v>
                </c:pt>
                <c:pt idx="77">
                  <c:v>0.905</c:v>
                </c:pt>
                <c:pt idx="78">
                  <c:v>0.91</c:v>
                </c:pt>
                <c:pt idx="79">
                  <c:v>0.915</c:v>
                </c:pt>
                <c:pt idx="80">
                  <c:v>0.915</c:v>
                </c:pt>
                <c:pt idx="81">
                  <c:v>0.92</c:v>
                </c:pt>
                <c:pt idx="82">
                  <c:v>0.935</c:v>
                </c:pt>
                <c:pt idx="83">
                  <c:v>0.935</c:v>
                </c:pt>
                <c:pt idx="84">
                  <c:v>0.94</c:v>
                </c:pt>
                <c:pt idx="85">
                  <c:v>0.94</c:v>
                </c:pt>
                <c:pt idx="86">
                  <c:v>0.94</c:v>
                </c:pt>
                <c:pt idx="87">
                  <c:v>0.95</c:v>
                </c:pt>
                <c:pt idx="88">
                  <c:v>0.955</c:v>
                </c:pt>
                <c:pt idx="89">
                  <c:v>0.955</c:v>
                </c:pt>
                <c:pt idx="90">
                  <c:v>0.955</c:v>
                </c:pt>
                <c:pt idx="91">
                  <c:v>0.96</c:v>
                </c:pt>
                <c:pt idx="92">
                  <c:v>0.965</c:v>
                </c:pt>
                <c:pt idx="93">
                  <c:v>0.97</c:v>
                </c:pt>
                <c:pt idx="94">
                  <c:v>0.98</c:v>
                </c:pt>
                <c:pt idx="95">
                  <c:v>0.985</c:v>
                </c:pt>
                <c:pt idx="96">
                  <c:v>0.985</c:v>
                </c:pt>
                <c:pt idx="97">
                  <c:v>0.985</c:v>
                </c:pt>
                <c:pt idx="98">
                  <c:v>0.99</c:v>
                </c:pt>
                <c:pt idx="99">
                  <c:v>0.995</c:v>
                </c:pt>
              </c:numCache>
            </c:numRef>
          </c:val>
          <c:smooth val="0"/>
        </c:ser>
        <c:ser>
          <c:idx val="2"/>
          <c:order val="2"/>
          <c:tx>
            <c:strRef>
              <c:f>工作表1!$C$1</c:f>
              <c:strCache>
                <c:ptCount val="1"/>
                <c:pt idx="0">
                  <c:v>simple-offline</c:v>
                </c:pt>
              </c:strCache>
            </c:strRef>
          </c:tx>
          <c:spPr>
            <a:ln w="28575" cap="rnd">
              <a:solidFill>
                <a:srgbClr val="FFC000"/>
              </a:solidFill>
              <a:round/>
            </a:ln>
            <a:effectLst/>
          </c:spPr>
          <c:marker>
            <c:symbol val="none"/>
          </c:marker>
          <c:cat>
            <c:numRef>
              <c:f>工作表1!$A$2:$A$102</c:f>
              <c:numCache>
                <c:formatCode>0_ </c:formatCode>
                <c:ptCount val="101"/>
                <c:pt idx="0">
                  <c:v>0.0</c:v>
                </c:pt>
                <c:pt idx="1">
                  <c:v>3.0303030303</c:v>
                </c:pt>
                <c:pt idx="2">
                  <c:v>6.06060606061</c:v>
                </c:pt>
                <c:pt idx="3">
                  <c:v>9.09090909091</c:v>
                </c:pt>
                <c:pt idx="4">
                  <c:v>12.1212121212</c:v>
                </c:pt>
                <c:pt idx="5">
                  <c:v>15.1515151515</c:v>
                </c:pt>
                <c:pt idx="6">
                  <c:v>18.1818181818</c:v>
                </c:pt>
                <c:pt idx="7">
                  <c:v>21.2121212121</c:v>
                </c:pt>
                <c:pt idx="8">
                  <c:v>24.24242424239971</c:v>
                </c:pt>
                <c:pt idx="9">
                  <c:v>27.27272727269978</c:v>
                </c:pt>
                <c:pt idx="10">
                  <c:v>30.303030303</c:v>
                </c:pt>
                <c:pt idx="11">
                  <c:v>33.3333333333</c:v>
                </c:pt>
                <c:pt idx="12">
                  <c:v>36.3636363636</c:v>
                </c:pt>
                <c:pt idx="13">
                  <c:v>39.3939393939</c:v>
                </c:pt>
                <c:pt idx="14">
                  <c:v>42.4242424242</c:v>
                </c:pt>
                <c:pt idx="15">
                  <c:v>45.45454545449999</c:v>
                </c:pt>
                <c:pt idx="16">
                  <c:v>48.48484848479971</c:v>
                </c:pt>
                <c:pt idx="17">
                  <c:v>51.5151515152</c:v>
                </c:pt>
                <c:pt idx="18">
                  <c:v>54.5454545455</c:v>
                </c:pt>
                <c:pt idx="19">
                  <c:v>57.5757575758</c:v>
                </c:pt>
                <c:pt idx="20">
                  <c:v>60.6060606061</c:v>
                </c:pt>
                <c:pt idx="21">
                  <c:v>63.6363636364</c:v>
                </c:pt>
                <c:pt idx="22">
                  <c:v>66.6666666667</c:v>
                </c:pt>
                <c:pt idx="23">
                  <c:v>69.696969697</c:v>
                </c:pt>
                <c:pt idx="24">
                  <c:v>72.7272727273</c:v>
                </c:pt>
                <c:pt idx="25">
                  <c:v>75.7575757575995</c:v>
                </c:pt>
                <c:pt idx="26">
                  <c:v>78.7878787879</c:v>
                </c:pt>
                <c:pt idx="27">
                  <c:v>81.81818181819929</c:v>
                </c:pt>
                <c:pt idx="28">
                  <c:v>84.8484848484994</c:v>
                </c:pt>
                <c:pt idx="29">
                  <c:v>87.87878787879879</c:v>
                </c:pt>
                <c:pt idx="30">
                  <c:v>90.9090909091</c:v>
                </c:pt>
                <c:pt idx="31">
                  <c:v>93.9393939394</c:v>
                </c:pt>
                <c:pt idx="32">
                  <c:v>96.9696969697</c:v>
                </c:pt>
                <c:pt idx="33">
                  <c:v>100.0</c:v>
                </c:pt>
                <c:pt idx="34">
                  <c:v>103.03030303</c:v>
                </c:pt>
                <c:pt idx="35">
                  <c:v>106.060606061</c:v>
                </c:pt>
                <c:pt idx="36">
                  <c:v>109.090909091</c:v>
                </c:pt>
                <c:pt idx="37">
                  <c:v>112.121212121</c:v>
                </c:pt>
                <c:pt idx="38">
                  <c:v>115.151515152</c:v>
                </c:pt>
                <c:pt idx="39">
                  <c:v>118.181818182</c:v>
                </c:pt>
                <c:pt idx="40">
                  <c:v>121.212121212</c:v>
                </c:pt>
                <c:pt idx="41">
                  <c:v>124.242424242</c:v>
                </c:pt>
                <c:pt idx="42">
                  <c:v>127.272727273</c:v>
                </c:pt>
                <c:pt idx="43">
                  <c:v>130.303030303</c:v>
                </c:pt>
                <c:pt idx="44">
                  <c:v>133.333333333</c:v>
                </c:pt>
                <c:pt idx="45">
                  <c:v>136.363636364</c:v>
                </c:pt>
                <c:pt idx="46">
                  <c:v>139.393939394</c:v>
                </c:pt>
                <c:pt idx="47">
                  <c:v>142.424242424</c:v>
                </c:pt>
                <c:pt idx="48">
                  <c:v>145.454545455</c:v>
                </c:pt>
                <c:pt idx="49">
                  <c:v>148.484848485</c:v>
                </c:pt>
                <c:pt idx="50">
                  <c:v>151.515151515</c:v>
                </c:pt>
                <c:pt idx="51">
                  <c:v>154.545454545</c:v>
                </c:pt>
                <c:pt idx="52">
                  <c:v>157.575757576</c:v>
                </c:pt>
                <c:pt idx="53">
                  <c:v>160.606060606</c:v>
                </c:pt>
                <c:pt idx="54">
                  <c:v>163.636363636</c:v>
                </c:pt>
                <c:pt idx="55">
                  <c:v>166.666666667</c:v>
                </c:pt>
                <c:pt idx="56">
                  <c:v>169.696969697</c:v>
                </c:pt>
                <c:pt idx="57">
                  <c:v>172.727272727</c:v>
                </c:pt>
                <c:pt idx="58">
                  <c:v>175.757575758</c:v>
                </c:pt>
                <c:pt idx="59">
                  <c:v>178.787878788</c:v>
                </c:pt>
                <c:pt idx="60">
                  <c:v>181.818181818</c:v>
                </c:pt>
                <c:pt idx="61">
                  <c:v>184.848484848</c:v>
                </c:pt>
                <c:pt idx="62">
                  <c:v>187.878787879</c:v>
                </c:pt>
                <c:pt idx="63">
                  <c:v>190.909090909</c:v>
                </c:pt>
                <c:pt idx="64">
                  <c:v>193.939393939</c:v>
                </c:pt>
                <c:pt idx="65">
                  <c:v>196.96969697</c:v>
                </c:pt>
                <c:pt idx="66">
                  <c:v>200.0</c:v>
                </c:pt>
                <c:pt idx="67">
                  <c:v>203.03030303</c:v>
                </c:pt>
                <c:pt idx="68">
                  <c:v>206.060606061</c:v>
                </c:pt>
                <c:pt idx="69">
                  <c:v>209.090909091</c:v>
                </c:pt>
                <c:pt idx="70">
                  <c:v>212.121212121</c:v>
                </c:pt>
                <c:pt idx="71">
                  <c:v>215.151515152</c:v>
                </c:pt>
                <c:pt idx="72">
                  <c:v>218.181818182</c:v>
                </c:pt>
                <c:pt idx="73">
                  <c:v>221.212121212</c:v>
                </c:pt>
                <c:pt idx="74">
                  <c:v>224.242424242</c:v>
                </c:pt>
                <c:pt idx="75">
                  <c:v>227.272727273</c:v>
                </c:pt>
                <c:pt idx="76">
                  <c:v>230.303030303</c:v>
                </c:pt>
                <c:pt idx="77">
                  <c:v>233.333333333</c:v>
                </c:pt>
                <c:pt idx="78">
                  <c:v>236.363636364</c:v>
                </c:pt>
                <c:pt idx="79">
                  <c:v>239.393939394</c:v>
                </c:pt>
                <c:pt idx="80">
                  <c:v>242.424242424</c:v>
                </c:pt>
                <c:pt idx="81">
                  <c:v>245.454545455</c:v>
                </c:pt>
                <c:pt idx="82">
                  <c:v>248.484848485</c:v>
                </c:pt>
                <c:pt idx="83">
                  <c:v>251.515151515</c:v>
                </c:pt>
                <c:pt idx="84">
                  <c:v>254.545454545</c:v>
                </c:pt>
                <c:pt idx="85">
                  <c:v>257.5757575759989</c:v>
                </c:pt>
                <c:pt idx="86">
                  <c:v>260.606060606</c:v>
                </c:pt>
                <c:pt idx="87">
                  <c:v>263.636363636</c:v>
                </c:pt>
                <c:pt idx="88">
                  <c:v>266.666666667</c:v>
                </c:pt>
                <c:pt idx="89">
                  <c:v>269.696969697</c:v>
                </c:pt>
                <c:pt idx="90">
                  <c:v>272.727272727</c:v>
                </c:pt>
                <c:pt idx="91">
                  <c:v>275.7575757579986</c:v>
                </c:pt>
                <c:pt idx="92">
                  <c:v>278.7878787879989</c:v>
                </c:pt>
                <c:pt idx="93">
                  <c:v>281.818181818</c:v>
                </c:pt>
                <c:pt idx="94">
                  <c:v>284.848484848</c:v>
                </c:pt>
                <c:pt idx="95">
                  <c:v>287.878787879</c:v>
                </c:pt>
                <c:pt idx="96">
                  <c:v>290.909090909</c:v>
                </c:pt>
                <c:pt idx="97">
                  <c:v>293.939393939</c:v>
                </c:pt>
                <c:pt idx="98">
                  <c:v>296.96969697</c:v>
                </c:pt>
                <c:pt idx="99">
                  <c:v>300.0</c:v>
                </c:pt>
              </c:numCache>
            </c:numRef>
          </c:cat>
          <c:val>
            <c:numRef>
              <c:f>工作表1!$C$2:$C$102</c:f>
              <c:numCache>
                <c:formatCode>General</c:formatCode>
                <c:ptCount val="101"/>
                <c:pt idx="0">
                  <c:v>0.0</c:v>
                </c:pt>
                <c:pt idx="1">
                  <c:v>0.015</c:v>
                </c:pt>
                <c:pt idx="2">
                  <c:v>0.035</c:v>
                </c:pt>
                <c:pt idx="3">
                  <c:v>0.05</c:v>
                </c:pt>
                <c:pt idx="4">
                  <c:v>0.07</c:v>
                </c:pt>
                <c:pt idx="5">
                  <c:v>0.09</c:v>
                </c:pt>
                <c:pt idx="6">
                  <c:v>0.11</c:v>
                </c:pt>
                <c:pt idx="7">
                  <c:v>0.15</c:v>
                </c:pt>
                <c:pt idx="8">
                  <c:v>0.16</c:v>
                </c:pt>
                <c:pt idx="9">
                  <c:v>0.19</c:v>
                </c:pt>
                <c:pt idx="10">
                  <c:v>0.21</c:v>
                </c:pt>
                <c:pt idx="11">
                  <c:v>0.22</c:v>
                </c:pt>
                <c:pt idx="12">
                  <c:v>0.225</c:v>
                </c:pt>
                <c:pt idx="13">
                  <c:v>0.24</c:v>
                </c:pt>
                <c:pt idx="14">
                  <c:v>0.25</c:v>
                </c:pt>
                <c:pt idx="15">
                  <c:v>0.26</c:v>
                </c:pt>
                <c:pt idx="16">
                  <c:v>0.29</c:v>
                </c:pt>
                <c:pt idx="17">
                  <c:v>0.295</c:v>
                </c:pt>
                <c:pt idx="18">
                  <c:v>0.315</c:v>
                </c:pt>
                <c:pt idx="19">
                  <c:v>0.33</c:v>
                </c:pt>
                <c:pt idx="20">
                  <c:v>0.34</c:v>
                </c:pt>
                <c:pt idx="21">
                  <c:v>0.35</c:v>
                </c:pt>
                <c:pt idx="22">
                  <c:v>0.35</c:v>
                </c:pt>
                <c:pt idx="23">
                  <c:v>0.365</c:v>
                </c:pt>
                <c:pt idx="24">
                  <c:v>0.375</c:v>
                </c:pt>
                <c:pt idx="25">
                  <c:v>0.38</c:v>
                </c:pt>
                <c:pt idx="26">
                  <c:v>0.38</c:v>
                </c:pt>
                <c:pt idx="27">
                  <c:v>0.385</c:v>
                </c:pt>
                <c:pt idx="28">
                  <c:v>0.39</c:v>
                </c:pt>
                <c:pt idx="29">
                  <c:v>0.41</c:v>
                </c:pt>
                <c:pt idx="30">
                  <c:v>0.41</c:v>
                </c:pt>
                <c:pt idx="31">
                  <c:v>0.42</c:v>
                </c:pt>
                <c:pt idx="32">
                  <c:v>0.425</c:v>
                </c:pt>
                <c:pt idx="33">
                  <c:v>0.435</c:v>
                </c:pt>
                <c:pt idx="34">
                  <c:v>0.44</c:v>
                </c:pt>
                <c:pt idx="35">
                  <c:v>0.44</c:v>
                </c:pt>
                <c:pt idx="36">
                  <c:v>0.455</c:v>
                </c:pt>
                <c:pt idx="37">
                  <c:v>0.465</c:v>
                </c:pt>
                <c:pt idx="38">
                  <c:v>0.485</c:v>
                </c:pt>
                <c:pt idx="39">
                  <c:v>0.51</c:v>
                </c:pt>
                <c:pt idx="40">
                  <c:v>0.515</c:v>
                </c:pt>
                <c:pt idx="41">
                  <c:v>0.53</c:v>
                </c:pt>
                <c:pt idx="42">
                  <c:v>0.535</c:v>
                </c:pt>
                <c:pt idx="43">
                  <c:v>0.55</c:v>
                </c:pt>
                <c:pt idx="44">
                  <c:v>0.58</c:v>
                </c:pt>
                <c:pt idx="45">
                  <c:v>0.62</c:v>
                </c:pt>
                <c:pt idx="46">
                  <c:v>0.62</c:v>
                </c:pt>
                <c:pt idx="47">
                  <c:v>0.62</c:v>
                </c:pt>
                <c:pt idx="48">
                  <c:v>0.63</c:v>
                </c:pt>
                <c:pt idx="49">
                  <c:v>0.63</c:v>
                </c:pt>
                <c:pt idx="50">
                  <c:v>0.635</c:v>
                </c:pt>
                <c:pt idx="51">
                  <c:v>0.64</c:v>
                </c:pt>
                <c:pt idx="52">
                  <c:v>0.64</c:v>
                </c:pt>
                <c:pt idx="53">
                  <c:v>0.645</c:v>
                </c:pt>
                <c:pt idx="54">
                  <c:v>0.655</c:v>
                </c:pt>
                <c:pt idx="55">
                  <c:v>0.66</c:v>
                </c:pt>
                <c:pt idx="56">
                  <c:v>0.665</c:v>
                </c:pt>
                <c:pt idx="57">
                  <c:v>0.68</c:v>
                </c:pt>
                <c:pt idx="58">
                  <c:v>0.68</c:v>
                </c:pt>
                <c:pt idx="59">
                  <c:v>0.685</c:v>
                </c:pt>
                <c:pt idx="60">
                  <c:v>0.685</c:v>
                </c:pt>
                <c:pt idx="61">
                  <c:v>0.695</c:v>
                </c:pt>
                <c:pt idx="62">
                  <c:v>0.7</c:v>
                </c:pt>
                <c:pt idx="63">
                  <c:v>0.705</c:v>
                </c:pt>
                <c:pt idx="64">
                  <c:v>0.705</c:v>
                </c:pt>
                <c:pt idx="65">
                  <c:v>0.725</c:v>
                </c:pt>
                <c:pt idx="66">
                  <c:v>0.735</c:v>
                </c:pt>
                <c:pt idx="67">
                  <c:v>0.74</c:v>
                </c:pt>
                <c:pt idx="68">
                  <c:v>0.745</c:v>
                </c:pt>
                <c:pt idx="69">
                  <c:v>0.75</c:v>
                </c:pt>
                <c:pt idx="70">
                  <c:v>0.76</c:v>
                </c:pt>
                <c:pt idx="71">
                  <c:v>0.765</c:v>
                </c:pt>
                <c:pt idx="72">
                  <c:v>0.765</c:v>
                </c:pt>
                <c:pt idx="73">
                  <c:v>0.765</c:v>
                </c:pt>
                <c:pt idx="74">
                  <c:v>0.77</c:v>
                </c:pt>
                <c:pt idx="75">
                  <c:v>0.78</c:v>
                </c:pt>
                <c:pt idx="76">
                  <c:v>0.78</c:v>
                </c:pt>
                <c:pt idx="77">
                  <c:v>0.79</c:v>
                </c:pt>
                <c:pt idx="78">
                  <c:v>0.79</c:v>
                </c:pt>
                <c:pt idx="79">
                  <c:v>0.8</c:v>
                </c:pt>
                <c:pt idx="80">
                  <c:v>0.82</c:v>
                </c:pt>
                <c:pt idx="81">
                  <c:v>0.825</c:v>
                </c:pt>
                <c:pt idx="82">
                  <c:v>0.83</c:v>
                </c:pt>
                <c:pt idx="83">
                  <c:v>0.84</c:v>
                </c:pt>
                <c:pt idx="84">
                  <c:v>0.865</c:v>
                </c:pt>
                <c:pt idx="85">
                  <c:v>0.875</c:v>
                </c:pt>
                <c:pt idx="86">
                  <c:v>0.88</c:v>
                </c:pt>
                <c:pt idx="87">
                  <c:v>0.88</c:v>
                </c:pt>
                <c:pt idx="88">
                  <c:v>0.88</c:v>
                </c:pt>
                <c:pt idx="89">
                  <c:v>0.88</c:v>
                </c:pt>
                <c:pt idx="90">
                  <c:v>0.885</c:v>
                </c:pt>
                <c:pt idx="91">
                  <c:v>0.885</c:v>
                </c:pt>
                <c:pt idx="92">
                  <c:v>0.885</c:v>
                </c:pt>
                <c:pt idx="93">
                  <c:v>0.89</c:v>
                </c:pt>
                <c:pt idx="94">
                  <c:v>0.89</c:v>
                </c:pt>
                <c:pt idx="95">
                  <c:v>0.89</c:v>
                </c:pt>
                <c:pt idx="96">
                  <c:v>0.9</c:v>
                </c:pt>
                <c:pt idx="97">
                  <c:v>0.9</c:v>
                </c:pt>
                <c:pt idx="98">
                  <c:v>0.9</c:v>
                </c:pt>
                <c:pt idx="99">
                  <c:v>0.9</c:v>
                </c:pt>
              </c:numCache>
            </c:numRef>
          </c:val>
          <c:smooth val="0"/>
        </c:ser>
        <c:dLbls>
          <c:showLegendKey val="0"/>
          <c:showVal val="0"/>
          <c:showCatName val="0"/>
          <c:showSerName val="0"/>
          <c:showPercent val="0"/>
          <c:showBubbleSize val="0"/>
        </c:dLbls>
        <c:smooth val="0"/>
        <c:axId val="-2099897776"/>
        <c:axId val="-2099924240"/>
      </c:lineChart>
      <c:catAx>
        <c:axId val="-2099897776"/>
        <c:scaling>
          <c:orientation val="minMax"/>
        </c:scaling>
        <c:delete val="0"/>
        <c:axPos val="b"/>
        <c:numFmt formatCode="0_ "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2099924240"/>
        <c:crosses val="autoZero"/>
        <c:auto val="1"/>
        <c:lblAlgn val="ctr"/>
        <c:lblOffset val="100"/>
        <c:noMultiLvlLbl val="0"/>
      </c:catAx>
      <c:valAx>
        <c:axId val="-209992424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2099897776"/>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altLang="zh-CN" dirty="0" smtClean="0"/>
              <a:t>average</a:t>
            </a:r>
            <a:r>
              <a:rPr lang="zh-CN" altLang="en-US" dirty="0" smtClean="0"/>
              <a:t> </a:t>
            </a:r>
            <a:r>
              <a:rPr lang="en-US" altLang="zh-CN" dirty="0" smtClean="0"/>
              <a:t>WCCT</a:t>
            </a:r>
            <a:endParaRPr lang="zh-CN" altLang="en-US" dirty="0"/>
          </a:p>
        </c:rich>
      </c:tx>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barChart>
        <c:barDir val="col"/>
        <c:grouping val="clustered"/>
        <c:varyColors val="0"/>
        <c:ser>
          <c:idx val="0"/>
          <c:order val="0"/>
          <c:tx>
            <c:strRef>
              <c:f>工作表1!$B$1</c:f>
              <c:strCache>
                <c:ptCount val="1"/>
                <c:pt idx="0">
                  <c:v>Barrat</c:v>
                </c:pt>
              </c:strCache>
            </c:strRef>
          </c:tx>
          <c:spPr>
            <a:solidFill>
              <a:schemeClr val="accent1"/>
            </a:solidFill>
            <a:ln>
              <a:noFill/>
            </a:ln>
            <a:effectLst/>
          </c:spPr>
          <c:invertIfNegative val="0"/>
          <c:cat>
            <c:strRef>
              <c:f>工作表1!$A$2:$A$6</c:f>
              <c:strCache>
                <c:ptCount val="5"/>
                <c:pt idx="0">
                  <c:v>S-N</c:v>
                </c:pt>
                <c:pt idx="1">
                  <c:v>L-N</c:v>
                </c:pt>
                <c:pt idx="2">
                  <c:v>S-W</c:v>
                </c:pt>
                <c:pt idx="3">
                  <c:v>L-W</c:v>
                </c:pt>
                <c:pt idx="4">
                  <c:v>ALL</c:v>
                </c:pt>
              </c:strCache>
            </c:strRef>
          </c:cat>
          <c:val>
            <c:numRef>
              <c:f>工作表1!$B$2:$B$6</c:f>
              <c:numCache>
                <c:formatCode>General</c:formatCode>
                <c:ptCount val="5"/>
                <c:pt idx="0">
                  <c:v>0.6</c:v>
                </c:pt>
                <c:pt idx="1">
                  <c:v>0.6</c:v>
                </c:pt>
                <c:pt idx="2">
                  <c:v>0.6</c:v>
                </c:pt>
                <c:pt idx="3">
                  <c:v>0.9</c:v>
                </c:pt>
                <c:pt idx="4">
                  <c:v>0.7</c:v>
                </c:pt>
              </c:numCache>
            </c:numRef>
          </c:val>
        </c:ser>
        <c:ser>
          <c:idx val="1"/>
          <c:order val="1"/>
          <c:tx>
            <c:strRef>
              <c:f>工作表1!$C$1</c:f>
              <c:strCache>
                <c:ptCount val="1"/>
                <c:pt idx="0">
                  <c:v>Aalo</c:v>
                </c:pt>
              </c:strCache>
            </c:strRef>
          </c:tx>
          <c:spPr>
            <a:solidFill>
              <a:schemeClr val="accent2"/>
            </a:solidFill>
            <a:ln>
              <a:noFill/>
            </a:ln>
            <a:effectLst/>
          </c:spPr>
          <c:invertIfNegative val="0"/>
          <c:cat>
            <c:strRef>
              <c:f>工作表1!$A$2:$A$6</c:f>
              <c:strCache>
                <c:ptCount val="5"/>
                <c:pt idx="0">
                  <c:v>S-N</c:v>
                </c:pt>
                <c:pt idx="1">
                  <c:v>L-N</c:v>
                </c:pt>
                <c:pt idx="2">
                  <c:v>S-W</c:v>
                </c:pt>
                <c:pt idx="3">
                  <c:v>L-W</c:v>
                </c:pt>
                <c:pt idx="4">
                  <c:v>ALL</c:v>
                </c:pt>
              </c:strCache>
            </c:strRef>
          </c:cat>
          <c:val>
            <c:numRef>
              <c:f>工作表1!$C$2:$C$6</c:f>
              <c:numCache>
                <c:formatCode>General</c:formatCode>
                <c:ptCount val="5"/>
                <c:pt idx="0">
                  <c:v>1.5</c:v>
                </c:pt>
                <c:pt idx="1">
                  <c:v>1.2</c:v>
                </c:pt>
                <c:pt idx="2">
                  <c:v>0.7</c:v>
                </c:pt>
                <c:pt idx="3">
                  <c:v>0.8</c:v>
                </c:pt>
                <c:pt idx="4">
                  <c:v>0.8</c:v>
                </c:pt>
              </c:numCache>
            </c:numRef>
          </c:val>
        </c:ser>
        <c:ser>
          <c:idx val="2"/>
          <c:order val="2"/>
          <c:tx>
            <c:strRef>
              <c:f>工作表1!$D$1</c:f>
              <c:strCache>
                <c:ptCount val="1"/>
                <c:pt idx="0">
                  <c:v>Varys</c:v>
                </c:pt>
              </c:strCache>
            </c:strRef>
          </c:tx>
          <c:spPr>
            <a:solidFill>
              <a:schemeClr val="accent3"/>
            </a:solidFill>
            <a:ln>
              <a:noFill/>
            </a:ln>
            <a:effectLst/>
          </c:spPr>
          <c:invertIfNegative val="0"/>
          <c:cat>
            <c:strRef>
              <c:f>工作表1!$A$2:$A$6</c:f>
              <c:strCache>
                <c:ptCount val="5"/>
                <c:pt idx="0">
                  <c:v>S-N</c:v>
                </c:pt>
                <c:pt idx="1">
                  <c:v>L-N</c:v>
                </c:pt>
                <c:pt idx="2">
                  <c:v>S-W</c:v>
                </c:pt>
                <c:pt idx="3">
                  <c:v>L-W</c:v>
                </c:pt>
                <c:pt idx="4">
                  <c:v>ALL</c:v>
                </c:pt>
              </c:strCache>
            </c:strRef>
          </c:cat>
          <c:val>
            <c:numRef>
              <c:f>工作表1!$D$2:$D$6</c:f>
              <c:numCache>
                <c:formatCode>General</c:formatCode>
                <c:ptCount val="5"/>
                <c:pt idx="0">
                  <c:v>2.4</c:v>
                </c:pt>
                <c:pt idx="1">
                  <c:v>1.6</c:v>
                </c:pt>
                <c:pt idx="2">
                  <c:v>0.9</c:v>
                </c:pt>
                <c:pt idx="3">
                  <c:v>1.0</c:v>
                </c:pt>
                <c:pt idx="4">
                  <c:v>1.1</c:v>
                </c:pt>
              </c:numCache>
            </c:numRef>
          </c:val>
        </c:ser>
        <c:ser>
          <c:idx val="3"/>
          <c:order val="3"/>
          <c:tx>
            <c:strRef>
              <c:f>工作表1!$E$1</c:f>
              <c:strCache>
                <c:ptCount val="1"/>
                <c:pt idx="0">
                  <c:v>Yosemite</c:v>
                </c:pt>
              </c:strCache>
            </c:strRef>
          </c:tx>
          <c:spPr>
            <a:solidFill>
              <a:schemeClr val="accent4"/>
            </a:solidFill>
            <a:ln>
              <a:noFill/>
            </a:ln>
            <a:effectLst/>
          </c:spPr>
          <c:invertIfNegative val="0"/>
          <c:cat>
            <c:strRef>
              <c:f>工作表1!$A$2:$A$6</c:f>
              <c:strCache>
                <c:ptCount val="5"/>
                <c:pt idx="0">
                  <c:v>S-N</c:v>
                </c:pt>
                <c:pt idx="1">
                  <c:v>L-N</c:v>
                </c:pt>
                <c:pt idx="2">
                  <c:v>S-W</c:v>
                </c:pt>
                <c:pt idx="3">
                  <c:v>L-W</c:v>
                </c:pt>
                <c:pt idx="4">
                  <c:v>ALL</c:v>
                </c:pt>
              </c:strCache>
            </c:strRef>
          </c:cat>
          <c:val>
            <c:numRef>
              <c:f>工作表1!$E$2:$E$6</c:f>
              <c:numCache>
                <c:formatCode>General</c:formatCode>
                <c:ptCount val="5"/>
                <c:pt idx="0">
                  <c:v>2.6</c:v>
                </c:pt>
                <c:pt idx="1">
                  <c:v>1.7</c:v>
                </c:pt>
                <c:pt idx="2">
                  <c:v>1.4</c:v>
                </c:pt>
                <c:pt idx="3">
                  <c:v>1.2</c:v>
                </c:pt>
                <c:pt idx="4">
                  <c:v>1.4</c:v>
                </c:pt>
              </c:numCache>
            </c:numRef>
          </c:val>
        </c:ser>
        <c:dLbls>
          <c:showLegendKey val="0"/>
          <c:showVal val="0"/>
          <c:showCatName val="0"/>
          <c:showSerName val="0"/>
          <c:showPercent val="0"/>
          <c:showBubbleSize val="0"/>
        </c:dLbls>
        <c:gapWidth val="219"/>
        <c:overlap val="-27"/>
        <c:axId val="-2098706224"/>
        <c:axId val="-2098702720"/>
      </c:barChart>
      <c:catAx>
        <c:axId val="-209870622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2098702720"/>
        <c:crosses val="autoZero"/>
        <c:auto val="1"/>
        <c:lblAlgn val="ctr"/>
        <c:lblOffset val="100"/>
        <c:noMultiLvlLbl val="0"/>
      </c:catAx>
      <c:valAx>
        <c:axId val="-209870272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2098706224"/>
        <c:crosses val="autoZero"/>
        <c:crossBetween val="between"/>
      </c:valAx>
      <c:spPr>
        <a:noFill/>
        <a:ln>
          <a:noFill/>
        </a:ln>
        <a:effectLst/>
      </c:spPr>
    </c:plotArea>
    <c:legend>
      <c:legendPos val="b"/>
      <c:layout>
        <c:manualLayout>
          <c:xMode val="edge"/>
          <c:yMode val="edge"/>
          <c:x val="0.182540875302001"/>
          <c:y val="0.89528564734689"/>
          <c:w val="0.686595869596621"/>
          <c:h val="0.10471435265311"/>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altLang="zh-CN" dirty="0" smtClean="0"/>
              <a:t>CDF-WCCT</a:t>
            </a:r>
            <a:endParaRPr lang="zh-CN" altLang="en-US" dirty="0"/>
          </a:p>
        </c:rich>
      </c:tx>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lineChart>
        <c:grouping val="standard"/>
        <c:varyColors val="0"/>
        <c:ser>
          <c:idx val="0"/>
          <c:order val="0"/>
          <c:tx>
            <c:strRef>
              <c:f>工作表1!$B$1</c:f>
              <c:strCache>
                <c:ptCount val="1"/>
                <c:pt idx="0">
                  <c:v>Barrat</c:v>
                </c:pt>
              </c:strCache>
            </c:strRef>
          </c:tx>
          <c:spPr>
            <a:ln w="28575" cap="rnd">
              <a:solidFill>
                <a:schemeClr val="accent1"/>
              </a:solidFill>
              <a:round/>
            </a:ln>
            <a:effectLst/>
          </c:spPr>
          <c:marker>
            <c:symbol val="none"/>
          </c:marker>
          <c:cat>
            <c:numRef>
              <c:f>工作表1!$A$2:$A$11</c:f>
              <c:numCache>
                <c:formatCode>0_ </c:formatCode>
                <c:ptCount val="10"/>
                <c:pt idx="0">
                  <c:v>0.0</c:v>
                </c:pt>
                <c:pt idx="1">
                  <c:v>111.1111111</c:v>
                </c:pt>
                <c:pt idx="2">
                  <c:v>222.2222222</c:v>
                </c:pt>
                <c:pt idx="3">
                  <c:v>333.3333332999989</c:v>
                </c:pt>
                <c:pt idx="4">
                  <c:v>444.4444444</c:v>
                </c:pt>
                <c:pt idx="5">
                  <c:v>555.5555555999994</c:v>
                </c:pt>
                <c:pt idx="6">
                  <c:v>666.6666666999959</c:v>
                </c:pt>
                <c:pt idx="7">
                  <c:v>777.7777778</c:v>
                </c:pt>
                <c:pt idx="8">
                  <c:v>888.8888889</c:v>
                </c:pt>
                <c:pt idx="9">
                  <c:v>1000.0</c:v>
                </c:pt>
              </c:numCache>
            </c:numRef>
          </c:cat>
          <c:val>
            <c:numRef>
              <c:f>工作表1!$B$2:$B$11</c:f>
              <c:numCache>
                <c:formatCode>General</c:formatCode>
                <c:ptCount val="10"/>
                <c:pt idx="0">
                  <c:v>0.0</c:v>
                </c:pt>
                <c:pt idx="1">
                  <c:v>0.783269962</c:v>
                </c:pt>
                <c:pt idx="2">
                  <c:v>0.826996198</c:v>
                </c:pt>
                <c:pt idx="3">
                  <c:v>0.844106464</c:v>
                </c:pt>
                <c:pt idx="4">
                  <c:v>0.865019011</c:v>
                </c:pt>
                <c:pt idx="5">
                  <c:v>0.884030418</c:v>
                </c:pt>
                <c:pt idx="6">
                  <c:v>0.88973384</c:v>
                </c:pt>
                <c:pt idx="7">
                  <c:v>0.893536122</c:v>
                </c:pt>
                <c:pt idx="8">
                  <c:v>0.903041825</c:v>
                </c:pt>
                <c:pt idx="9">
                  <c:v>0.908745247</c:v>
                </c:pt>
              </c:numCache>
            </c:numRef>
          </c:val>
          <c:smooth val="0"/>
        </c:ser>
        <c:ser>
          <c:idx val="1"/>
          <c:order val="1"/>
          <c:tx>
            <c:strRef>
              <c:f>工作表1!$C$1</c:f>
              <c:strCache>
                <c:ptCount val="1"/>
                <c:pt idx="0">
                  <c:v>Aalo</c:v>
                </c:pt>
              </c:strCache>
            </c:strRef>
          </c:tx>
          <c:spPr>
            <a:ln w="28575" cap="rnd">
              <a:solidFill>
                <a:schemeClr val="accent2"/>
              </a:solidFill>
              <a:round/>
            </a:ln>
            <a:effectLst/>
          </c:spPr>
          <c:marker>
            <c:symbol val="none"/>
          </c:marker>
          <c:cat>
            <c:numRef>
              <c:f>工作表1!$A$2:$A$11</c:f>
              <c:numCache>
                <c:formatCode>0_ </c:formatCode>
                <c:ptCount val="10"/>
                <c:pt idx="0">
                  <c:v>0.0</c:v>
                </c:pt>
                <c:pt idx="1">
                  <c:v>111.1111111</c:v>
                </c:pt>
                <c:pt idx="2">
                  <c:v>222.2222222</c:v>
                </c:pt>
                <c:pt idx="3">
                  <c:v>333.3333332999989</c:v>
                </c:pt>
                <c:pt idx="4">
                  <c:v>444.4444444</c:v>
                </c:pt>
                <c:pt idx="5">
                  <c:v>555.5555555999994</c:v>
                </c:pt>
                <c:pt idx="6">
                  <c:v>666.6666666999959</c:v>
                </c:pt>
                <c:pt idx="7">
                  <c:v>777.7777778</c:v>
                </c:pt>
                <c:pt idx="8">
                  <c:v>888.8888889</c:v>
                </c:pt>
                <c:pt idx="9">
                  <c:v>1000.0</c:v>
                </c:pt>
              </c:numCache>
            </c:numRef>
          </c:cat>
          <c:val>
            <c:numRef>
              <c:f>工作表1!$C$2:$C$11</c:f>
              <c:numCache>
                <c:formatCode>General</c:formatCode>
                <c:ptCount val="10"/>
                <c:pt idx="0">
                  <c:v>0.0</c:v>
                </c:pt>
                <c:pt idx="1">
                  <c:v>0.596958175</c:v>
                </c:pt>
                <c:pt idx="2">
                  <c:v>0.652091255</c:v>
                </c:pt>
                <c:pt idx="3">
                  <c:v>0.688212928</c:v>
                </c:pt>
                <c:pt idx="4">
                  <c:v>0.709125475</c:v>
                </c:pt>
                <c:pt idx="5">
                  <c:v>0.731939163</c:v>
                </c:pt>
                <c:pt idx="6">
                  <c:v>0.752851711</c:v>
                </c:pt>
                <c:pt idx="7">
                  <c:v>0.760456274</c:v>
                </c:pt>
                <c:pt idx="8">
                  <c:v>0.773764259</c:v>
                </c:pt>
                <c:pt idx="9">
                  <c:v>0.787072243</c:v>
                </c:pt>
              </c:numCache>
            </c:numRef>
          </c:val>
          <c:smooth val="0"/>
        </c:ser>
        <c:ser>
          <c:idx val="2"/>
          <c:order val="2"/>
          <c:tx>
            <c:strRef>
              <c:f>工作表1!$D$1</c:f>
              <c:strCache>
                <c:ptCount val="1"/>
                <c:pt idx="0">
                  <c:v>TCP</c:v>
                </c:pt>
              </c:strCache>
            </c:strRef>
          </c:tx>
          <c:spPr>
            <a:ln w="28575" cap="rnd">
              <a:solidFill>
                <a:schemeClr val="accent3"/>
              </a:solidFill>
              <a:round/>
            </a:ln>
            <a:effectLst/>
          </c:spPr>
          <c:marker>
            <c:symbol val="none"/>
          </c:marker>
          <c:cat>
            <c:numRef>
              <c:f>工作表1!$A$2:$A$11</c:f>
              <c:numCache>
                <c:formatCode>0_ </c:formatCode>
                <c:ptCount val="10"/>
                <c:pt idx="0">
                  <c:v>0.0</c:v>
                </c:pt>
                <c:pt idx="1">
                  <c:v>111.1111111</c:v>
                </c:pt>
                <c:pt idx="2">
                  <c:v>222.2222222</c:v>
                </c:pt>
                <c:pt idx="3">
                  <c:v>333.3333332999989</c:v>
                </c:pt>
                <c:pt idx="4">
                  <c:v>444.4444444</c:v>
                </c:pt>
                <c:pt idx="5">
                  <c:v>555.5555555999994</c:v>
                </c:pt>
                <c:pt idx="6">
                  <c:v>666.6666666999959</c:v>
                </c:pt>
                <c:pt idx="7">
                  <c:v>777.7777778</c:v>
                </c:pt>
                <c:pt idx="8">
                  <c:v>888.8888889</c:v>
                </c:pt>
                <c:pt idx="9">
                  <c:v>1000.0</c:v>
                </c:pt>
              </c:numCache>
            </c:numRef>
          </c:cat>
          <c:val>
            <c:numRef>
              <c:f>工作表1!$D$2:$D$11</c:f>
              <c:numCache>
                <c:formatCode>General</c:formatCode>
                <c:ptCount val="10"/>
                <c:pt idx="0">
                  <c:v>0.0</c:v>
                </c:pt>
                <c:pt idx="1">
                  <c:v>0.534220532</c:v>
                </c:pt>
                <c:pt idx="2">
                  <c:v>0.593155894</c:v>
                </c:pt>
                <c:pt idx="3">
                  <c:v>0.634980989</c:v>
                </c:pt>
                <c:pt idx="4">
                  <c:v>0.659695817</c:v>
                </c:pt>
                <c:pt idx="5">
                  <c:v>0.686311787</c:v>
                </c:pt>
                <c:pt idx="6">
                  <c:v>0.69581749</c:v>
                </c:pt>
                <c:pt idx="7">
                  <c:v>0.714828897</c:v>
                </c:pt>
                <c:pt idx="8">
                  <c:v>0.728136882</c:v>
                </c:pt>
                <c:pt idx="9">
                  <c:v>0.74904943</c:v>
                </c:pt>
              </c:numCache>
            </c:numRef>
          </c:val>
          <c:smooth val="0"/>
        </c:ser>
        <c:ser>
          <c:idx val="3"/>
          <c:order val="3"/>
          <c:tx>
            <c:strRef>
              <c:f>工作表1!$E$1</c:f>
              <c:strCache>
                <c:ptCount val="1"/>
                <c:pt idx="0">
                  <c:v>Varys</c:v>
                </c:pt>
              </c:strCache>
            </c:strRef>
          </c:tx>
          <c:spPr>
            <a:ln w="28575" cap="rnd">
              <a:solidFill>
                <a:schemeClr val="accent4"/>
              </a:solidFill>
              <a:round/>
            </a:ln>
            <a:effectLst/>
          </c:spPr>
          <c:marker>
            <c:symbol val="none"/>
          </c:marker>
          <c:cat>
            <c:numRef>
              <c:f>工作表1!$A$2:$A$11</c:f>
              <c:numCache>
                <c:formatCode>0_ </c:formatCode>
                <c:ptCount val="10"/>
                <c:pt idx="0">
                  <c:v>0.0</c:v>
                </c:pt>
                <c:pt idx="1">
                  <c:v>111.1111111</c:v>
                </c:pt>
                <c:pt idx="2">
                  <c:v>222.2222222</c:v>
                </c:pt>
                <c:pt idx="3">
                  <c:v>333.3333332999989</c:v>
                </c:pt>
                <c:pt idx="4">
                  <c:v>444.4444444</c:v>
                </c:pt>
                <c:pt idx="5">
                  <c:v>555.5555555999994</c:v>
                </c:pt>
                <c:pt idx="6">
                  <c:v>666.6666666999959</c:v>
                </c:pt>
                <c:pt idx="7">
                  <c:v>777.7777778</c:v>
                </c:pt>
                <c:pt idx="8">
                  <c:v>888.8888889</c:v>
                </c:pt>
                <c:pt idx="9">
                  <c:v>1000.0</c:v>
                </c:pt>
              </c:numCache>
            </c:numRef>
          </c:cat>
          <c:val>
            <c:numRef>
              <c:f>工作表1!$E$2:$E$11</c:f>
              <c:numCache>
                <c:formatCode>General</c:formatCode>
                <c:ptCount val="10"/>
                <c:pt idx="0">
                  <c:v>0.0</c:v>
                </c:pt>
                <c:pt idx="1">
                  <c:v>0.534220532</c:v>
                </c:pt>
                <c:pt idx="2">
                  <c:v>0.593155894</c:v>
                </c:pt>
                <c:pt idx="3">
                  <c:v>0.634980989</c:v>
                </c:pt>
                <c:pt idx="4">
                  <c:v>0.659695817</c:v>
                </c:pt>
                <c:pt idx="5">
                  <c:v>0.686311787</c:v>
                </c:pt>
                <c:pt idx="6">
                  <c:v>0.69581749</c:v>
                </c:pt>
                <c:pt idx="7">
                  <c:v>0.714828897</c:v>
                </c:pt>
                <c:pt idx="8">
                  <c:v>0.728136882</c:v>
                </c:pt>
                <c:pt idx="9">
                  <c:v>0.74904943</c:v>
                </c:pt>
              </c:numCache>
            </c:numRef>
          </c:val>
          <c:smooth val="0"/>
        </c:ser>
        <c:ser>
          <c:idx val="4"/>
          <c:order val="4"/>
          <c:tx>
            <c:strRef>
              <c:f>工作表1!$F$1</c:f>
              <c:strCache>
                <c:ptCount val="1"/>
                <c:pt idx="0">
                  <c:v>Yosemite</c:v>
                </c:pt>
              </c:strCache>
            </c:strRef>
          </c:tx>
          <c:spPr>
            <a:ln w="28575" cap="rnd">
              <a:solidFill>
                <a:schemeClr val="accent5"/>
              </a:solidFill>
              <a:round/>
            </a:ln>
            <a:effectLst/>
          </c:spPr>
          <c:marker>
            <c:symbol val="none"/>
          </c:marker>
          <c:cat>
            <c:numRef>
              <c:f>工作表1!$A$2:$A$11</c:f>
              <c:numCache>
                <c:formatCode>0_ </c:formatCode>
                <c:ptCount val="10"/>
                <c:pt idx="0">
                  <c:v>0.0</c:v>
                </c:pt>
                <c:pt idx="1">
                  <c:v>111.1111111</c:v>
                </c:pt>
                <c:pt idx="2">
                  <c:v>222.2222222</c:v>
                </c:pt>
                <c:pt idx="3">
                  <c:v>333.3333332999989</c:v>
                </c:pt>
                <c:pt idx="4">
                  <c:v>444.4444444</c:v>
                </c:pt>
                <c:pt idx="5">
                  <c:v>555.5555555999994</c:v>
                </c:pt>
                <c:pt idx="6">
                  <c:v>666.6666666999959</c:v>
                </c:pt>
                <c:pt idx="7">
                  <c:v>777.7777778</c:v>
                </c:pt>
                <c:pt idx="8">
                  <c:v>888.8888889</c:v>
                </c:pt>
                <c:pt idx="9">
                  <c:v>1000.0</c:v>
                </c:pt>
              </c:numCache>
            </c:numRef>
          </c:cat>
          <c:val>
            <c:numRef>
              <c:f>工作表1!$F$2:$F$11</c:f>
              <c:numCache>
                <c:formatCode>General</c:formatCode>
                <c:ptCount val="10"/>
                <c:pt idx="0">
                  <c:v>0.0</c:v>
                </c:pt>
                <c:pt idx="1">
                  <c:v>0.800380228</c:v>
                </c:pt>
                <c:pt idx="2">
                  <c:v>0.86121673</c:v>
                </c:pt>
                <c:pt idx="3">
                  <c:v>0.872623574</c:v>
                </c:pt>
                <c:pt idx="4">
                  <c:v>0.88973384</c:v>
                </c:pt>
                <c:pt idx="5">
                  <c:v>0.903041825</c:v>
                </c:pt>
                <c:pt idx="6">
                  <c:v>0.910646388</c:v>
                </c:pt>
                <c:pt idx="7">
                  <c:v>0.914448669</c:v>
                </c:pt>
                <c:pt idx="8">
                  <c:v>0.922053232</c:v>
                </c:pt>
                <c:pt idx="9">
                  <c:v>0.929657795</c:v>
                </c:pt>
              </c:numCache>
            </c:numRef>
          </c:val>
          <c:smooth val="0"/>
        </c:ser>
        <c:dLbls>
          <c:showLegendKey val="0"/>
          <c:showVal val="0"/>
          <c:showCatName val="0"/>
          <c:showSerName val="0"/>
          <c:showPercent val="0"/>
          <c:showBubbleSize val="0"/>
        </c:dLbls>
        <c:smooth val="0"/>
        <c:axId val="-2098664592"/>
        <c:axId val="-2098661280"/>
      </c:lineChart>
      <c:catAx>
        <c:axId val="-2098664592"/>
        <c:scaling>
          <c:orientation val="minMax"/>
        </c:scaling>
        <c:delete val="0"/>
        <c:axPos val="b"/>
        <c:numFmt formatCode="0_ "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2098661280"/>
        <c:crosses val="autoZero"/>
        <c:auto val="1"/>
        <c:lblAlgn val="ctr"/>
        <c:lblOffset val="100"/>
        <c:noMultiLvlLbl val="0"/>
      </c:catAx>
      <c:valAx>
        <c:axId val="-209866128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2098664592"/>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827ADD2-AF00-0C4B-91EC-4A5EC26DA737}" type="datetimeFigureOut">
              <a:rPr kumimoji="1" lang="zh-CN" altLang="en-US" smtClean="0"/>
              <a:t>18/3/24</a:t>
            </a:fld>
            <a:endParaRPr kumimoji="1"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zh-CN" altLang="en-US"/>
          </a:p>
        </p:txBody>
      </p:sp>
      <p:sp>
        <p:nvSpPr>
          <p:cNvPr id="5" name="幻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E95D00BA-FC01-094E-ADC2-23309E7A5A99}" type="slidenum">
              <a:rPr kumimoji="1" lang="zh-CN" altLang="en-US" smtClean="0"/>
              <a:t>‹#›</a:t>
            </a:fld>
            <a:endParaRPr kumimoji="1" lang="zh-CN" altLang="en-US"/>
          </a:p>
        </p:txBody>
      </p:sp>
    </p:spTree>
    <p:extLst>
      <p:ext uri="{BB962C8B-B14F-4D97-AF65-F5344CB8AC3E}">
        <p14:creationId xmlns:p14="http://schemas.microsoft.com/office/powerpoint/2010/main" val="220708119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C790CAD-37FE-C447-B44E-3765884BCD02}" type="datetimeFigureOut">
              <a:rPr kumimoji="1" lang="zh-CN" altLang="en-US" smtClean="0"/>
              <a:t>18/3/24</a:t>
            </a:fld>
            <a:endParaRPr kumimoji="1"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6F0913F-683A-8A44-8051-AD94C5261B5A}" type="slidenum">
              <a:rPr kumimoji="1" lang="zh-CN" altLang="en-US" smtClean="0"/>
              <a:t>‹#›</a:t>
            </a:fld>
            <a:endParaRPr kumimoji="1" lang="zh-CN" altLang="en-US"/>
          </a:p>
        </p:txBody>
      </p:sp>
    </p:spTree>
    <p:extLst>
      <p:ext uri="{BB962C8B-B14F-4D97-AF65-F5344CB8AC3E}">
        <p14:creationId xmlns:p14="http://schemas.microsoft.com/office/powerpoint/2010/main" val="548118346"/>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en-US" altLang="zh-CN" dirty="0" smtClean="0"/>
          </a:p>
        </p:txBody>
      </p:sp>
      <p:sp>
        <p:nvSpPr>
          <p:cNvPr id="4" name="幻灯片编号占位符 3"/>
          <p:cNvSpPr>
            <a:spLocks noGrp="1"/>
          </p:cNvSpPr>
          <p:nvPr>
            <p:ph type="sldNum" sz="quarter" idx="10"/>
          </p:nvPr>
        </p:nvSpPr>
        <p:spPr/>
        <p:txBody>
          <a:bodyPr/>
          <a:lstStyle/>
          <a:p>
            <a:fld id="{16F0913F-683A-8A44-8051-AD94C5261B5A}" type="slidenum">
              <a:rPr kumimoji="1" lang="zh-CN" altLang="en-US" smtClean="0"/>
              <a:t>1</a:t>
            </a:fld>
            <a:endParaRPr kumimoji="1" lang="zh-CN" altLang="en-US"/>
          </a:p>
        </p:txBody>
      </p:sp>
    </p:spTree>
    <p:extLst>
      <p:ext uri="{BB962C8B-B14F-4D97-AF65-F5344CB8AC3E}">
        <p14:creationId xmlns:p14="http://schemas.microsoft.com/office/powerpoint/2010/main" val="13505737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6F0913F-683A-8A44-8051-AD94C5261B5A}" type="slidenum">
              <a:rPr kumimoji="1" lang="zh-CN" altLang="en-US" smtClean="0"/>
              <a:t>10</a:t>
            </a:fld>
            <a:endParaRPr kumimoji="1" lang="zh-CN" altLang="en-US"/>
          </a:p>
        </p:txBody>
      </p:sp>
    </p:spTree>
    <p:extLst>
      <p:ext uri="{BB962C8B-B14F-4D97-AF65-F5344CB8AC3E}">
        <p14:creationId xmlns:p14="http://schemas.microsoft.com/office/powerpoint/2010/main" val="1592594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6F0913F-683A-8A44-8051-AD94C5261B5A}" type="slidenum">
              <a:rPr kumimoji="1" lang="zh-CN" altLang="en-US" smtClean="0"/>
              <a:t>11</a:t>
            </a:fld>
            <a:endParaRPr kumimoji="1" lang="zh-CN" altLang="en-US"/>
          </a:p>
        </p:txBody>
      </p:sp>
    </p:spTree>
    <p:extLst>
      <p:ext uri="{BB962C8B-B14F-4D97-AF65-F5344CB8AC3E}">
        <p14:creationId xmlns:p14="http://schemas.microsoft.com/office/powerpoint/2010/main" val="11868964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6F0913F-683A-8A44-8051-AD94C5261B5A}" type="slidenum">
              <a:rPr kumimoji="1" lang="zh-CN" altLang="en-US" smtClean="0"/>
              <a:t>12</a:t>
            </a:fld>
            <a:endParaRPr kumimoji="1" lang="zh-CN" altLang="en-US"/>
          </a:p>
        </p:txBody>
      </p:sp>
    </p:spTree>
    <p:extLst>
      <p:ext uri="{BB962C8B-B14F-4D97-AF65-F5344CB8AC3E}">
        <p14:creationId xmlns:p14="http://schemas.microsoft.com/office/powerpoint/2010/main" val="8138233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好好弄一下，不够准确</a:t>
            </a:r>
            <a:endParaRPr kumimoji="1" lang="zh-CN" altLang="en-US" dirty="0"/>
          </a:p>
        </p:txBody>
      </p:sp>
      <p:sp>
        <p:nvSpPr>
          <p:cNvPr id="4" name="幻灯片编号占位符 3"/>
          <p:cNvSpPr>
            <a:spLocks noGrp="1"/>
          </p:cNvSpPr>
          <p:nvPr>
            <p:ph type="sldNum" sz="quarter" idx="10"/>
          </p:nvPr>
        </p:nvSpPr>
        <p:spPr/>
        <p:txBody>
          <a:bodyPr/>
          <a:lstStyle/>
          <a:p>
            <a:fld id="{16F0913F-683A-8A44-8051-AD94C5261B5A}" type="slidenum">
              <a:rPr kumimoji="1" lang="zh-CN" altLang="en-US" smtClean="0"/>
              <a:t>14</a:t>
            </a:fld>
            <a:endParaRPr kumimoji="1" lang="zh-CN" altLang="en-US"/>
          </a:p>
        </p:txBody>
      </p:sp>
    </p:spTree>
    <p:extLst>
      <p:ext uri="{BB962C8B-B14F-4D97-AF65-F5344CB8AC3E}">
        <p14:creationId xmlns:p14="http://schemas.microsoft.com/office/powerpoint/2010/main" val="12286919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6F0913F-683A-8A44-8051-AD94C5261B5A}" type="slidenum">
              <a:rPr kumimoji="1" lang="zh-CN" altLang="en-US" smtClean="0"/>
              <a:t>16</a:t>
            </a:fld>
            <a:endParaRPr kumimoji="1" lang="zh-CN" altLang="en-US"/>
          </a:p>
        </p:txBody>
      </p:sp>
    </p:spTree>
    <p:extLst>
      <p:ext uri="{BB962C8B-B14F-4D97-AF65-F5344CB8AC3E}">
        <p14:creationId xmlns:p14="http://schemas.microsoft.com/office/powerpoint/2010/main" val="18513295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6F0913F-683A-8A44-8051-AD94C5261B5A}" type="slidenum">
              <a:rPr kumimoji="1" lang="zh-CN" altLang="en-US" smtClean="0"/>
              <a:t>17</a:t>
            </a:fld>
            <a:endParaRPr kumimoji="1" lang="zh-CN" altLang="en-US"/>
          </a:p>
        </p:txBody>
      </p:sp>
    </p:spTree>
    <p:extLst>
      <p:ext uri="{BB962C8B-B14F-4D97-AF65-F5344CB8AC3E}">
        <p14:creationId xmlns:p14="http://schemas.microsoft.com/office/powerpoint/2010/main" val="3013735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6F0913F-683A-8A44-8051-AD94C5261B5A}" type="slidenum">
              <a:rPr kumimoji="1" lang="zh-CN" altLang="en-US" smtClean="0"/>
              <a:t>18</a:t>
            </a:fld>
            <a:endParaRPr kumimoji="1" lang="zh-CN" altLang="en-US"/>
          </a:p>
        </p:txBody>
      </p:sp>
    </p:spTree>
    <p:extLst>
      <p:ext uri="{BB962C8B-B14F-4D97-AF65-F5344CB8AC3E}">
        <p14:creationId xmlns:p14="http://schemas.microsoft.com/office/powerpoint/2010/main" val="10622187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6F0913F-683A-8A44-8051-AD94C5261B5A}" type="slidenum">
              <a:rPr kumimoji="1" lang="zh-CN" altLang="en-US" smtClean="0"/>
              <a:t>20</a:t>
            </a:fld>
            <a:endParaRPr kumimoji="1" lang="zh-CN" altLang="en-US"/>
          </a:p>
        </p:txBody>
      </p:sp>
    </p:spTree>
    <p:extLst>
      <p:ext uri="{BB962C8B-B14F-4D97-AF65-F5344CB8AC3E}">
        <p14:creationId xmlns:p14="http://schemas.microsoft.com/office/powerpoint/2010/main" val="4666868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6F0913F-683A-8A44-8051-AD94C5261B5A}" type="slidenum">
              <a:rPr kumimoji="1" lang="zh-CN" altLang="en-US" smtClean="0"/>
              <a:t>23</a:t>
            </a:fld>
            <a:endParaRPr kumimoji="1" lang="zh-CN" altLang="en-US"/>
          </a:p>
        </p:txBody>
      </p:sp>
    </p:spTree>
    <p:extLst>
      <p:ext uri="{BB962C8B-B14F-4D97-AF65-F5344CB8AC3E}">
        <p14:creationId xmlns:p14="http://schemas.microsoft.com/office/powerpoint/2010/main" val="5736667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6F0913F-683A-8A44-8051-AD94C5261B5A}" type="slidenum">
              <a:rPr kumimoji="1" lang="zh-CN" altLang="en-US" smtClean="0"/>
              <a:t>25</a:t>
            </a:fld>
            <a:endParaRPr kumimoji="1" lang="zh-CN" altLang="en-US"/>
          </a:p>
        </p:txBody>
      </p:sp>
    </p:spTree>
    <p:extLst>
      <p:ext uri="{BB962C8B-B14F-4D97-AF65-F5344CB8AC3E}">
        <p14:creationId xmlns:p14="http://schemas.microsoft.com/office/powerpoint/2010/main" val="3335823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6F0913F-683A-8A44-8051-AD94C5261B5A}" type="slidenum">
              <a:rPr kumimoji="1" lang="zh-CN" altLang="en-US" smtClean="0"/>
              <a:t>2</a:t>
            </a:fld>
            <a:endParaRPr kumimoji="1" lang="zh-CN" altLang="en-US"/>
          </a:p>
        </p:txBody>
      </p:sp>
    </p:spTree>
    <p:extLst>
      <p:ext uri="{BB962C8B-B14F-4D97-AF65-F5344CB8AC3E}">
        <p14:creationId xmlns:p14="http://schemas.microsoft.com/office/powerpoint/2010/main" val="160589442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6F0913F-683A-8A44-8051-AD94C5261B5A}" type="slidenum">
              <a:rPr kumimoji="1" lang="zh-CN" altLang="en-US" smtClean="0"/>
              <a:t>33</a:t>
            </a:fld>
            <a:endParaRPr kumimoji="1" lang="zh-CN" altLang="en-US"/>
          </a:p>
        </p:txBody>
      </p:sp>
    </p:spTree>
    <p:extLst>
      <p:ext uri="{BB962C8B-B14F-4D97-AF65-F5344CB8AC3E}">
        <p14:creationId xmlns:p14="http://schemas.microsoft.com/office/powerpoint/2010/main" val="2613607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6F0913F-683A-8A44-8051-AD94C5261B5A}" type="slidenum">
              <a:rPr kumimoji="1" lang="zh-CN" altLang="en-US" smtClean="0"/>
              <a:t>34</a:t>
            </a:fld>
            <a:endParaRPr kumimoji="1" lang="zh-CN" altLang="en-US"/>
          </a:p>
        </p:txBody>
      </p:sp>
    </p:spTree>
    <p:extLst>
      <p:ext uri="{BB962C8B-B14F-4D97-AF65-F5344CB8AC3E}">
        <p14:creationId xmlns:p14="http://schemas.microsoft.com/office/powerpoint/2010/main" val="20112611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6F0913F-683A-8A44-8051-AD94C5261B5A}" type="slidenum">
              <a:rPr kumimoji="1" lang="zh-CN" altLang="en-US" smtClean="0"/>
              <a:t>35</a:t>
            </a:fld>
            <a:endParaRPr kumimoji="1" lang="zh-CN" altLang="en-US"/>
          </a:p>
        </p:txBody>
      </p:sp>
    </p:spTree>
    <p:extLst>
      <p:ext uri="{BB962C8B-B14F-4D97-AF65-F5344CB8AC3E}">
        <p14:creationId xmlns:p14="http://schemas.microsoft.com/office/powerpoint/2010/main" val="125525159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6F0913F-683A-8A44-8051-AD94C5261B5A}" type="slidenum">
              <a:rPr kumimoji="1" lang="zh-CN" altLang="en-US" smtClean="0"/>
              <a:t>37</a:t>
            </a:fld>
            <a:endParaRPr kumimoji="1" lang="zh-CN" altLang="en-US"/>
          </a:p>
        </p:txBody>
      </p:sp>
    </p:spTree>
    <p:extLst>
      <p:ext uri="{BB962C8B-B14F-4D97-AF65-F5344CB8AC3E}">
        <p14:creationId xmlns:p14="http://schemas.microsoft.com/office/powerpoint/2010/main" val="19395017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6F0913F-683A-8A44-8051-AD94C5261B5A}" type="slidenum">
              <a:rPr kumimoji="1" lang="zh-CN" altLang="en-US" smtClean="0"/>
              <a:t>38</a:t>
            </a:fld>
            <a:endParaRPr kumimoji="1" lang="zh-CN" altLang="en-US"/>
          </a:p>
        </p:txBody>
      </p:sp>
    </p:spTree>
    <p:extLst>
      <p:ext uri="{BB962C8B-B14F-4D97-AF65-F5344CB8AC3E}">
        <p14:creationId xmlns:p14="http://schemas.microsoft.com/office/powerpoint/2010/main" val="43430438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6F0913F-683A-8A44-8051-AD94C5261B5A}" type="slidenum">
              <a:rPr kumimoji="1" lang="zh-CN" altLang="en-US" smtClean="0"/>
              <a:t>39</a:t>
            </a:fld>
            <a:endParaRPr kumimoji="1" lang="zh-CN" altLang="en-US"/>
          </a:p>
        </p:txBody>
      </p:sp>
    </p:spTree>
    <p:extLst>
      <p:ext uri="{BB962C8B-B14F-4D97-AF65-F5344CB8AC3E}">
        <p14:creationId xmlns:p14="http://schemas.microsoft.com/office/powerpoint/2010/main" val="44428907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6F0913F-683A-8A44-8051-AD94C5261B5A}" type="slidenum">
              <a:rPr kumimoji="1" lang="zh-CN" altLang="en-US" smtClean="0"/>
              <a:t>44</a:t>
            </a:fld>
            <a:endParaRPr kumimoji="1" lang="zh-CN" altLang="en-US"/>
          </a:p>
        </p:txBody>
      </p:sp>
    </p:spTree>
    <p:extLst>
      <p:ext uri="{BB962C8B-B14F-4D97-AF65-F5344CB8AC3E}">
        <p14:creationId xmlns:p14="http://schemas.microsoft.com/office/powerpoint/2010/main" val="21395238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6F0913F-683A-8A44-8051-AD94C5261B5A}" type="slidenum">
              <a:rPr kumimoji="1" lang="zh-CN" altLang="en-US" smtClean="0"/>
              <a:t>53</a:t>
            </a:fld>
            <a:endParaRPr kumimoji="1" lang="zh-CN" altLang="en-US"/>
          </a:p>
        </p:txBody>
      </p:sp>
    </p:spTree>
    <p:extLst>
      <p:ext uri="{BB962C8B-B14F-4D97-AF65-F5344CB8AC3E}">
        <p14:creationId xmlns:p14="http://schemas.microsoft.com/office/powerpoint/2010/main" val="157182591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Social networking and e-commerce activities are popular these days and more and more data are stored in the online storage. Also, businesses are relying on big data analytics for business intelligence and are migrating their traditional IT infrastructure to the cloud. In this trend, cloud storage services like Amazon’s Cloud drive, Apple’s iCloud, </a:t>
            </a:r>
            <a:r>
              <a:rPr lang="en-US" altLang="zh-CN" sz="1200" kern="1200" dirty="0" err="1" smtClean="0">
                <a:solidFill>
                  <a:schemeClr val="tx1"/>
                </a:solidFill>
                <a:effectLst/>
                <a:latin typeface="+mn-lt"/>
                <a:ea typeface="+mn-ea"/>
                <a:cs typeface="+mn-cs"/>
              </a:rPr>
              <a:t>DropBox</a:t>
            </a:r>
            <a:r>
              <a:rPr lang="en-US" altLang="zh-CN" sz="1200" kern="1200" dirty="0" smtClean="0">
                <a:solidFill>
                  <a:schemeClr val="tx1"/>
                </a:solidFill>
                <a:effectLst/>
                <a:latin typeface="+mn-lt"/>
                <a:ea typeface="+mn-ea"/>
                <a:cs typeface="+mn-cs"/>
              </a:rPr>
              <a:t>, Google Drive, Microsoft’s SkyDrive, AT&amp;T Locker stores redundant information on distributed servers to increase reliability for storage systems </a:t>
            </a:r>
            <a:endParaRPr lang="en-US" altLang="zh-CN" dirty="0" smtClean="0"/>
          </a:p>
          <a:p>
            <a:endParaRPr kumimoji="1" lang="zh-CN" altLang="en-US" dirty="0" smtClean="0"/>
          </a:p>
          <a:p>
            <a:endParaRPr kumimoji="1" lang="zh-CN" alt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Erasure coding has been widely used by companies such as Google and Facebook [23] [27], since it provides space- optimal data redundancy to protect against data loss. In erasure coding storage system, (n, k) MDS erasure code is used to divide file into n chunks. When a user fetches the file, any subset of k out of n chunks are needed to reconstruct it </a:t>
            </a:r>
            <a:endParaRPr lang="en-US" altLang="zh-CN" dirty="0" smtClean="0"/>
          </a:p>
          <a:p>
            <a:endParaRPr kumimoji="1" lang="zh-CN" altLang="en-US" dirty="0" smtClean="0"/>
          </a:p>
          <a:p>
            <a:endParaRPr kumimoji="1" lang="zh-CN" altLang="en-US" dirty="0"/>
          </a:p>
        </p:txBody>
      </p:sp>
      <p:sp>
        <p:nvSpPr>
          <p:cNvPr id="4" name="幻灯片编号占位符 3"/>
          <p:cNvSpPr>
            <a:spLocks noGrp="1"/>
          </p:cNvSpPr>
          <p:nvPr>
            <p:ph type="sldNum" sz="quarter" idx="10"/>
          </p:nvPr>
        </p:nvSpPr>
        <p:spPr/>
        <p:txBody>
          <a:bodyPr/>
          <a:lstStyle/>
          <a:p>
            <a:fld id="{3DA1FBAE-BC33-B941-8556-9F37B496153B}" type="slidenum">
              <a:rPr kumimoji="1" lang="zh-CN" altLang="en-US" smtClean="0"/>
              <a:t>54</a:t>
            </a:fld>
            <a:endParaRPr kumimoji="1" lang="zh-CN" altLang="en-US"/>
          </a:p>
        </p:txBody>
      </p:sp>
    </p:spTree>
    <p:extLst>
      <p:ext uri="{BB962C8B-B14F-4D97-AF65-F5344CB8AC3E}">
        <p14:creationId xmlns:p14="http://schemas.microsoft.com/office/powerpoint/2010/main" val="136418057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6F0913F-683A-8A44-8051-AD94C5261B5A}" type="slidenum">
              <a:rPr kumimoji="1" lang="zh-CN" altLang="en-US" smtClean="0"/>
              <a:t>56</a:t>
            </a:fld>
            <a:endParaRPr kumimoji="1" lang="zh-CN" altLang="en-US"/>
          </a:p>
        </p:txBody>
      </p:sp>
    </p:spTree>
    <p:extLst>
      <p:ext uri="{BB962C8B-B14F-4D97-AF65-F5344CB8AC3E}">
        <p14:creationId xmlns:p14="http://schemas.microsoft.com/office/powerpoint/2010/main" val="3592027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6F0913F-683A-8A44-8051-AD94C5261B5A}" type="slidenum">
              <a:rPr kumimoji="1" lang="zh-CN" altLang="en-US" smtClean="0"/>
              <a:t>3</a:t>
            </a:fld>
            <a:endParaRPr kumimoji="1" lang="zh-CN" altLang="en-US"/>
          </a:p>
        </p:txBody>
      </p:sp>
    </p:spTree>
    <p:extLst>
      <p:ext uri="{BB962C8B-B14F-4D97-AF65-F5344CB8AC3E}">
        <p14:creationId xmlns:p14="http://schemas.microsoft.com/office/powerpoint/2010/main" val="178463952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6F0913F-683A-8A44-8051-AD94C5261B5A}" type="slidenum">
              <a:rPr kumimoji="1" lang="zh-CN" altLang="en-US" smtClean="0"/>
              <a:t>62</a:t>
            </a:fld>
            <a:endParaRPr kumimoji="1" lang="zh-CN" altLang="en-US"/>
          </a:p>
        </p:txBody>
      </p:sp>
    </p:spTree>
    <p:extLst>
      <p:ext uri="{BB962C8B-B14F-4D97-AF65-F5344CB8AC3E}">
        <p14:creationId xmlns:p14="http://schemas.microsoft.com/office/powerpoint/2010/main" val="150165981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A5230A9A-2637-4F4B-B8F8-240F39B08293}" type="slidenum">
              <a:rPr lang="en-US" smtClean="0"/>
              <a:t>63</a:t>
            </a:fld>
            <a:endParaRPr lang="en-US"/>
          </a:p>
        </p:txBody>
      </p:sp>
    </p:spTree>
    <p:extLst>
      <p:ext uri="{BB962C8B-B14F-4D97-AF65-F5344CB8AC3E}">
        <p14:creationId xmlns:p14="http://schemas.microsoft.com/office/powerpoint/2010/main" val="61054885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6F0913F-683A-8A44-8051-AD94C5261B5A}" type="slidenum">
              <a:rPr kumimoji="1" lang="zh-CN" altLang="en-US" smtClean="0"/>
              <a:t>67</a:t>
            </a:fld>
            <a:endParaRPr kumimoji="1" lang="zh-CN" altLang="en-US"/>
          </a:p>
        </p:txBody>
      </p:sp>
    </p:spTree>
    <p:extLst>
      <p:ext uri="{BB962C8B-B14F-4D97-AF65-F5344CB8AC3E}">
        <p14:creationId xmlns:p14="http://schemas.microsoft.com/office/powerpoint/2010/main" val="9876095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6F0913F-683A-8A44-8051-AD94C5261B5A}" type="slidenum">
              <a:rPr kumimoji="1" lang="zh-CN" altLang="en-US" smtClean="0"/>
              <a:t>68</a:t>
            </a:fld>
            <a:endParaRPr kumimoji="1" lang="zh-CN" altLang="en-US"/>
          </a:p>
        </p:txBody>
      </p:sp>
    </p:spTree>
    <p:extLst>
      <p:ext uri="{BB962C8B-B14F-4D97-AF65-F5344CB8AC3E}">
        <p14:creationId xmlns:p14="http://schemas.microsoft.com/office/powerpoint/2010/main" val="99103455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6F0913F-683A-8A44-8051-AD94C5261B5A}" type="slidenum">
              <a:rPr kumimoji="1" lang="zh-CN" altLang="en-US" smtClean="0"/>
              <a:t>70</a:t>
            </a:fld>
            <a:endParaRPr kumimoji="1" lang="zh-CN" altLang="en-US"/>
          </a:p>
        </p:txBody>
      </p:sp>
    </p:spTree>
    <p:extLst>
      <p:ext uri="{BB962C8B-B14F-4D97-AF65-F5344CB8AC3E}">
        <p14:creationId xmlns:p14="http://schemas.microsoft.com/office/powerpoint/2010/main" val="199412089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6F0913F-683A-8A44-8051-AD94C5261B5A}" type="slidenum">
              <a:rPr kumimoji="1" lang="zh-CN" altLang="en-US" smtClean="0"/>
              <a:t>71</a:t>
            </a:fld>
            <a:endParaRPr kumimoji="1" lang="zh-CN" altLang="en-US"/>
          </a:p>
        </p:txBody>
      </p:sp>
    </p:spTree>
    <p:extLst>
      <p:ext uri="{BB962C8B-B14F-4D97-AF65-F5344CB8AC3E}">
        <p14:creationId xmlns:p14="http://schemas.microsoft.com/office/powerpoint/2010/main" val="21874387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6F0913F-683A-8A44-8051-AD94C5261B5A}" type="slidenum">
              <a:rPr kumimoji="1" lang="zh-CN" altLang="en-US" smtClean="0"/>
              <a:t>72</a:t>
            </a:fld>
            <a:endParaRPr kumimoji="1" lang="zh-CN" altLang="en-US"/>
          </a:p>
        </p:txBody>
      </p:sp>
    </p:spTree>
    <p:extLst>
      <p:ext uri="{BB962C8B-B14F-4D97-AF65-F5344CB8AC3E}">
        <p14:creationId xmlns:p14="http://schemas.microsoft.com/office/powerpoint/2010/main" val="121142220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230A9A-2637-4F4B-B8F8-240F39B08293}" type="slidenum">
              <a:rPr lang="en-US" smtClean="0"/>
              <a:t>73</a:t>
            </a:fld>
            <a:endParaRPr lang="en-US"/>
          </a:p>
        </p:txBody>
      </p:sp>
    </p:spTree>
    <p:extLst>
      <p:ext uri="{BB962C8B-B14F-4D97-AF65-F5344CB8AC3E}">
        <p14:creationId xmlns:p14="http://schemas.microsoft.com/office/powerpoint/2010/main" val="138641862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kumimoji="1" lang="zh-CN" altLang="en-US" dirty="0" smtClean="0"/>
              <a:t>结合写的</a:t>
            </a:r>
            <a:r>
              <a:rPr kumimoji="1" lang="en-US" altLang="zh-CN" dirty="0" smtClean="0"/>
              <a:t>Yosemite,</a:t>
            </a:r>
            <a:r>
              <a:rPr kumimoji="1" lang="zh-CN" altLang="en-US" dirty="0" smtClean="0"/>
              <a:t>架构，接口，怎么灵活拓展，算法怎么放进去</a:t>
            </a:r>
            <a:r>
              <a:rPr kumimoji="1" lang="en-US" altLang="zh-CN" dirty="0" smtClean="0"/>
              <a:t>OK</a:t>
            </a:r>
            <a:endParaRPr kumimoji="1" lang="zh-CN" altLang="en-US" dirty="0" smtClean="0"/>
          </a:p>
          <a:p>
            <a:r>
              <a:rPr kumimoji="1" lang="zh-CN" altLang="en-US" dirty="0" smtClean="0"/>
              <a:t>结果数据，画的图，表哥</a:t>
            </a:r>
            <a:endParaRPr kumimoji="1" lang="zh-CN" altLang="en-US" dirty="0"/>
          </a:p>
        </p:txBody>
      </p:sp>
      <p:sp>
        <p:nvSpPr>
          <p:cNvPr id="4" name="幻灯片编号占位符 3"/>
          <p:cNvSpPr>
            <a:spLocks noGrp="1"/>
          </p:cNvSpPr>
          <p:nvPr>
            <p:ph type="sldNum" sz="quarter" idx="10"/>
          </p:nvPr>
        </p:nvSpPr>
        <p:spPr/>
        <p:txBody>
          <a:bodyPr/>
          <a:lstStyle/>
          <a:p>
            <a:fld id="{16F0913F-683A-8A44-8051-AD94C5261B5A}" type="slidenum">
              <a:rPr kumimoji="1" lang="zh-CN" altLang="en-US" smtClean="0"/>
              <a:t>74</a:t>
            </a:fld>
            <a:endParaRPr kumimoji="1" lang="zh-CN" altLang="en-US"/>
          </a:p>
        </p:txBody>
      </p:sp>
    </p:spTree>
    <p:extLst>
      <p:ext uri="{BB962C8B-B14F-4D97-AF65-F5344CB8AC3E}">
        <p14:creationId xmlns:p14="http://schemas.microsoft.com/office/powerpoint/2010/main" val="31856188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6F0913F-683A-8A44-8051-AD94C5261B5A}" type="slidenum">
              <a:rPr kumimoji="1" lang="zh-CN" altLang="en-US" smtClean="0"/>
              <a:t>75</a:t>
            </a:fld>
            <a:endParaRPr kumimoji="1" lang="zh-CN" altLang="en-US"/>
          </a:p>
        </p:txBody>
      </p:sp>
    </p:spTree>
    <p:extLst>
      <p:ext uri="{BB962C8B-B14F-4D97-AF65-F5344CB8AC3E}">
        <p14:creationId xmlns:p14="http://schemas.microsoft.com/office/powerpoint/2010/main" val="707883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sz="1200" b="1" dirty="0" smtClean="0"/>
          </a:p>
        </p:txBody>
      </p:sp>
      <p:sp>
        <p:nvSpPr>
          <p:cNvPr id="4" name="幻灯片编号占位符 3"/>
          <p:cNvSpPr>
            <a:spLocks noGrp="1"/>
          </p:cNvSpPr>
          <p:nvPr>
            <p:ph type="sldNum" sz="quarter" idx="10"/>
          </p:nvPr>
        </p:nvSpPr>
        <p:spPr/>
        <p:txBody>
          <a:bodyPr/>
          <a:lstStyle/>
          <a:p>
            <a:fld id="{16F0913F-683A-8A44-8051-AD94C5261B5A}" type="slidenum">
              <a:rPr kumimoji="1" lang="zh-CN" altLang="en-US" smtClean="0"/>
              <a:t>4</a:t>
            </a:fld>
            <a:endParaRPr kumimoji="1" lang="zh-CN" altLang="en-US"/>
          </a:p>
        </p:txBody>
      </p:sp>
    </p:spTree>
    <p:extLst>
      <p:ext uri="{BB962C8B-B14F-4D97-AF65-F5344CB8AC3E}">
        <p14:creationId xmlns:p14="http://schemas.microsoft.com/office/powerpoint/2010/main" val="159732240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6F0913F-683A-8A44-8051-AD94C5261B5A}" type="slidenum">
              <a:rPr kumimoji="1" lang="zh-CN" altLang="en-US" smtClean="0"/>
              <a:t>76</a:t>
            </a:fld>
            <a:endParaRPr kumimoji="1" lang="zh-CN" altLang="en-US"/>
          </a:p>
        </p:txBody>
      </p:sp>
    </p:spTree>
    <p:extLst>
      <p:ext uri="{BB962C8B-B14F-4D97-AF65-F5344CB8AC3E}">
        <p14:creationId xmlns:p14="http://schemas.microsoft.com/office/powerpoint/2010/main" val="111272009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6F0913F-683A-8A44-8051-AD94C5261B5A}" type="slidenum">
              <a:rPr kumimoji="1" lang="zh-CN" altLang="en-US" smtClean="0"/>
              <a:t>77</a:t>
            </a:fld>
            <a:endParaRPr kumimoji="1" lang="zh-CN" altLang="en-US"/>
          </a:p>
        </p:txBody>
      </p:sp>
    </p:spTree>
    <p:extLst>
      <p:ext uri="{BB962C8B-B14F-4D97-AF65-F5344CB8AC3E}">
        <p14:creationId xmlns:p14="http://schemas.microsoft.com/office/powerpoint/2010/main" val="20289618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sz="9600" dirty="0" smtClean="0">
              <a:latin typeface="+mj-lt"/>
            </a:endParaRPr>
          </a:p>
        </p:txBody>
      </p:sp>
      <p:sp>
        <p:nvSpPr>
          <p:cNvPr id="4" name="幻灯片编号占位符 3"/>
          <p:cNvSpPr>
            <a:spLocks noGrp="1"/>
          </p:cNvSpPr>
          <p:nvPr>
            <p:ph type="sldNum" sz="quarter" idx="10"/>
          </p:nvPr>
        </p:nvSpPr>
        <p:spPr/>
        <p:txBody>
          <a:bodyPr/>
          <a:lstStyle/>
          <a:p>
            <a:fld id="{A85DE2F4-2274-754D-BB86-77E17FDA01E1}" type="slidenum">
              <a:rPr kumimoji="1" lang="zh-CN" altLang="en-US" smtClean="0"/>
              <a:t>5</a:t>
            </a:fld>
            <a:endParaRPr kumimoji="1" lang="zh-CN" altLang="en-US"/>
          </a:p>
        </p:txBody>
      </p:sp>
    </p:spTree>
    <p:extLst>
      <p:ext uri="{BB962C8B-B14F-4D97-AF65-F5344CB8AC3E}">
        <p14:creationId xmlns:p14="http://schemas.microsoft.com/office/powerpoint/2010/main" val="21122557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6F0913F-683A-8A44-8051-AD94C5261B5A}" type="slidenum">
              <a:rPr kumimoji="1" lang="zh-CN" altLang="en-US" smtClean="0"/>
              <a:t>6</a:t>
            </a:fld>
            <a:endParaRPr kumimoji="1" lang="zh-CN" altLang="en-US"/>
          </a:p>
        </p:txBody>
      </p:sp>
    </p:spTree>
    <p:extLst>
      <p:ext uri="{BB962C8B-B14F-4D97-AF65-F5344CB8AC3E}">
        <p14:creationId xmlns:p14="http://schemas.microsoft.com/office/powerpoint/2010/main" val="10127073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6F0913F-683A-8A44-8051-AD94C5261B5A}" type="slidenum">
              <a:rPr kumimoji="1" lang="zh-CN" altLang="en-US" smtClean="0"/>
              <a:t>7</a:t>
            </a:fld>
            <a:endParaRPr kumimoji="1" lang="zh-CN" altLang="en-US"/>
          </a:p>
        </p:txBody>
      </p:sp>
    </p:spTree>
    <p:extLst>
      <p:ext uri="{BB962C8B-B14F-4D97-AF65-F5344CB8AC3E}">
        <p14:creationId xmlns:p14="http://schemas.microsoft.com/office/powerpoint/2010/main" val="17595923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6F0913F-683A-8A44-8051-AD94C5261B5A}" type="slidenum">
              <a:rPr kumimoji="1" lang="zh-CN" altLang="en-US" smtClean="0"/>
              <a:t>8</a:t>
            </a:fld>
            <a:endParaRPr kumimoji="1" lang="zh-CN" altLang="en-US"/>
          </a:p>
        </p:txBody>
      </p:sp>
    </p:spTree>
    <p:extLst>
      <p:ext uri="{BB962C8B-B14F-4D97-AF65-F5344CB8AC3E}">
        <p14:creationId xmlns:p14="http://schemas.microsoft.com/office/powerpoint/2010/main" val="13361944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kumimoji="1" lang="zh-CN" altLang="en-US" dirty="0" smtClean="0"/>
              <a:t>数据中心中应用传输存在的问题：计算模型</a:t>
            </a:r>
            <a:r>
              <a:rPr kumimoji="1" lang="en-US" altLang="zh-CN" dirty="0" smtClean="0"/>
              <a:t>map-reduce</a:t>
            </a:r>
            <a:r>
              <a:rPr kumimoji="1" lang="zh-CN" altLang="en-US" dirty="0" smtClean="0"/>
              <a:t>，数据流回应基本是同时返回的，由于高并发，导致大量丢包</a:t>
            </a:r>
          </a:p>
          <a:p>
            <a:r>
              <a:rPr kumimoji="1" lang="zh-CN" altLang="en-US" dirty="0" smtClean="0"/>
              <a:t>传统的传输协议</a:t>
            </a:r>
            <a:r>
              <a:rPr kumimoji="1" lang="en-US" altLang="zh-CN" dirty="0" smtClean="0"/>
              <a:t>TCP</a:t>
            </a:r>
            <a:r>
              <a:rPr kumimoji="1" lang="zh-CN" altLang="en-US" dirty="0" smtClean="0"/>
              <a:t>，使得路由器缓冲区很大，导致延迟高</a:t>
            </a:r>
          </a:p>
          <a:p>
            <a:r>
              <a:rPr kumimoji="1" lang="zh-CN" altLang="en-US" dirty="0" smtClean="0"/>
              <a:t>不同的应用对网络资源的需求是不同的，公平的策略，难以满足所有应用需求</a:t>
            </a:r>
          </a:p>
        </p:txBody>
      </p:sp>
      <p:sp>
        <p:nvSpPr>
          <p:cNvPr id="4" name="幻灯片编号占位符 3"/>
          <p:cNvSpPr>
            <a:spLocks noGrp="1"/>
          </p:cNvSpPr>
          <p:nvPr>
            <p:ph type="sldNum" sz="quarter" idx="10"/>
          </p:nvPr>
        </p:nvSpPr>
        <p:spPr/>
        <p:txBody>
          <a:bodyPr/>
          <a:lstStyle/>
          <a:p>
            <a:fld id="{A85DE2F4-2274-754D-BB86-77E17FDA01E1}" type="slidenum">
              <a:rPr kumimoji="1" lang="zh-CN" altLang="en-US" smtClean="0"/>
              <a:t>9</a:t>
            </a:fld>
            <a:endParaRPr kumimoji="1" lang="zh-CN" altLang="en-US"/>
          </a:p>
        </p:txBody>
      </p:sp>
    </p:spTree>
    <p:extLst>
      <p:ext uri="{BB962C8B-B14F-4D97-AF65-F5344CB8AC3E}">
        <p14:creationId xmlns:p14="http://schemas.microsoft.com/office/powerpoint/2010/main" val="4920679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xml"/><Relationship Id="rId3"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标题幻灯片">
    <p:spTree>
      <p:nvGrpSpPr>
        <p:cNvPr id="1" name=""/>
        <p:cNvGrpSpPr/>
        <p:nvPr/>
      </p:nvGrpSpPr>
      <p:grpSpPr>
        <a:xfrm>
          <a:off x="0" y="0"/>
          <a:ext cx="0" cy="0"/>
          <a:chOff x="0" y="0"/>
          <a:chExt cx="0" cy="0"/>
        </a:xfrm>
      </p:grpSpPr>
      <p:sp>
        <p:nvSpPr>
          <p:cNvPr id="8" name="Title 7"/>
          <p:cNvSpPr>
            <a:spLocks noGrp="1"/>
          </p:cNvSpPr>
          <p:nvPr>
            <p:ph type="ctrTitle"/>
          </p:nvPr>
        </p:nvSpPr>
        <p:spPr>
          <a:xfrm>
            <a:off x="911424" y="1412776"/>
            <a:ext cx="10753195" cy="1828800"/>
          </a:xfrm>
        </p:spPr>
        <p:txBody>
          <a:bodyPr anchor="b"/>
          <a:lstStyle>
            <a:lvl1pPr algn="ctr">
              <a:defRPr sz="4800" cap="all" baseline="0">
                <a:solidFill>
                  <a:schemeClr val="tx1"/>
                </a:solidFill>
                <a:latin typeface="Microsoft YaHei" charset="0"/>
                <a:ea typeface="黑体"/>
                <a:cs typeface="黑体"/>
              </a:defRPr>
            </a:lvl1pPr>
          </a:lstStyle>
          <a:p>
            <a:r>
              <a:rPr lang="zh-CN" altLang="en-US" dirty="0" smtClean="0"/>
              <a:t>单击此处编辑母版标题样式</a:t>
            </a:r>
            <a:endParaRPr lang="en-US" dirty="0"/>
          </a:p>
        </p:txBody>
      </p:sp>
      <p:pic>
        <p:nvPicPr>
          <p:cNvPr id="1026" name="Picture 2"/>
          <p:cNvPicPr>
            <a:picLocks noChangeAspect="1" noChangeArrowheads="1"/>
          </p:cNvPicPr>
          <p:nvPr/>
        </p:nvPicPr>
        <p:blipFill>
          <a:blip r:embed="rId3" cstate="print"/>
          <a:srcRect/>
          <a:stretch>
            <a:fillRect/>
          </a:stretch>
        </p:blipFill>
        <p:spPr bwMode="auto">
          <a:xfrm>
            <a:off x="2" y="0"/>
            <a:ext cx="1775519" cy="1346328"/>
          </a:xfrm>
          <a:prstGeom prst="rect">
            <a:avLst/>
          </a:prstGeom>
          <a:noFill/>
          <a:ln w="9525">
            <a:noFill/>
            <a:miter lim="800000"/>
            <a:headEnd/>
            <a:tailEnd/>
          </a:ln>
        </p:spPr>
      </p:pic>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itleAndTx" preserve="1">
  <p:cSld name="垂直排列标题与文本">
    <p:spTree>
      <p:nvGrpSpPr>
        <p:cNvPr id="1" name=""/>
        <p:cNvGrpSpPr/>
        <p:nvPr/>
      </p:nvGrpSpPr>
      <p:grpSpPr>
        <a:xfrm>
          <a:off x="0" y="0"/>
          <a:ext cx="0" cy="0"/>
          <a:chOff x="0" y="0"/>
          <a:chExt cx="0" cy="0"/>
        </a:xfrm>
      </p:grpSpPr>
      <p:sp>
        <p:nvSpPr>
          <p:cNvPr id="4" name="Rectangle 6"/>
          <p:cNvSpPr/>
          <p:nvPr/>
        </p:nvSpPr>
        <p:spPr bwMode="white">
          <a:xfrm>
            <a:off x="8128001" y="0"/>
            <a:ext cx="427567" cy="6858000"/>
          </a:xfrm>
          <a:prstGeom prst="rect">
            <a:avLst/>
          </a:prstGeom>
          <a:solidFill>
            <a:srgbClr val="FFFFFF"/>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a:defRPr/>
            </a:pPr>
            <a:endParaRPr lang="zh-CN" altLang="zh-CN" sz="1800">
              <a:solidFill>
                <a:srgbClr val="FFFFFF"/>
              </a:solidFill>
              <a:ea typeface="宋体" pitchFamily="2" charset="-122"/>
            </a:endParaRPr>
          </a:p>
        </p:txBody>
      </p:sp>
      <p:sp>
        <p:nvSpPr>
          <p:cNvPr id="5" name="Rectangle 7"/>
          <p:cNvSpPr/>
          <p:nvPr/>
        </p:nvSpPr>
        <p:spPr>
          <a:xfrm>
            <a:off x="8189384" y="609600"/>
            <a:ext cx="304800" cy="6248400"/>
          </a:xfrm>
          <a:prstGeom prst="rect">
            <a:avLst/>
          </a:prstGeom>
          <a:solidFill>
            <a:schemeClr val="accent1"/>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a:defRPr/>
            </a:pPr>
            <a:endParaRPr lang="zh-CN" altLang="zh-CN" sz="1800">
              <a:solidFill>
                <a:srgbClr val="FFFFFF"/>
              </a:solidFill>
              <a:ea typeface="宋体" pitchFamily="2" charset="-122"/>
            </a:endParaRPr>
          </a:p>
        </p:txBody>
      </p:sp>
      <p:sp>
        <p:nvSpPr>
          <p:cNvPr id="6" name="Rectangle 8"/>
          <p:cNvSpPr/>
          <p:nvPr/>
        </p:nvSpPr>
        <p:spPr>
          <a:xfrm>
            <a:off x="8189384" y="0"/>
            <a:ext cx="304800" cy="533400"/>
          </a:xfrm>
          <a:prstGeom prst="rect">
            <a:avLst/>
          </a:prstGeom>
          <a:solidFill>
            <a:schemeClr val="accent2"/>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a:defRPr/>
            </a:pPr>
            <a:endParaRPr lang="zh-CN" altLang="zh-CN" sz="1800">
              <a:solidFill>
                <a:srgbClr val="FFFFFF"/>
              </a:solidFill>
              <a:ea typeface="宋体" pitchFamily="2" charset="-122"/>
            </a:endParaRPr>
          </a:p>
        </p:txBody>
      </p:sp>
      <p:sp>
        <p:nvSpPr>
          <p:cNvPr id="2" name="Vertical Title 1"/>
          <p:cNvSpPr>
            <a:spLocks noGrp="1"/>
          </p:cNvSpPr>
          <p:nvPr>
            <p:ph type="title" orient="vert"/>
          </p:nvPr>
        </p:nvSpPr>
        <p:spPr>
          <a:xfrm>
            <a:off x="8737600" y="609601"/>
            <a:ext cx="2743200" cy="5516563"/>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609600" y="609600"/>
            <a:ext cx="7416800" cy="5516564"/>
          </a:xfrm>
        </p:spPr>
        <p:txBody>
          <a:bodyPr vert="eaVert"/>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7" name="Shape 3"/>
          <p:cNvSpPr>
            <a:spLocks noGrp="1"/>
          </p:cNvSpPr>
          <p:nvPr>
            <p:ph type="dt" sz="half" idx="10"/>
          </p:nvPr>
        </p:nvSpPr>
        <p:spPr>
          <a:xfrm>
            <a:off x="8737600" y="6248401"/>
            <a:ext cx="2946400" cy="365125"/>
          </a:xfrm>
          <a:prstGeom prst="rect">
            <a:avLst/>
          </a:prstGeom>
        </p:spPr>
        <p:txBody>
          <a:bodyPr/>
          <a:lstStyle>
            <a:lvl1pPr>
              <a:defRPr/>
            </a:lvl1pPr>
          </a:lstStyle>
          <a:p>
            <a:fld id="{8936C8FB-7ECC-DE4A-A5B2-9B177EEF54AE}" type="datetimeFigureOut">
              <a:rPr kumimoji="1" lang="zh-CN" altLang="en-US" smtClean="0"/>
              <a:t>18/3/24</a:t>
            </a:fld>
            <a:endParaRPr kumimoji="1" lang="zh-CN" altLang="en-US"/>
          </a:p>
        </p:txBody>
      </p:sp>
      <p:sp>
        <p:nvSpPr>
          <p:cNvPr id="8" name="Shape 4"/>
          <p:cNvSpPr>
            <a:spLocks noGrp="1"/>
          </p:cNvSpPr>
          <p:nvPr>
            <p:ph type="ftr" sz="quarter" idx="11"/>
          </p:nvPr>
        </p:nvSpPr>
        <p:spPr>
          <a:xfrm>
            <a:off x="609601" y="6248401"/>
            <a:ext cx="7431617" cy="365125"/>
          </a:xfrm>
          <a:prstGeom prst="rect">
            <a:avLst/>
          </a:prstGeom>
        </p:spPr>
        <p:txBody>
          <a:bodyPr/>
          <a:lstStyle>
            <a:lvl1pPr>
              <a:defRPr/>
            </a:lvl1pPr>
          </a:lstStyle>
          <a:p>
            <a:endParaRPr kumimoji="1" lang="zh-CN" altLang="en-US"/>
          </a:p>
        </p:txBody>
      </p:sp>
      <p:sp>
        <p:nvSpPr>
          <p:cNvPr id="9" name="Shape 5"/>
          <p:cNvSpPr>
            <a:spLocks noGrp="1"/>
          </p:cNvSpPr>
          <p:nvPr>
            <p:ph type="sldNum" sz="quarter" idx="12"/>
          </p:nvPr>
        </p:nvSpPr>
        <p:spPr>
          <a:xfrm rot="5400000">
            <a:off x="8075084" y="103717"/>
            <a:ext cx="533400" cy="325967"/>
          </a:xfrm>
          <a:prstGeom prst="rect">
            <a:avLst/>
          </a:prstGeom>
        </p:spPr>
        <p:txBody>
          <a:bodyPr/>
          <a:lstStyle>
            <a:lvl1pPr>
              <a:defRPr/>
            </a:lvl1pPr>
          </a:lstStyle>
          <a:p>
            <a:fld id="{8005F1B8-AC9D-174B-9C86-EFD890507E0E}" type="slidenum">
              <a:rPr kumimoji="1" lang="zh-CN" altLang="en-US" smtClean="0"/>
              <a:t>‹#›</a:t>
            </a:fld>
            <a:endParaRPr kumimoji="1" lang="zh-CN" altLang="en-US"/>
          </a:p>
        </p:txBody>
      </p:sp>
    </p:spTree>
  </p:cSld>
  <p:clrMapOvr>
    <a:overrideClrMapping bg1="lt1" tx1="dk1" bg2="lt2" tx2="dk2" accent1="accent1" accent2="accent2" accent3="accent3" accent4="accent4" accent5="accent5" accent6="accent6" hlink="hlink" folHlink="folHlink"/>
  </p:clrMapOvr>
  <p:transition>
    <p:fade thruBlk="1"/>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407293" y="132150"/>
            <a:ext cx="11532828" cy="703750"/>
          </a:xfrm>
        </p:spPr>
        <p:txBody>
          <a:bodyPr/>
          <a:lstStyle>
            <a:lvl1pPr algn="ctr">
              <a:defRPr b="0" i="0" baseline="0">
                <a:latin typeface="Microsoft YaHei" charset="0"/>
                <a:ea typeface="华文中宋" pitchFamily="2" charset="-122"/>
              </a:defRPr>
            </a:lvl1pPr>
          </a:lstStyle>
          <a:p>
            <a:r>
              <a:rPr lang="zh-CN" altLang="en-US" dirty="0" smtClean="0"/>
              <a:t>单击此处编辑母版标题样式</a:t>
            </a:r>
            <a:endParaRPr lang="en-US" dirty="0"/>
          </a:p>
        </p:txBody>
      </p:sp>
      <p:sp>
        <p:nvSpPr>
          <p:cNvPr id="8" name="Content Placeholder 7"/>
          <p:cNvSpPr>
            <a:spLocks noGrp="1"/>
          </p:cNvSpPr>
          <p:nvPr>
            <p:ph sz="quarter" idx="1"/>
          </p:nvPr>
        </p:nvSpPr>
        <p:spPr>
          <a:xfrm>
            <a:off x="407293" y="1221701"/>
            <a:ext cx="11532828" cy="5497652"/>
          </a:xfrm>
        </p:spPr>
        <p:txBody>
          <a:bodyPr/>
          <a:lstStyle>
            <a:lvl1pPr>
              <a:defRPr baseline="0">
                <a:latin typeface="Microsoft YaHei" charset="0"/>
                <a:ea typeface="华文中宋" pitchFamily="2" charset="-122"/>
              </a:defRPr>
            </a:lvl1pPr>
            <a:lvl2pPr>
              <a:defRPr baseline="0">
                <a:latin typeface="Microsoft YaHei" charset="0"/>
                <a:ea typeface="华文楷体" pitchFamily="2" charset="-122"/>
              </a:defRPr>
            </a:lvl2pPr>
            <a:lvl3pPr>
              <a:defRPr baseline="0">
                <a:latin typeface="Microsoft YaHei" charset="0"/>
                <a:ea typeface="华文楷体" pitchFamily="2" charset="-122"/>
              </a:defRPr>
            </a:lvl3pPr>
            <a:lvl4pPr>
              <a:defRPr baseline="0">
                <a:latin typeface="Microsoft YaHei" charset="0"/>
                <a:ea typeface="华文楷体" pitchFamily="2" charset="-122"/>
              </a:defRPr>
            </a:lvl4pPr>
            <a:lvl5pPr>
              <a:defRPr baseline="0">
                <a:latin typeface="Microsoft YaHei" charset="0"/>
                <a:ea typeface="华文楷体" pitchFamily="2" charset="-122"/>
              </a:defRPr>
            </a:lvl5pPr>
          </a:lstStyle>
          <a:p>
            <a:pPr lvl="0"/>
            <a:r>
              <a:rPr lang="zh-CN" altLang="en-US" dirty="0" smtClean="0"/>
              <a:t>单击此处编辑母版文本样式</a:t>
            </a:r>
          </a:p>
          <a:p>
            <a:pPr lvl="1"/>
            <a:r>
              <a:rPr lang="zh-CN" altLang="en-US" dirty="0" smtClean="0"/>
              <a:t>二级</a:t>
            </a:r>
          </a:p>
          <a:p>
            <a:pPr lvl="2"/>
            <a:r>
              <a:rPr lang="zh-CN" altLang="en-US" dirty="0" smtClean="0"/>
              <a:t>三级</a:t>
            </a:r>
          </a:p>
          <a:p>
            <a:pPr lvl="3"/>
            <a:r>
              <a:rPr lang="zh-CN" altLang="en-US" dirty="0" smtClean="0"/>
              <a:t>四级</a:t>
            </a:r>
          </a:p>
          <a:p>
            <a:pPr lvl="4"/>
            <a:r>
              <a:rPr lang="zh-CN" altLang="en-US" dirty="0" smtClean="0"/>
              <a:t>五级</a:t>
            </a:r>
            <a:endParaRPr lang="en-US" dirty="0"/>
          </a:p>
        </p:txBody>
      </p:sp>
      <p:pic>
        <p:nvPicPr>
          <p:cNvPr id="7" name="Picture 2"/>
          <p:cNvPicPr>
            <a:picLocks noChangeAspect="1" noChangeArrowheads="1"/>
          </p:cNvPicPr>
          <p:nvPr/>
        </p:nvPicPr>
        <p:blipFill>
          <a:blip r:embed="rId2" cstate="print"/>
          <a:srcRect/>
          <a:stretch>
            <a:fillRect/>
          </a:stretch>
        </p:blipFill>
        <p:spPr bwMode="auto">
          <a:xfrm>
            <a:off x="0" y="0"/>
            <a:ext cx="1199453" cy="932350"/>
          </a:xfrm>
          <a:prstGeom prst="rect">
            <a:avLst/>
          </a:prstGeom>
          <a:noFill/>
          <a:ln w="9525">
            <a:noFill/>
            <a:miter lim="800000"/>
            <a:headEnd/>
            <a:tailEnd/>
          </a:ln>
        </p:spPr>
      </p:pic>
    </p:spTree>
  </p:cSld>
  <p:clrMapOvr>
    <a:masterClrMapping/>
  </p:clrMapOvr>
  <p:transition>
    <p:fade thruBlk="1"/>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bg>
      <p:bgRef idx="1003">
        <a:schemeClr val="bg1"/>
      </p:bgRef>
    </p:bg>
    <p:spTree>
      <p:nvGrpSpPr>
        <p:cNvPr id="1" name=""/>
        <p:cNvGrpSpPr/>
        <p:nvPr/>
      </p:nvGrpSpPr>
      <p:grpSpPr>
        <a:xfrm>
          <a:off x="0" y="0"/>
          <a:ext cx="0" cy="0"/>
          <a:chOff x="0" y="0"/>
          <a:chExt cx="0" cy="0"/>
        </a:xfrm>
      </p:grpSpPr>
      <p:sp>
        <p:nvSpPr>
          <p:cNvPr id="4" name="Rectangle 6"/>
          <p:cNvSpPr/>
          <p:nvPr/>
        </p:nvSpPr>
        <p:spPr bwMode="white">
          <a:xfrm>
            <a:off x="0" y="1524000"/>
            <a:ext cx="12192000" cy="114300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zh-CN" altLang="zh-CN" sz="1800">
              <a:solidFill>
                <a:srgbClr val="FFFFFF"/>
              </a:solidFill>
              <a:ea typeface="宋体" pitchFamily="2" charset="-122"/>
            </a:endParaRPr>
          </a:p>
        </p:txBody>
      </p:sp>
      <p:sp>
        <p:nvSpPr>
          <p:cNvPr id="5" name="Rectangle 7"/>
          <p:cNvSpPr/>
          <p:nvPr/>
        </p:nvSpPr>
        <p:spPr>
          <a:xfrm>
            <a:off x="0" y="1600200"/>
            <a:ext cx="1727200" cy="990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zh-CN" altLang="zh-CN" sz="1800">
              <a:solidFill>
                <a:srgbClr val="FFFFFF"/>
              </a:solidFill>
              <a:ea typeface="宋体" pitchFamily="2" charset="-122"/>
            </a:endParaRPr>
          </a:p>
        </p:txBody>
      </p:sp>
      <p:sp>
        <p:nvSpPr>
          <p:cNvPr id="6" name="Rectangle 8"/>
          <p:cNvSpPr/>
          <p:nvPr/>
        </p:nvSpPr>
        <p:spPr>
          <a:xfrm>
            <a:off x="1828800" y="1600200"/>
            <a:ext cx="10363200" cy="990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zh-CN" altLang="zh-CN" sz="1800">
              <a:solidFill>
                <a:srgbClr val="FFFFFF"/>
              </a:solidFill>
              <a:ea typeface="宋体" pitchFamily="2" charset="-122"/>
            </a:endParaRPr>
          </a:p>
        </p:txBody>
      </p:sp>
      <p:sp>
        <p:nvSpPr>
          <p:cNvPr id="3" name="Text Placeholder 2"/>
          <p:cNvSpPr>
            <a:spLocks noGrp="1"/>
          </p:cNvSpPr>
          <p:nvPr>
            <p:ph type="body" idx="1"/>
          </p:nvPr>
        </p:nvSpPr>
        <p:spPr>
          <a:xfrm>
            <a:off x="1828801" y="2743200"/>
            <a:ext cx="9497484" cy="1673225"/>
          </a:xfrm>
        </p:spPr>
        <p:txBody>
          <a:bodyPr/>
          <a:lstStyle>
            <a:lvl1pPr>
              <a:buNone/>
              <a:defRPr sz="280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zh-CN" altLang="en-US" dirty="0" smtClean="0"/>
              <a:t>单击此处编辑母版文本样式</a:t>
            </a:r>
          </a:p>
        </p:txBody>
      </p:sp>
      <p:sp>
        <p:nvSpPr>
          <p:cNvPr id="2" name="Title 1"/>
          <p:cNvSpPr>
            <a:spLocks noGrp="1"/>
          </p:cNvSpPr>
          <p:nvPr>
            <p:ph type="title"/>
          </p:nvPr>
        </p:nvSpPr>
        <p:spPr>
          <a:xfrm>
            <a:off x="1828800" y="1600200"/>
            <a:ext cx="10160000" cy="990600"/>
          </a:xfrm>
        </p:spPr>
        <p:txBody>
          <a:bodyPr/>
          <a:lstStyle>
            <a:lvl1pPr algn="l">
              <a:buNone/>
              <a:defRPr sz="4400" b="0" cap="none">
                <a:solidFill>
                  <a:srgbClr val="FFFFFF"/>
                </a:solidFill>
              </a:defRPr>
            </a:lvl1pPr>
          </a:lstStyle>
          <a:p>
            <a:r>
              <a:rPr lang="zh-CN" altLang="en-US" smtClean="0"/>
              <a:t>单击此处编辑母版标题样式</a:t>
            </a:r>
            <a:endParaRPr lang="en-US" dirty="0"/>
          </a:p>
        </p:txBody>
      </p:sp>
      <p:sp>
        <p:nvSpPr>
          <p:cNvPr id="7" name="Shape 11"/>
          <p:cNvSpPr>
            <a:spLocks noGrp="1"/>
          </p:cNvSpPr>
          <p:nvPr>
            <p:ph type="dt" sz="half" idx="10"/>
          </p:nvPr>
        </p:nvSpPr>
        <p:spPr>
          <a:xfrm>
            <a:off x="10248187" y="6433945"/>
            <a:ext cx="1435813" cy="300807"/>
          </a:xfrm>
          <a:prstGeom prst="rect">
            <a:avLst/>
          </a:prstGeom>
        </p:spPr>
        <p:txBody>
          <a:bodyPr/>
          <a:lstStyle>
            <a:lvl1pPr>
              <a:defRPr/>
            </a:lvl1pPr>
          </a:lstStyle>
          <a:p>
            <a:fld id="{8936C8FB-7ECC-DE4A-A5B2-9B177EEF54AE}" type="datetimeFigureOut">
              <a:rPr kumimoji="1" lang="zh-CN" altLang="en-US" smtClean="0"/>
              <a:t>18/3/24</a:t>
            </a:fld>
            <a:endParaRPr kumimoji="1" lang="zh-CN" altLang="en-US"/>
          </a:p>
        </p:txBody>
      </p:sp>
      <p:sp>
        <p:nvSpPr>
          <p:cNvPr id="8" name="Shape 12"/>
          <p:cNvSpPr>
            <a:spLocks noGrp="1"/>
          </p:cNvSpPr>
          <p:nvPr>
            <p:ph type="sldNum" sz="quarter" idx="11"/>
          </p:nvPr>
        </p:nvSpPr>
        <p:spPr>
          <a:xfrm>
            <a:off x="0" y="1752601"/>
            <a:ext cx="1727200" cy="701675"/>
          </a:xfrm>
          <a:prstGeom prst="rect">
            <a:avLst/>
          </a:prstGeom>
        </p:spPr>
        <p:txBody>
          <a:bodyPr>
            <a:noAutofit/>
          </a:bodyPr>
          <a:lstStyle>
            <a:lvl1pPr>
              <a:defRPr sz="2400">
                <a:solidFill>
                  <a:srgbClr val="FFFFFF"/>
                </a:solidFill>
              </a:defRPr>
            </a:lvl1pPr>
          </a:lstStyle>
          <a:p>
            <a:fld id="{8005F1B8-AC9D-174B-9C86-EFD890507E0E}" type="slidenum">
              <a:rPr kumimoji="1" lang="zh-CN" altLang="en-US" smtClean="0"/>
              <a:t>‹#›</a:t>
            </a:fld>
            <a:endParaRPr kumimoji="1" lang="zh-CN" altLang="en-US"/>
          </a:p>
        </p:txBody>
      </p:sp>
      <p:sp>
        <p:nvSpPr>
          <p:cNvPr id="9" name="Shape 13"/>
          <p:cNvSpPr>
            <a:spLocks noGrp="1"/>
          </p:cNvSpPr>
          <p:nvPr>
            <p:ph type="ftr" sz="quarter" idx="12"/>
          </p:nvPr>
        </p:nvSpPr>
        <p:spPr>
          <a:xfrm>
            <a:off x="812801" y="6248401"/>
            <a:ext cx="7228417" cy="365125"/>
          </a:xfrm>
          <a:prstGeom prst="rect">
            <a:avLst/>
          </a:prstGeom>
        </p:spPr>
        <p:txBody>
          <a:bodyPr/>
          <a:lstStyle>
            <a:lvl1pPr>
              <a:defRPr/>
            </a:lvl1pPr>
          </a:lstStyle>
          <a:p>
            <a:endParaRPr kumimoji="1" lang="zh-CN" altLang="en-US"/>
          </a:p>
        </p:txBody>
      </p:sp>
    </p:spTree>
  </p:cSld>
  <p:clrMapOvr>
    <a:overrideClrMapping bg1="lt1" tx1="dk1" bg2="lt2" tx2="dk2" accent1="accent1" accent2="accent2" accent3="accent3" accent4="accent4" accent5="accent5" accent6="accent6" hlink="hlink" folHlink="folHlink"/>
  </p:clrMapOvr>
  <p:transition>
    <p:fade thruBlk="1"/>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单击此处编辑母版标题样式</a:t>
            </a:r>
            <a:endParaRPr lang="en-US" dirty="0"/>
          </a:p>
        </p:txBody>
      </p:sp>
      <p:sp>
        <p:nvSpPr>
          <p:cNvPr id="9" name="Content Placeholder 8"/>
          <p:cNvSpPr>
            <a:spLocks noGrp="1"/>
          </p:cNvSpPr>
          <p:nvPr>
            <p:ph sz="quarter" idx="1"/>
          </p:nvPr>
        </p:nvSpPr>
        <p:spPr>
          <a:xfrm>
            <a:off x="812800" y="1589567"/>
            <a:ext cx="5181600" cy="4572000"/>
          </a:xfrm>
        </p:spPr>
        <p:txBody>
          <a:bodyPr/>
          <a:lstStyle/>
          <a:p>
            <a:pPr lvl="0"/>
            <a:r>
              <a:rPr lang="zh-CN" altLang="en-US" dirty="0" smtClean="0"/>
              <a:t>单击此处编辑母版文本样式</a:t>
            </a:r>
          </a:p>
          <a:p>
            <a:pPr lvl="1"/>
            <a:r>
              <a:rPr lang="zh-CN" altLang="en-US" dirty="0" smtClean="0"/>
              <a:t>二级</a:t>
            </a:r>
          </a:p>
          <a:p>
            <a:pPr lvl="2"/>
            <a:r>
              <a:rPr lang="zh-CN" altLang="en-US" dirty="0" smtClean="0"/>
              <a:t>三级</a:t>
            </a:r>
          </a:p>
          <a:p>
            <a:pPr lvl="3"/>
            <a:r>
              <a:rPr lang="zh-CN" altLang="en-US" dirty="0" smtClean="0"/>
              <a:t>四级</a:t>
            </a:r>
          </a:p>
          <a:p>
            <a:pPr lvl="4"/>
            <a:r>
              <a:rPr lang="zh-CN" altLang="en-US" dirty="0" smtClean="0"/>
              <a:t>五级</a:t>
            </a:r>
            <a:endParaRPr lang="en-US" dirty="0"/>
          </a:p>
        </p:txBody>
      </p:sp>
      <p:sp>
        <p:nvSpPr>
          <p:cNvPr id="11" name="Content Placeholder 10"/>
          <p:cNvSpPr>
            <a:spLocks noGrp="1"/>
          </p:cNvSpPr>
          <p:nvPr>
            <p:ph sz="quarter" idx="2"/>
          </p:nvPr>
        </p:nvSpPr>
        <p:spPr>
          <a:xfrm>
            <a:off x="6459868" y="1589567"/>
            <a:ext cx="5181600" cy="4572000"/>
          </a:xfrm>
        </p:spPr>
        <p:txBody>
          <a:bodyPr/>
          <a:lstStyle/>
          <a:p>
            <a:pPr lvl="0"/>
            <a:r>
              <a:rPr lang="zh-CN" altLang="en-US" dirty="0" smtClean="0"/>
              <a:t>单击此处编辑母版文本样式</a:t>
            </a:r>
          </a:p>
          <a:p>
            <a:pPr lvl="1"/>
            <a:r>
              <a:rPr lang="zh-CN" altLang="en-US" dirty="0" smtClean="0"/>
              <a:t>二级</a:t>
            </a:r>
          </a:p>
          <a:p>
            <a:pPr lvl="2"/>
            <a:r>
              <a:rPr lang="zh-CN" altLang="en-US" dirty="0" smtClean="0"/>
              <a:t>三级</a:t>
            </a:r>
          </a:p>
          <a:p>
            <a:pPr lvl="3"/>
            <a:r>
              <a:rPr lang="zh-CN" altLang="en-US" dirty="0" smtClean="0"/>
              <a:t>四级</a:t>
            </a:r>
          </a:p>
          <a:p>
            <a:pPr lvl="4"/>
            <a:r>
              <a:rPr lang="zh-CN" altLang="en-US" dirty="0" smtClean="0"/>
              <a:t>五级</a:t>
            </a:r>
            <a:endParaRPr lang="en-US" dirty="0"/>
          </a:p>
        </p:txBody>
      </p:sp>
      <p:sp>
        <p:nvSpPr>
          <p:cNvPr id="5" name="Shape 7"/>
          <p:cNvSpPr>
            <a:spLocks noGrp="1"/>
          </p:cNvSpPr>
          <p:nvPr>
            <p:ph type="dt" sz="half" idx="10"/>
          </p:nvPr>
        </p:nvSpPr>
        <p:spPr>
          <a:xfrm>
            <a:off x="10248187" y="6433945"/>
            <a:ext cx="1435813" cy="300807"/>
          </a:xfrm>
          <a:prstGeom prst="rect">
            <a:avLst/>
          </a:prstGeom>
        </p:spPr>
        <p:txBody>
          <a:bodyPr/>
          <a:lstStyle>
            <a:lvl1pPr>
              <a:defRPr/>
            </a:lvl1pPr>
          </a:lstStyle>
          <a:p>
            <a:fld id="{8936C8FB-7ECC-DE4A-A5B2-9B177EEF54AE}" type="datetimeFigureOut">
              <a:rPr kumimoji="1" lang="zh-CN" altLang="en-US" smtClean="0"/>
              <a:t>18/3/24</a:t>
            </a:fld>
            <a:endParaRPr kumimoji="1" lang="zh-CN" altLang="en-US"/>
          </a:p>
        </p:txBody>
      </p:sp>
      <p:sp>
        <p:nvSpPr>
          <p:cNvPr id="7" name="Shape 11"/>
          <p:cNvSpPr>
            <a:spLocks noGrp="1"/>
          </p:cNvSpPr>
          <p:nvPr>
            <p:ph type="ftr" sz="quarter" idx="12"/>
          </p:nvPr>
        </p:nvSpPr>
        <p:spPr>
          <a:xfrm>
            <a:off x="812801" y="6248401"/>
            <a:ext cx="7228417" cy="365125"/>
          </a:xfrm>
          <a:prstGeom prst="rect">
            <a:avLst/>
          </a:prstGeom>
        </p:spPr>
        <p:txBody>
          <a:bodyPr/>
          <a:lstStyle>
            <a:lvl1pPr>
              <a:defRPr/>
            </a:lvl1pPr>
          </a:lstStyle>
          <a:p>
            <a:endParaRPr kumimoji="1" lang="zh-CN" altLang="en-US"/>
          </a:p>
        </p:txBody>
      </p:sp>
    </p:spTree>
  </p:cSld>
  <p:clrMapOvr>
    <a:masterClrMapping/>
  </p:clrMapOvr>
  <p:transition>
    <p:fade thruBlk="1"/>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711200" y="273050"/>
            <a:ext cx="10871200" cy="869950"/>
          </a:xfrm>
        </p:spPr>
        <p:txBody>
          <a:bodyPr/>
          <a:lstStyle>
            <a:lvl1pPr>
              <a:defRPr/>
            </a:lvl1pPr>
          </a:lstStyle>
          <a:p>
            <a:r>
              <a:rPr lang="zh-CN" altLang="en-US" dirty="0" smtClean="0"/>
              <a:t>单击此处编辑母版标题样式</a:t>
            </a:r>
            <a:endParaRPr lang="en-US" dirty="0"/>
          </a:p>
        </p:txBody>
      </p:sp>
      <p:sp>
        <p:nvSpPr>
          <p:cNvPr id="11" name="Content Placeholder 10"/>
          <p:cNvSpPr>
            <a:spLocks noGrp="1"/>
          </p:cNvSpPr>
          <p:nvPr>
            <p:ph sz="quarter" idx="2"/>
          </p:nvPr>
        </p:nvSpPr>
        <p:spPr>
          <a:xfrm>
            <a:off x="812800" y="2438400"/>
            <a:ext cx="5181600" cy="3581400"/>
          </a:xfrm>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13" name="Content Placeholder 12"/>
          <p:cNvSpPr>
            <a:spLocks noGrp="1"/>
          </p:cNvSpPr>
          <p:nvPr>
            <p:ph sz="quarter" idx="4"/>
          </p:nvPr>
        </p:nvSpPr>
        <p:spPr>
          <a:xfrm>
            <a:off x="6400800" y="2438400"/>
            <a:ext cx="5181600" cy="3581400"/>
          </a:xfrm>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16" name="Text Placeholder 15"/>
          <p:cNvSpPr>
            <a:spLocks noGrp="1"/>
          </p:cNvSpPr>
          <p:nvPr>
            <p:ph type="body" sz="quarter" idx="1"/>
          </p:nvPr>
        </p:nvSpPr>
        <p:spPr>
          <a:xfrm>
            <a:off x="812800" y="1752600"/>
            <a:ext cx="5181600" cy="640080"/>
          </a:xfrm>
          <a:solidFill>
            <a:schemeClr val="accent2"/>
          </a:solidFill>
        </p:spPr>
        <p:txBody>
          <a:bodyPr rtlCol="0" anchor="ctr"/>
          <a:lstStyle>
            <a:lvl1pPr marL="0" indent="0">
              <a:buFontTx/>
              <a:buNone/>
              <a:defRPr sz="2000" b="1">
                <a:solidFill>
                  <a:srgbClr val="FFFFFF"/>
                </a:solidFill>
              </a:defRPr>
            </a:lvl1pPr>
          </a:lstStyle>
          <a:p>
            <a:pPr lvl="0"/>
            <a:r>
              <a:rPr lang="zh-CN" altLang="en-US" smtClean="0"/>
              <a:t>单击此处编辑母版文本样式</a:t>
            </a:r>
          </a:p>
        </p:txBody>
      </p:sp>
      <p:sp>
        <p:nvSpPr>
          <p:cNvPr id="15" name="Text Placeholder 14"/>
          <p:cNvSpPr>
            <a:spLocks noGrp="1"/>
          </p:cNvSpPr>
          <p:nvPr>
            <p:ph type="body" sz="quarter" idx="3"/>
          </p:nvPr>
        </p:nvSpPr>
        <p:spPr>
          <a:xfrm>
            <a:off x="6400800" y="1752600"/>
            <a:ext cx="5181600" cy="640080"/>
          </a:xfrm>
          <a:solidFill>
            <a:schemeClr val="accent4"/>
          </a:solidFill>
        </p:spPr>
        <p:txBody>
          <a:bodyPr rtlCol="0" anchor="ctr"/>
          <a:lstStyle>
            <a:lvl1pPr marL="0" indent="0">
              <a:buFontTx/>
              <a:buNone/>
              <a:defRPr sz="2000" b="1">
                <a:solidFill>
                  <a:srgbClr val="FFFFFF"/>
                </a:solidFill>
              </a:defRPr>
            </a:lvl1pPr>
          </a:lstStyle>
          <a:p>
            <a:pPr lvl="0"/>
            <a:r>
              <a:rPr lang="zh-CN" altLang="en-US" smtClean="0"/>
              <a:t>单击此处编辑母版文本样式</a:t>
            </a:r>
          </a:p>
        </p:txBody>
      </p:sp>
      <p:sp>
        <p:nvSpPr>
          <p:cNvPr id="7" name="Shape 9"/>
          <p:cNvSpPr>
            <a:spLocks noGrp="1"/>
          </p:cNvSpPr>
          <p:nvPr>
            <p:ph type="dt" sz="half" idx="10"/>
          </p:nvPr>
        </p:nvSpPr>
        <p:spPr>
          <a:xfrm>
            <a:off x="10248187" y="6433945"/>
            <a:ext cx="1435813" cy="300807"/>
          </a:xfrm>
          <a:prstGeom prst="rect">
            <a:avLst/>
          </a:prstGeom>
        </p:spPr>
        <p:txBody>
          <a:bodyPr/>
          <a:lstStyle>
            <a:lvl1pPr>
              <a:defRPr/>
            </a:lvl1pPr>
          </a:lstStyle>
          <a:p>
            <a:fld id="{8936C8FB-7ECC-DE4A-A5B2-9B177EEF54AE}" type="datetimeFigureOut">
              <a:rPr kumimoji="1" lang="zh-CN" altLang="en-US" smtClean="0"/>
              <a:t>18/3/24</a:t>
            </a:fld>
            <a:endParaRPr kumimoji="1" lang="zh-CN" altLang="en-US"/>
          </a:p>
        </p:txBody>
      </p:sp>
      <p:sp>
        <p:nvSpPr>
          <p:cNvPr id="9" name="Shape 13"/>
          <p:cNvSpPr>
            <a:spLocks noGrp="1"/>
          </p:cNvSpPr>
          <p:nvPr>
            <p:ph type="ftr" sz="quarter" idx="12"/>
          </p:nvPr>
        </p:nvSpPr>
        <p:spPr>
          <a:xfrm>
            <a:off x="812801" y="6248401"/>
            <a:ext cx="7228417" cy="365125"/>
          </a:xfrm>
          <a:prstGeom prst="rect">
            <a:avLst/>
          </a:prstGeom>
        </p:spPr>
        <p:txBody>
          <a:bodyPr/>
          <a:lstStyle>
            <a:lvl1pPr>
              <a:defRPr/>
            </a:lvl1pPr>
          </a:lstStyle>
          <a:p>
            <a:endParaRPr kumimoji="1" lang="zh-CN" altLang="en-US"/>
          </a:p>
        </p:txBody>
      </p:sp>
    </p:spTree>
  </p:cSld>
  <p:clrMapOvr>
    <a:masterClrMapping/>
  </p:clrMapOvr>
  <p:transition>
    <p:fade thruBlk="1"/>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Shape 1"/>
          <p:cNvSpPr>
            <a:spLocks noGrp="1"/>
          </p:cNvSpPr>
          <p:nvPr>
            <p:ph type="dt" sz="half" idx="10"/>
          </p:nvPr>
        </p:nvSpPr>
        <p:spPr>
          <a:xfrm>
            <a:off x="10248187" y="6433945"/>
            <a:ext cx="1435813" cy="300807"/>
          </a:xfrm>
          <a:prstGeom prst="rect">
            <a:avLst/>
          </a:prstGeom>
        </p:spPr>
        <p:txBody>
          <a:bodyPr/>
          <a:lstStyle>
            <a:lvl1pPr>
              <a:defRPr/>
            </a:lvl1pPr>
          </a:lstStyle>
          <a:p>
            <a:fld id="{8936C8FB-7ECC-DE4A-A5B2-9B177EEF54AE}" type="datetimeFigureOut">
              <a:rPr kumimoji="1" lang="zh-CN" altLang="en-US" smtClean="0"/>
              <a:t>18/3/24</a:t>
            </a:fld>
            <a:endParaRPr kumimoji="1" lang="zh-CN" altLang="en-US"/>
          </a:p>
        </p:txBody>
      </p:sp>
      <p:sp>
        <p:nvSpPr>
          <p:cNvPr id="3" name="Shape 2"/>
          <p:cNvSpPr>
            <a:spLocks noGrp="1"/>
          </p:cNvSpPr>
          <p:nvPr>
            <p:ph type="ftr" sz="quarter" idx="11"/>
          </p:nvPr>
        </p:nvSpPr>
        <p:spPr>
          <a:xfrm>
            <a:off x="812801" y="6248401"/>
            <a:ext cx="7228417" cy="365125"/>
          </a:xfrm>
          <a:prstGeom prst="rect">
            <a:avLst/>
          </a:prstGeom>
        </p:spPr>
        <p:txBody>
          <a:bodyPr/>
          <a:lstStyle>
            <a:lvl1pPr>
              <a:defRPr/>
            </a:lvl1pPr>
          </a:lstStyle>
          <a:p>
            <a:endParaRPr kumimoji="1" lang="zh-CN" altLang="en-US"/>
          </a:p>
        </p:txBody>
      </p:sp>
      <p:sp>
        <p:nvSpPr>
          <p:cNvPr id="4" name="Shape 3"/>
          <p:cNvSpPr>
            <a:spLocks noGrp="1"/>
          </p:cNvSpPr>
          <p:nvPr>
            <p:ph type="sldNum" sz="quarter" idx="12"/>
          </p:nvPr>
        </p:nvSpPr>
        <p:spPr>
          <a:xfrm>
            <a:off x="0" y="6248400"/>
            <a:ext cx="711200" cy="381000"/>
          </a:xfrm>
          <a:prstGeom prst="rect">
            <a:avLst/>
          </a:prstGeom>
        </p:spPr>
        <p:txBody>
          <a:bodyPr/>
          <a:lstStyle>
            <a:lvl1pPr>
              <a:defRPr sz="1400"/>
            </a:lvl1pPr>
          </a:lstStyle>
          <a:p>
            <a:fld id="{8005F1B8-AC9D-174B-9C86-EFD890507E0E}" type="slidenum">
              <a:rPr kumimoji="1" lang="zh-CN" altLang="en-US" smtClean="0"/>
              <a:t>‹#›</a:t>
            </a:fld>
            <a:endParaRPr kumimoji="1" lang="zh-CN" altLang="en-US"/>
          </a:p>
        </p:txBody>
      </p:sp>
    </p:spTree>
  </p:cSld>
  <p:clrMapOvr>
    <a:masterClrMapping/>
  </p:clrMapOvr>
  <p:transition>
    <p:fade thruBlk="1"/>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12800" y="273050"/>
            <a:ext cx="10769600" cy="869950"/>
          </a:xfrm>
        </p:spPr>
        <p:txBody>
          <a:bodyPr/>
          <a:lstStyle>
            <a:lvl1pPr algn="l">
              <a:buNone/>
              <a:defRPr sz="4400" b="0"/>
            </a:lvl1pPr>
          </a:lstStyle>
          <a:p>
            <a:r>
              <a:rPr lang="zh-CN" altLang="en-US" smtClean="0"/>
              <a:t>单击此处编辑母版标题样式</a:t>
            </a:r>
            <a:endParaRPr lang="en-US" dirty="0"/>
          </a:p>
        </p:txBody>
      </p:sp>
      <p:sp>
        <p:nvSpPr>
          <p:cNvPr id="3" name="Text Placeholder 2"/>
          <p:cNvSpPr>
            <a:spLocks noGrp="1"/>
          </p:cNvSpPr>
          <p:nvPr>
            <p:ph type="body" idx="2"/>
          </p:nvPr>
        </p:nvSpPr>
        <p:spPr>
          <a:xfrm>
            <a:off x="812800" y="1752600"/>
            <a:ext cx="2133600" cy="4343400"/>
          </a:xfrm>
          <a:ln w="50800" cap="sq" cmpd="dbl" algn="ctr">
            <a:solidFill>
              <a:schemeClr val="accent2"/>
            </a:solidFill>
            <a:prstDash val="solid"/>
            <a:miter lim="800000"/>
          </a:ln>
          <a:effectLst/>
        </p:spPr>
        <p:style>
          <a:lnRef idx="3">
            <a:schemeClr val="lt1"/>
          </a:lnRef>
          <a:fillRef idx="1">
            <a:schemeClr val="accent2"/>
          </a:fillRef>
          <a:effectRef idx="1">
            <a:schemeClr val="accent2"/>
          </a:effectRef>
          <a:fontRef idx="minor">
            <a:schemeClr val="lt1"/>
          </a:fontRef>
        </p:style>
        <p:txBody>
          <a:bodyPr lIns="137160" tIns="182880" rIns="137160" bIns="91440"/>
          <a:lstStyle>
            <a:lvl1pPr marL="0" indent="0">
              <a:spcAft>
                <a:spcPts val="1000"/>
              </a:spcAft>
              <a:buNone/>
              <a:defRPr sz="1800"/>
            </a:lvl1pPr>
            <a:lvl2pPr>
              <a:buNone/>
              <a:defRPr sz="1200"/>
            </a:lvl2pPr>
            <a:lvl3pPr>
              <a:buNone/>
              <a:defRPr sz="1000"/>
            </a:lvl3pPr>
            <a:lvl4pPr>
              <a:buNone/>
              <a:defRPr sz="900"/>
            </a:lvl4pPr>
            <a:lvl5pPr>
              <a:buNone/>
              <a:defRPr sz="900"/>
            </a:lvl5pPr>
          </a:lstStyle>
          <a:p>
            <a:pPr lvl="0"/>
            <a:r>
              <a:rPr lang="zh-CN" altLang="en-US" smtClean="0"/>
              <a:t>单击此处编辑母版文本样式</a:t>
            </a:r>
          </a:p>
        </p:txBody>
      </p:sp>
      <p:sp>
        <p:nvSpPr>
          <p:cNvPr id="9" name="Content Placeholder 8"/>
          <p:cNvSpPr>
            <a:spLocks noGrp="1"/>
          </p:cNvSpPr>
          <p:nvPr>
            <p:ph sz="quarter" idx="1"/>
          </p:nvPr>
        </p:nvSpPr>
        <p:spPr>
          <a:xfrm>
            <a:off x="3149600" y="1752600"/>
            <a:ext cx="8534400" cy="4419600"/>
          </a:xfrm>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5" name="Shape 4"/>
          <p:cNvSpPr>
            <a:spLocks noGrp="1"/>
          </p:cNvSpPr>
          <p:nvPr>
            <p:ph type="dt" sz="half" idx="10"/>
          </p:nvPr>
        </p:nvSpPr>
        <p:spPr>
          <a:xfrm>
            <a:off x="10248187" y="6433945"/>
            <a:ext cx="1435813" cy="300807"/>
          </a:xfrm>
          <a:prstGeom prst="rect">
            <a:avLst/>
          </a:prstGeom>
        </p:spPr>
        <p:txBody>
          <a:bodyPr/>
          <a:lstStyle>
            <a:lvl1pPr>
              <a:defRPr/>
            </a:lvl1pPr>
          </a:lstStyle>
          <a:p>
            <a:fld id="{8936C8FB-7ECC-DE4A-A5B2-9B177EEF54AE}" type="datetimeFigureOut">
              <a:rPr kumimoji="1" lang="zh-CN" altLang="en-US" smtClean="0"/>
              <a:t>18/3/24</a:t>
            </a:fld>
            <a:endParaRPr kumimoji="1" lang="zh-CN" altLang="en-US"/>
          </a:p>
        </p:txBody>
      </p:sp>
      <p:sp>
        <p:nvSpPr>
          <p:cNvPr id="6" name="Shape 5"/>
          <p:cNvSpPr>
            <a:spLocks noGrp="1"/>
          </p:cNvSpPr>
          <p:nvPr>
            <p:ph type="ftr" sz="quarter" idx="11"/>
          </p:nvPr>
        </p:nvSpPr>
        <p:spPr>
          <a:xfrm>
            <a:off x="812801" y="6248401"/>
            <a:ext cx="7228417" cy="365125"/>
          </a:xfrm>
          <a:prstGeom prst="rect">
            <a:avLst/>
          </a:prstGeom>
        </p:spPr>
        <p:txBody>
          <a:bodyPr/>
          <a:lstStyle>
            <a:lvl1pPr>
              <a:defRPr/>
            </a:lvl1pPr>
          </a:lstStyle>
          <a:p>
            <a:endParaRPr kumimoji="1" lang="zh-CN" altLang="en-US"/>
          </a:p>
        </p:txBody>
      </p:sp>
    </p:spTree>
  </p:cSld>
  <p:clrMapOvr>
    <a:masterClrMapping/>
  </p:clrMapOvr>
  <p:transition>
    <p:fade thruBlk="1"/>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picTx" preserve="1">
  <p:cSld name="图片与标题">
    <p:bg>
      <p:bgRef idx="1003">
        <a:schemeClr val="bg2"/>
      </p:bgRef>
    </p:bg>
    <p:spTree>
      <p:nvGrpSpPr>
        <p:cNvPr id="1" name=""/>
        <p:cNvGrpSpPr/>
        <p:nvPr/>
      </p:nvGrpSpPr>
      <p:grpSpPr>
        <a:xfrm>
          <a:off x="0" y="0"/>
          <a:ext cx="0" cy="0"/>
          <a:chOff x="0" y="0"/>
          <a:chExt cx="0" cy="0"/>
        </a:xfrm>
      </p:grpSpPr>
      <p:sp>
        <p:nvSpPr>
          <p:cNvPr id="5" name="Rectangle 7"/>
          <p:cNvSpPr/>
          <p:nvPr/>
        </p:nvSpPr>
        <p:spPr bwMode="white">
          <a:xfrm>
            <a:off x="-12700" y="4572001"/>
            <a:ext cx="12192000" cy="887413"/>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zh-CN" altLang="zh-CN" sz="1800">
              <a:solidFill>
                <a:srgbClr val="FFFFFF"/>
              </a:solidFill>
              <a:ea typeface="宋体" pitchFamily="2" charset="-122"/>
            </a:endParaRPr>
          </a:p>
        </p:txBody>
      </p:sp>
      <p:sp>
        <p:nvSpPr>
          <p:cNvPr id="6" name="Rectangle 8"/>
          <p:cNvSpPr/>
          <p:nvPr/>
        </p:nvSpPr>
        <p:spPr>
          <a:xfrm>
            <a:off x="-12699" y="4664075"/>
            <a:ext cx="1951567" cy="712788"/>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zh-CN" altLang="zh-CN" sz="1800">
              <a:solidFill>
                <a:srgbClr val="FFFFFF"/>
              </a:solidFill>
              <a:ea typeface="宋体" pitchFamily="2" charset="-122"/>
            </a:endParaRPr>
          </a:p>
        </p:txBody>
      </p:sp>
      <p:sp>
        <p:nvSpPr>
          <p:cNvPr id="7" name="Rectangle 9"/>
          <p:cNvSpPr/>
          <p:nvPr/>
        </p:nvSpPr>
        <p:spPr>
          <a:xfrm>
            <a:off x="2059517" y="4654550"/>
            <a:ext cx="10132483" cy="712788"/>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zh-CN" altLang="zh-CN" sz="1800">
              <a:solidFill>
                <a:srgbClr val="FFFFFF"/>
              </a:solidFill>
              <a:ea typeface="宋体" pitchFamily="2" charset="-122"/>
            </a:endParaRPr>
          </a:p>
        </p:txBody>
      </p:sp>
      <p:sp>
        <p:nvSpPr>
          <p:cNvPr id="8" name="Rectangle 10"/>
          <p:cNvSpPr/>
          <p:nvPr/>
        </p:nvSpPr>
        <p:spPr bwMode="white">
          <a:xfrm>
            <a:off x="1930401" y="1"/>
            <a:ext cx="133351" cy="6867525"/>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zh-CN" altLang="zh-CN" sz="1800">
              <a:solidFill>
                <a:srgbClr val="FFFFFF"/>
              </a:solidFill>
              <a:ea typeface="宋体" pitchFamily="2" charset="-122"/>
            </a:endParaRPr>
          </a:p>
        </p:txBody>
      </p:sp>
      <p:sp>
        <p:nvSpPr>
          <p:cNvPr id="4" name="Text Placeholder 3"/>
          <p:cNvSpPr>
            <a:spLocks noGrp="1"/>
          </p:cNvSpPr>
          <p:nvPr>
            <p:ph type="body" sz="half" idx="2"/>
          </p:nvPr>
        </p:nvSpPr>
        <p:spPr>
          <a:xfrm>
            <a:off x="2133600" y="5486400"/>
            <a:ext cx="9753600" cy="685800"/>
          </a:xfrm>
        </p:spPr>
        <p:txBody>
          <a:bodyPr/>
          <a:lstStyle>
            <a:lvl1pPr marL="0" indent="0">
              <a:buFontTx/>
              <a:buNone/>
              <a:defRPr sz="1700"/>
            </a:lvl1pPr>
            <a:lvl2pPr>
              <a:buFontTx/>
              <a:buNone/>
              <a:defRPr sz="1200"/>
            </a:lvl2pPr>
            <a:lvl3pPr>
              <a:buFontTx/>
              <a:buNone/>
              <a:defRPr sz="1000"/>
            </a:lvl3pPr>
            <a:lvl4pPr>
              <a:buFontTx/>
              <a:buNone/>
              <a:defRPr sz="900"/>
            </a:lvl4pPr>
            <a:lvl5pPr>
              <a:buFontTx/>
              <a:buNone/>
              <a:defRPr sz="900"/>
            </a:lvl5pPr>
          </a:lstStyle>
          <a:p>
            <a:pPr lvl="0"/>
            <a:r>
              <a:rPr lang="zh-CN" altLang="en-US" smtClean="0"/>
              <a:t>单击此处编辑母版文本样式</a:t>
            </a:r>
          </a:p>
        </p:txBody>
      </p:sp>
      <p:sp>
        <p:nvSpPr>
          <p:cNvPr id="2" name="Title 1"/>
          <p:cNvSpPr>
            <a:spLocks noGrp="1"/>
          </p:cNvSpPr>
          <p:nvPr>
            <p:ph type="title"/>
          </p:nvPr>
        </p:nvSpPr>
        <p:spPr>
          <a:xfrm>
            <a:off x="2133600" y="4648200"/>
            <a:ext cx="9753600" cy="685800"/>
          </a:xfrm>
        </p:spPr>
        <p:txBody>
          <a:bodyPr/>
          <a:lstStyle>
            <a:lvl1pPr algn="l">
              <a:buNone/>
              <a:defRPr sz="2800" b="0">
                <a:solidFill>
                  <a:srgbClr val="FFFFFF"/>
                </a:solidFill>
              </a:defRPr>
            </a:lvl1pPr>
          </a:lstStyle>
          <a:p>
            <a:r>
              <a:rPr lang="zh-CN" altLang="en-US" smtClean="0"/>
              <a:t>单击此处编辑母版标题样式</a:t>
            </a:r>
            <a:endParaRPr lang="en-US" dirty="0"/>
          </a:p>
        </p:txBody>
      </p:sp>
      <p:sp>
        <p:nvSpPr>
          <p:cNvPr id="3" name="Picture Placeholder 2"/>
          <p:cNvSpPr>
            <a:spLocks noGrp="1"/>
          </p:cNvSpPr>
          <p:nvPr>
            <p:ph type="pic" idx="1"/>
          </p:nvPr>
        </p:nvSpPr>
        <p:spPr>
          <a:xfrm>
            <a:off x="2080768" y="0"/>
            <a:ext cx="10111232" cy="4568952"/>
          </a:xfrm>
          <a:solidFill>
            <a:schemeClr val="accent1">
              <a:tint val="40000"/>
            </a:schemeClr>
          </a:solidFill>
          <a:ln>
            <a:noFill/>
          </a:ln>
        </p:spPr>
        <p:txBody>
          <a:bodyPr>
            <a:normAutofit/>
          </a:bodyPr>
          <a:lstStyle>
            <a:lvl1pPr marL="0" indent="0">
              <a:buNone/>
              <a:defRPr sz="3200"/>
            </a:lvl1pPr>
          </a:lstStyle>
          <a:p>
            <a:pPr lvl="0"/>
            <a:r>
              <a:rPr lang="zh-CN" altLang="en-US" noProof="0" smtClean="0"/>
              <a:t>将图片拖动到占位符，或单击添加图标</a:t>
            </a:r>
            <a:endParaRPr lang="en-US" noProof="0" dirty="0"/>
          </a:p>
        </p:txBody>
      </p:sp>
      <p:sp>
        <p:nvSpPr>
          <p:cNvPr id="9" name="Shape 11"/>
          <p:cNvSpPr>
            <a:spLocks noGrp="1"/>
          </p:cNvSpPr>
          <p:nvPr>
            <p:ph type="dt" sz="half" idx="10"/>
          </p:nvPr>
        </p:nvSpPr>
        <p:spPr>
          <a:xfrm>
            <a:off x="8331200" y="6248401"/>
            <a:ext cx="3556000" cy="365125"/>
          </a:xfrm>
          <a:prstGeom prst="rect">
            <a:avLst/>
          </a:prstGeom>
        </p:spPr>
        <p:txBody>
          <a:bodyPr/>
          <a:lstStyle>
            <a:lvl1pPr>
              <a:defRPr/>
            </a:lvl1pPr>
          </a:lstStyle>
          <a:p>
            <a:fld id="{8936C8FB-7ECC-DE4A-A5B2-9B177EEF54AE}" type="datetimeFigureOut">
              <a:rPr kumimoji="1" lang="zh-CN" altLang="en-US" smtClean="0"/>
              <a:t>18/3/24</a:t>
            </a:fld>
            <a:endParaRPr kumimoji="1" lang="zh-CN" altLang="en-US"/>
          </a:p>
        </p:txBody>
      </p:sp>
      <p:sp>
        <p:nvSpPr>
          <p:cNvPr id="10" name="Shape 12"/>
          <p:cNvSpPr>
            <a:spLocks noGrp="1"/>
          </p:cNvSpPr>
          <p:nvPr>
            <p:ph type="sldNum" sz="quarter" idx="11"/>
          </p:nvPr>
        </p:nvSpPr>
        <p:spPr>
          <a:xfrm>
            <a:off x="0" y="4667251"/>
            <a:ext cx="1930400" cy="663575"/>
          </a:xfrm>
          <a:prstGeom prst="rect">
            <a:avLst/>
          </a:prstGeom>
        </p:spPr>
        <p:txBody>
          <a:bodyPr/>
          <a:lstStyle>
            <a:lvl1pPr>
              <a:defRPr sz="2800">
                <a:solidFill>
                  <a:srgbClr val="FFFFFF"/>
                </a:solidFill>
              </a:defRPr>
            </a:lvl1pPr>
          </a:lstStyle>
          <a:p>
            <a:fld id="{8005F1B8-AC9D-174B-9C86-EFD890507E0E}" type="slidenum">
              <a:rPr kumimoji="1" lang="zh-CN" altLang="en-US" smtClean="0"/>
              <a:t>‹#›</a:t>
            </a:fld>
            <a:endParaRPr kumimoji="1" lang="zh-CN" altLang="en-US"/>
          </a:p>
        </p:txBody>
      </p:sp>
      <p:sp>
        <p:nvSpPr>
          <p:cNvPr id="11" name="Shape 13"/>
          <p:cNvSpPr>
            <a:spLocks noGrp="1"/>
          </p:cNvSpPr>
          <p:nvPr>
            <p:ph type="ftr" sz="quarter" idx="12"/>
          </p:nvPr>
        </p:nvSpPr>
        <p:spPr>
          <a:xfrm>
            <a:off x="2133600" y="6248401"/>
            <a:ext cx="6096000" cy="365125"/>
          </a:xfrm>
          <a:prstGeom prst="rect">
            <a:avLst/>
          </a:prstGeom>
        </p:spPr>
        <p:txBody>
          <a:bodyPr/>
          <a:lstStyle>
            <a:lvl1pPr>
              <a:defRPr/>
            </a:lvl1pPr>
          </a:lstStyle>
          <a:p>
            <a:endParaRPr kumimoji="1" lang="zh-CN" altLang="en-US"/>
          </a:p>
        </p:txBody>
      </p:sp>
    </p:spTree>
  </p:cSld>
  <p:clrMapOvr>
    <a:overrideClrMapping bg1="lt1" tx1="dk1" bg2="lt2" tx2="dk2" accent1="accent1" accent2="accent2" accent3="accent3" accent4="accent4" accent5="accent5" accent6="accent6" hlink="hlink" folHlink="folHlink"/>
  </p:clrMapOvr>
  <p:transition>
    <p:fade thruBlk="1"/>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a:p>
        </p:txBody>
      </p:sp>
      <p:sp>
        <p:nvSpPr>
          <p:cNvPr id="4" name="Rectangle 9"/>
          <p:cNvSpPr>
            <a:spLocks noGrp="1"/>
          </p:cNvSpPr>
          <p:nvPr>
            <p:ph type="dt" sz="half" idx="10"/>
          </p:nvPr>
        </p:nvSpPr>
        <p:spPr>
          <a:xfrm>
            <a:off x="10248187" y="6433945"/>
            <a:ext cx="1435813" cy="300807"/>
          </a:xfrm>
          <a:prstGeom prst="rect">
            <a:avLst/>
          </a:prstGeom>
        </p:spPr>
        <p:txBody>
          <a:bodyPr/>
          <a:lstStyle>
            <a:lvl1pPr>
              <a:defRPr/>
            </a:lvl1pPr>
          </a:lstStyle>
          <a:p>
            <a:fld id="{8936C8FB-7ECC-DE4A-A5B2-9B177EEF54AE}" type="datetimeFigureOut">
              <a:rPr kumimoji="1" lang="zh-CN" altLang="en-US" smtClean="0"/>
              <a:t>18/3/24</a:t>
            </a:fld>
            <a:endParaRPr kumimoji="1" lang="zh-CN" altLang="en-US"/>
          </a:p>
        </p:txBody>
      </p:sp>
      <p:sp>
        <p:nvSpPr>
          <p:cNvPr id="5" name="Rectangle 10"/>
          <p:cNvSpPr>
            <a:spLocks noGrp="1"/>
          </p:cNvSpPr>
          <p:nvPr>
            <p:ph type="ftr" sz="quarter" idx="11"/>
          </p:nvPr>
        </p:nvSpPr>
        <p:spPr>
          <a:xfrm>
            <a:off x="812801" y="6248401"/>
            <a:ext cx="7228417" cy="365125"/>
          </a:xfrm>
          <a:prstGeom prst="rect">
            <a:avLst/>
          </a:prstGeom>
        </p:spPr>
        <p:txBody>
          <a:bodyPr/>
          <a:lstStyle>
            <a:lvl1pPr>
              <a:defRPr/>
            </a:lvl1pPr>
          </a:lstStyle>
          <a:p>
            <a:endParaRPr kumimoji="1" lang="zh-CN" altLang="en-US"/>
          </a:p>
        </p:txBody>
      </p:sp>
    </p:spTree>
  </p:cSld>
  <p:clrMapOvr>
    <a:masterClrMapping/>
  </p:clrMapOvr>
  <p:transition>
    <p:fade thruBlk="1"/>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Rectangle 21"/>
          <p:cNvSpPr>
            <a:spLocks noGrp="1"/>
          </p:cNvSpPr>
          <p:nvPr>
            <p:ph type="title"/>
          </p:nvPr>
        </p:nvSpPr>
        <p:spPr bwMode="auto">
          <a:xfrm>
            <a:off x="378738" y="178464"/>
            <a:ext cx="11540348" cy="790804"/>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dirty="0" smtClean="0"/>
              <a:t>单击此处编辑母版标题样式</a:t>
            </a:r>
            <a:endParaRPr lang="en-US" altLang="zh-CN" dirty="0" smtClean="0"/>
          </a:p>
        </p:txBody>
      </p:sp>
      <p:sp>
        <p:nvSpPr>
          <p:cNvPr id="1027" name="Rectangle 12"/>
          <p:cNvSpPr>
            <a:spLocks noGrp="1"/>
          </p:cNvSpPr>
          <p:nvPr>
            <p:ph type="body" idx="1"/>
          </p:nvPr>
        </p:nvSpPr>
        <p:spPr bwMode="auto">
          <a:xfrm>
            <a:off x="378738" y="1370348"/>
            <a:ext cx="11540349" cy="536440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altLang="zh-CN" dirty="0" smtClean="0"/>
          </a:p>
        </p:txBody>
      </p:sp>
      <p:sp>
        <p:nvSpPr>
          <p:cNvPr id="7" name="Rectangle 6"/>
          <p:cNvSpPr/>
          <p:nvPr/>
        </p:nvSpPr>
        <p:spPr bwMode="white">
          <a:xfrm>
            <a:off x="0" y="1235075"/>
            <a:ext cx="12192000" cy="31908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zh-CN" altLang="zh-CN" sz="1800">
              <a:solidFill>
                <a:srgbClr val="FFFFFF"/>
              </a:solidFill>
              <a:ea typeface="宋体" pitchFamily="2" charset="-122"/>
            </a:endParaRPr>
          </a:p>
        </p:txBody>
      </p:sp>
      <p:sp>
        <p:nvSpPr>
          <p:cNvPr id="9" name="Rectangle 8"/>
          <p:cNvSpPr/>
          <p:nvPr/>
        </p:nvSpPr>
        <p:spPr>
          <a:xfrm>
            <a:off x="0" y="937153"/>
            <a:ext cx="12192000" cy="172806"/>
          </a:xfrm>
          <a:prstGeom prst="rect">
            <a:avLst/>
          </a:prstGeom>
          <a:solidFill>
            <a:srgbClr val="B167D2"/>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zh-CN" altLang="zh-CN" sz="1800">
              <a:solidFill>
                <a:srgbClr val="FFFFFF"/>
              </a:solidFill>
              <a:ea typeface="宋体" pitchFamily="2" charset="-122"/>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Lst>
  <p:transition>
    <p:fade thruBlk="1"/>
  </p:transition>
  <p:timing>
    <p:tnLst>
      <p:par>
        <p:cTn id="1" dur="indefinite" restart="never" nodeType="tmRoot"/>
      </p:par>
    </p:tnLst>
  </p:timing>
  <p:txStyles>
    <p:titleStyle>
      <a:lvl1pPr algn="l" rtl="0" eaLnBrk="1" fontAlgn="base" hangingPunct="1">
        <a:spcBef>
          <a:spcPct val="0"/>
        </a:spcBef>
        <a:spcAft>
          <a:spcPct val="0"/>
        </a:spcAft>
        <a:defRPr sz="4400" kern="1200" baseline="0">
          <a:solidFill>
            <a:schemeClr val="tx2"/>
          </a:solidFill>
          <a:latin typeface="Microsoft YaHei" charset="0"/>
          <a:ea typeface="MS PGothic" pitchFamily="34" charset="-128"/>
          <a:cs typeface="MS PGothic" charset="0"/>
        </a:defRPr>
      </a:lvl1pPr>
      <a:lvl2pPr algn="l" rtl="0" eaLnBrk="1" fontAlgn="base" hangingPunct="1">
        <a:spcBef>
          <a:spcPct val="0"/>
        </a:spcBef>
        <a:spcAft>
          <a:spcPct val="0"/>
        </a:spcAft>
        <a:defRPr sz="4400">
          <a:solidFill>
            <a:schemeClr val="tx2"/>
          </a:solidFill>
          <a:latin typeface="Tw Cen MT" pitchFamily="34" charset="0"/>
          <a:ea typeface="MS PGothic" pitchFamily="34" charset="-128"/>
          <a:cs typeface="MS PGothic" charset="0"/>
        </a:defRPr>
      </a:lvl2pPr>
      <a:lvl3pPr algn="l" rtl="0" eaLnBrk="1" fontAlgn="base" hangingPunct="1">
        <a:spcBef>
          <a:spcPct val="0"/>
        </a:spcBef>
        <a:spcAft>
          <a:spcPct val="0"/>
        </a:spcAft>
        <a:defRPr sz="4400">
          <a:solidFill>
            <a:schemeClr val="tx2"/>
          </a:solidFill>
          <a:latin typeface="Tw Cen MT" pitchFamily="34" charset="0"/>
          <a:ea typeface="MS PGothic" pitchFamily="34" charset="-128"/>
          <a:cs typeface="MS PGothic" charset="0"/>
        </a:defRPr>
      </a:lvl3pPr>
      <a:lvl4pPr algn="l" rtl="0" eaLnBrk="1" fontAlgn="base" hangingPunct="1">
        <a:spcBef>
          <a:spcPct val="0"/>
        </a:spcBef>
        <a:spcAft>
          <a:spcPct val="0"/>
        </a:spcAft>
        <a:defRPr sz="4400">
          <a:solidFill>
            <a:schemeClr val="tx2"/>
          </a:solidFill>
          <a:latin typeface="Tw Cen MT" pitchFamily="34" charset="0"/>
          <a:ea typeface="MS PGothic" pitchFamily="34" charset="-128"/>
          <a:cs typeface="MS PGothic" charset="0"/>
        </a:defRPr>
      </a:lvl4pPr>
      <a:lvl5pPr algn="l" rtl="0" eaLnBrk="1" fontAlgn="base" hangingPunct="1">
        <a:spcBef>
          <a:spcPct val="0"/>
        </a:spcBef>
        <a:spcAft>
          <a:spcPct val="0"/>
        </a:spcAft>
        <a:defRPr sz="4400">
          <a:solidFill>
            <a:schemeClr val="tx2"/>
          </a:solidFill>
          <a:latin typeface="Tw Cen MT" pitchFamily="34" charset="0"/>
          <a:ea typeface="MS PGothic" pitchFamily="34" charset="-128"/>
          <a:cs typeface="MS PGothic" charset="0"/>
        </a:defRPr>
      </a:lvl5pPr>
      <a:lvl6pPr marL="457200" algn="l" rtl="0" eaLnBrk="1" fontAlgn="base" hangingPunct="1">
        <a:spcBef>
          <a:spcPct val="0"/>
        </a:spcBef>
        <a:spcAft>
          <a:spcPct val="0"/>
        </a:spcAft>
        <a:defRPr sz="4400">
          <a:solidFill>
            <a:schemeClr val="tx2"/>
          </a:solidFill>
          <a:latin typeface="Tw Cen MT" pitchFamily="34" charset="0"/>
        </a:defRPr>
      </a:lvl6pPr>
      <a:lvl7pPr marL="914400" algn="l" rtl="0" eaLnBrk="1" fontAlgn="base" hangingPunct="1">
        <a:spcBef>
          <a:spcPct val="0"/>
        </a:spcBef>
        <a:spcAft>
          <a:spcPct val="0"/>
        </a:spcAft>
        <a:defRPr sz="4400">
          <a:solidFill>
            <a:schemeClr val="tx2"/>
          </a:solidFill>
          <a:latin typeface="Tw Cen MT" pitchFamily="34" charset="0"/>
        </a:defRPr>
      </a:lvl7pPr>
      <a:lvl8pPr marL="1371600" algn="l" rtl="0" eaLnBrk="1" fontAlgn="base" hangingPunct="1">
        <a:spcBef>
          <a:spcPct val="0"/>
        </a:spcBef>
        <a:spcAft>
          <a:spcPct val="0"/>
        </a:spcAft>
        <a:defRPr sz="4400">
          <a:solidFill>
            <a:schemeClr val="tx2"/>
          </a:solidFill>
          <a:latin typeface="Tw Cen MT" pitchFamily="34" charset="0"/>
        </a:defRPr>
      </a:lvl8pPr>
      <a:lvl9pPr marL="1828800" algn="l" rtl="0" eaLnBrk="1" fontAlgn="base" hangingPunct="1">
        <a:spcBef>
          <a:spcPct val="0"/>
        </a:spcBef>
        <a:spcAft>
          <a:spcPct val="0"/>
        </a:spcAft>
        <a:defRPr sz="4400">
          <a:solidFill>
            <a:schemeClr val="tx2"/>
          </a:solidFill>
          <a:latin typeface="Tw Cen MT" pitchFamily="34" charset="0"/>
        </a:defRPr>
      </a:lvl9pPr>
    </p:titleStyle>
    <p:bodyStyle>
      <a:lvl1pPr marL="319088" indent="-319088" algn="l" rtl="0" eaLnBrk="1" fontAlgn="base" hangingPunct="1">
        <a:spcBef>
          <a:spcPts val="700"/>
        </a:spcBef>
        <a:spcAft>
          <a:spcPct val="0"/>
        </a:spcAft>
        <a:buClr>
          <a:schemeClr val="accent2"/>
        </a:buClr>
        <a:buSzPct val="60000"/>
        <a:buFont typeface="Wingdings" pitchFamily="2" charset="2"/>
        <a:buChar char=""/>
        <a:defRPr sz="2900" kern="1200" baseline="0">
          <a:solidFill>
            <a:schemeClr val="tx1"/>
          </a:solidFill>
          <a:latin typeface="Microsoft YaHei" charset="0"/>
          <a:ea typeface="MS PGothic" pitchFamily="34" charset="-128"/>
          <a:cs typeface="MS PGothic" charset="0"/>
        </a:defRPr>
      </a:lvl1pPr>
      <a:lvl2pPr marL="639763" indent="-273050" algn="l" rtl="0" eaLnBrk="1" fontAlgn="base" hangingPunct="1">
        <a:spcBef>
          <a:spcPts val="550"/>
        </a:spcBef>
        <a:spcAft>
          <a:spcPct val="0"/>
        </a:spcAft>
        <a:buClr>
          <a:schemeClr val="accent1"/>
        </a:buClr>
        <a:buSzPct val="70000"/>
        <a:buFont typeface="Wingdings" charset="2"/>
        <a:buChar char="Ø"/>
        <a:defRPr sz="2600" kern="1200" baseline="0">
          <a:solidFill>
            <a:schemeClr val="tx1"/>
          </a:solidFill>
          <a:latin typeface="Microsoft YaHei" charset="0"/>
          <a:ea typeface="MS PGothic" pitchFamily="34" charset="-128"/>
          <a:cs typeface="MS PGothic" charset="0"/>
        </a:defRPr>
      </a:lvl2pPr>
      <a:lvl3pPr marL="914400" indent="-228600" algn="l" rtl="0" eaLnBrk="1" fontAlgn="base" hangingPunct="1">
        <a:spcBef>
          <a:spcPts val="500"/>
        </a:spcBef>
        <a:spcAft>
          <a:spcPct val="0"/>
        </a:spcAft>
        <a:buClr>
          <a:schemeClr val="accent2"/>
        </a:buClr>
        <a:buSzPct val="75000"/>
        <a:buFont typeface="Wingdings" charset="2"/>
        <a:buChar char="ü"/>
        <a:defRPr sz="2300" kern="1200" baseline="0">
          <a:solidFill>
            <a:schemeClr val="tx1"/>
          </a:solidFill>
          <a:latin typeface="Microsoft YaHei" charset="0"/>
          <a:ea typeface="MS PGothic" pitchFamily="34" charset="-128"/>
          <a:cs typeface="MS PGothic" charset="0"/>
        </a:defRPr>
      </a:lvl3pPr>
      <a:lvl4pPr marL="1371600" indent="-228600" algn="l" rtl="0" eaLnBrk="1" fontAlgn="base" hangingPunct="1">
        <a:spcBef>
          <a:spcPts val="400"/>
        </a:spcBef>
        <a:spcAft>
          <a:spcPct val="0"/>
        </a:spcAft>
        <a:buClr>
          <a:srgbClr val="A5AB81"/>
        </a:buClr>
        <a:buSzPct val="75000"/>
        <a:buFont typeface="Wingdings" pitchFamily="2" charset="2"/>
        <a:buChar char=""/>
        <a:defRPr sz="2000" kern="1200" baseline="0">
          <a:solidFill>
            <a:schemeClr val="tx1"/>
          </a:solidFill>
          <a:latin typeface="Microsoft YaHei" charset="0"/>
          <a:ea typeface="MS PGothic" pitchFamily="34" charset="-128"/>
          <a:cs typeface="MS PGothic" charset="0"/>
        </a:defRPr>
      </a:lvl4pPr>
      <a:lvl5pPr marL="1828800" indent="-228600" algn="l" rtl="0" eaLnBrk="1" fontAlgn="base" hangingPunct="1">
        <a:spcBef>
          <a:spcPts val="400"/>
        </a:spcBef>
        <a:spcAft>
          <a:spcPct val="0"/>
        </a:spcAft>
        <a:buClr>
          <a:srgbClr val="D8B25C"/>
        </a:buClr>
        <a:buSzPct val="65000"/>
        <a:buFont typeface="Wingdings" pitchFamily="2" charset="2"/>
        <a:buChar char=""/>
        <a:defRPr sz="2000" kern="1200" baseline="0">
          <a:solidFill>
            <a:schemeClr val="tx1"/>
          </a:solidFill>
          <a:latin typeface="Microsoft YaHei" charset="0"/>
          <a:ea typeface="MS PGothic" pitchFamily="34" charset="-128"/>
          <a:cs typeface="MS PGothic" charset="0"/>
        </a:defRPr>
      </a:lvl5pPr>
      <a:lvl6pPr marL="2103120" indent="-228600" algn="l" rtl="0" eaLnBrk="1" latinLnBrk="0" hangingPunct="1">
        <a:spcBef>
          <a:spcPct val="20000"/>
        </a:spcBef>
        <a:buClr>
          <a:schemeClr val="accent1"/>
        </a:buClr>
        <a:buFont typeface="Wingdings"/>
        <a:buChar char="§"/>
        <a:defRPr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sz="1800" kern="1200" baseline="0">
          <a:solidFill>
            <a:schemeClr val="tx1"/>
          </a:solidFill>
          <a:latin typeface="+mn-lt"/>
          <a:ea typeface="+mn-ea"/>
          <a:cs typeface="+mn-cs"/>
        </a:defRPr>
      </a:lvl9pPr>
    </p:bodyStyle>
    <p:otherStyle>
      <a:lvl1pPr marL="0" algn="l" rtl="0" eaLnBrk="1" hangingPunct="1">
        <a:defRPr kern="1200">
          <a:solidFill>
            <a:schemeClr val="tx1"/>
          </a:solidFill>
          <a:latin typeface="+mn-lt"/>
          <a:ea typeface="+mn-ea"/>
          <a:cs typeface="+mn-cs"/>
        </a:defRPr>
      </a:lvl1pPr>
      <a:lvl2pPr marL="457200" algn="l" rtl="0" eaLnBrk="1" hangingPunct="1">
        <a:defRPr kern="1200">
          <a:solidFill>
            <a:schemeClr val="tx1"/>
          </a:solidFill>
          <a:latin typeface="+mn-lt"/>
          <a:ea typeface="+mn-ea"/>
          <a:cs typeface="+mn-cs"/>
        </a:defRPr>
      </a:lvl2pPr>
      <a:lvl3pPr marL="914400" algn="l" rtl="0" eaLnBrk="1" hangingPunct="1">
        <a:defRPr kern="1200">
          <a:solidFill>
            <a:schemeClr val="tx1"/>
          </a:solidFill>
          <a:latin typeface="+mn-lt"/>
          <a:ea typeface="+mn-ea"/>
          <a:cs typeface="+mn-cs"/>
        </a:defRPr>
      </a:lvl3pPr>
      <a:lvl4pPr marL="1371600" algn="l" rtl="0" eaLnBrk="1" hangingPunct="1">
        <a:defRPr kern="1200">
          <a:solidFill>
            <a:schemeClr val="tx1"/>
          </a:solidFill>
          <a:latin typeface="+mn-lt"/>
          <a:ea typeface="+mn-ea"/>
          <a:cs typeface="+mn-cs"/>
        </a:defRPr>
      </a:lvl4pPr>
      <a:lvl5pPr marL="1828800" algn="l" rtl="0" eaLnBrk="1" hangingPunct="1">
        <a:defRPr kern="1200">
          <a:solidFill>
            <a:schemeClr val="tx1"/>
          </a:solidFill>
          <a:latin typeface="+mn-lt"/>
          <a:ea typeface="+mn-ea"/>
          <a:cs typeface="+mn-cs"/>
        </a:defRPr>
      </a:lvl5pPr>
      <a:lvl6pPr marL="2286000" algn="l" rtl="0" eaLnBrk="1" hangingPunct="1">
        <a:defRPr kern="1200">
          <a:solidFill>
            <a:schemeClr val="tx1"/>
          </a:solidFill>
          <a:latin typeface="+mn-lt"/>
          <a:ea typeface="+mn-ea"/>
          <a:cs typeface="+mn-cs"/>
        </a:defRPr>
      </a:lvl6pPr>
      <a:lvl7pPr marL="2743200" algn="l" rtl="0" eaLnBrk="1" hangingPunct="1">
        <a:defRPr kern="1200">
          <a:solidFill>
            <a:schemeClr val="tx1"/>
          </a:solidFill>
          <a:latin typeface="+mn-lt"/>
          <a:ea typeface="+mn-ea"/>
          <a:cs typeface="+mn-cs"/>
        </a:defRPr>
      </a:lvl7pPr>
      <a:lvl8pPr marL="3200400" algn="l" rtl="0" eaLnBrk="1" hangingPunct="1">
        <a:defRPr kern="1200">
          <a:solidFill>
            <a:schemeClr val="tx1"/>
          </a:solidFill>
          <a:latin typeface="+mn-lt"/>
          <a:ea typeface="+mn-ea"/>
          <a:cs typeface="+mn-cs"/>
        </a:defRPr>
      </a:lvl8pPr>
      <a:lvl9pPr marL="3657600" algn="l" rtl="0" eaLnBrk="1" hangingPunct="1">
        <a:defRPr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4.png"/><Relationship Id="rId5"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 Id="rId3" Type="http://schemas.openxmlformats.org/officeDocument/2006/relationships/image" Target="../media/image17.png"/></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18.png"/><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2.png"/></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50.png"/><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6.png"/><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tiff"/><Relationship Id="rId3" Type="http://schemas.openxmlformats.org/officeDocument/2006/relationships/image" Target="../media/image1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jpeg"/><Relationship Id="rId3" Type="http://schemas.openxmlformats.org/officeDocument/2006/relationships/image" Target="../media/image29.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2.png"/><Relationship Id="rId5" Type="http://schemas.openxmlformats.org/officeDocument/2006/relationships/image" Target="../media/image33.png"/><Relationship Id="rId6" Type="http://schemas.openxmlformats.org/officeDocument/2006/relationships/image" Target="../media/image34.png"/><Relationship Id="rId7" Type="http://schemas.openxmlformats.org/officeDocument/2006/relationships/image" Target="../media/image35.png"/><Relationship Id="rId8" Type="http://schemas.openxmlformats.org/officeDocument/2006/relationships/image" Target="../media/image36.png"/><Relationship Id="rId9" Type="http://schemas.openxmlformats.org/officeDocument/2006/relationships/image" Target="../media/image39.png"/><Relationship Id="rId1" Type="http://schemas.openxmlformats.org/officeDocument/2006/relationships/slideLayout" Target="../slideLayouts/slideLayout2.xml"/><Relationship Id="rId2" Type="http://schemas.openxmlformats.org/officeDocument/2006/relationships/image" Target="../media/image3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jpeg"/><Relationship Id="rId3" Type="http://schemas.openxmlformats.org/officeDocument/2006/relationships/image" Target="../media/image29.jpeg"/></Relationships>
</file>

<file path=ppt/slides/_rels/slide32.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40.png"/><Relationship Id="rId5" Type="http://schemas.openxmlformats.org/officeDocument/2006/relationships/image" Target="../media/image41.png"/><Relationship Id="rId6" Type="http://schemas.openxmlformats.org/officeDocument/2006/relationships/image" Target="../media/image42.png"/><Relationship Id="rId7" Type="http://schemas.openxmlformats.org/officeDocument/2006/relationships/image" Target="../media/image43.png"/><Relationship Id="rId8" Type="http://schemas.openxmlformats.org/officeDocument/2006/relationships/image" Target="../media/image44.png"/><Relationship Id="rId9" Type="http://schemas.openxmlformats.org/officeDocument/2006/relationships/image" Target="../media/image45.png"/><Relationship Id="rId1" Type="http://schemas.openxmlformats.org/officeDocument/2006/relationships/slideLayout" Target="../slideLayouts/slideLayout2.xml"/><Relationship Id="rId2" Type="http://schemas.openxmlformats.org/officeDocument/2006/relationships/image" Target="../media/image37.png"/></Relationships>
</file>

<file path=ppt/slides/_rels/slide33.xml.rels><?xml version="1.0" encoding="UTF-8" standalone="yes"?>
<Relationships xmlns="http://schemas.openxmlformats.org/package/2006/relationships"><Relationship Id="rId3" Type="http://schemas.openxmlformats.org/officeDocument/2006/relationships/image" Target="../media/image28.jpeg"/><Relationship Id="rId4" Type="http://schemas.openxmlformats.org/officeDocument/2006/relationships/image" Target="../media/image29.jpeg"/><Relationship Id="rId5" Type="http://schemas.openxmlformats.org/officeDocument/2006/relationships/image" Target="../media/image46.tiff"/><Relationship Id="rId6" Type="http://schemas.openxmlformats.org/officeDocument/2006/relationships/image" Target="../media/image47.png"/><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36.xml.rels><?xml version="1.0" encoding="UTF-8" standalone="yes"?>
<Relationships xmlns="http://schemas.openxmlformats.org/package/2006/relationships"><Relationship Id="rId3" Type="http://schemas.openxmlformats.org/officeDocument/2006/relationships/image" Target="../media/image29.jpeg"/><Relationship Id="rId4" Type="http://schemas.openxmlformats.org/officeDocument/2006/relationships/image" Target="../media/image48.png"/><Relationship Id="rId5" Type="http://schemas.openxmlformats.org/officeDocument/2006/relationships/image" Target="../media/image49.png"/><Relationship Id="rId6" Type="http://schemas.openxmlformats.org/officeDocument/2006/relationships/image" Target="../media/image50.png"/><Relationship Id="rId1" Type="http://schemas.openxmlformats.org/officeDocument/2006/relationships/slideLayout" Target="../slideLayouts/slideLayout2.xml"/><Relationship Id="rId2" Type="http://schemas.openxmlformats.org/officeDocument/2006/relationships/image" Target="../media/image28.jpe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38.xml.rels><?xml version="1.0" encoding="UTF-8" standalone="yes"?>
<Relationships xmlns="http://schemas.openxmlformats.org/package/2006/relationships"><Relationship Id="rId3" Type="http://schemas.openxmlformats.org/officeDocument/2006/relationships/image" Target="../media/image53.png"/><Relationship Id="rId4" Type="http://schemas.openxmlformats.org/officeDocument/2006/relationships/image" Target="../media/image530.png"/><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39.xml.rels><?xml version="1.0" encoding="UTF-8" standalone="yes"?>
<Relationships xmlns="http://schemas.openxmlformats.org/package/2006/relationships"><Relationship Id="rId3" Type="http://schemas.openxmlformats.org/officeDocument/2006/relationships/image" Target="../media/image54.png"/><Relationship Id="rId4" Type="http://schemas.openxmlformats.org/officeDocument/2006/relationships/image" Target="../media/image51.png"/><Relationship Id="rId5" Type="http://schemas.openxmlformats.org/officeDocument/2006/relationships/image" Target="../media/image52.png"/><Relationship Id="rId6" Type="http://schemas.openxmlformats.org/officeDocument/2006/relationships/image" Target="../media/image55.png"/><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7.jpe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3" Type="http://schemas.openxmlformats.org/officeDocument/2006/relationships/image" Target="../media/image57.png"/><Relationship Id="rId4" Type="http://schemas.openxmlformats.org/officeDocument/2006/relationships/image" Target="../media/image58.png"/><Relationship Id="rId5" Type="http://schemas.openxmlformats.org/officeDocument/2006/relationships/image" Target="../media/image59.png"/><Relationship Id="rId1" Type="http://schemas.openxmlformats.org/officeDocument/2006/relationships/slideLayout" Target="../slideLayouts/slideLayout2.xml"/><Relationship Id="rId2" Type="http://schemas.openxmlformats.org/officeDocument/2006/relationships/image" Target="../media/image56.png"/></Relationships>
</file>

<file path=ppt/slides/_rels/slide41.xml.rels><?xml version="1.0" encoding="UTF-8" standalone="yes"?>
<Relationships xmlns="http://schemas.openxmlformats.org/package/2006/relationships"><Relationship Id="rId3" Type="http://schemas.openxmlformats.org/officeDocument/2006/relationships/image" Target="../media/image61.png"/><Relationship Id="rId4" Type="http://schemas.openxmlformats.org/officeDocument/2006/relationships/image" Target="../media/image62.png"/><Relationship Id="rId5" Type="http://schemas.openxmlformats.org/officeDocument/2006/relationships/image" Target="../media/image63.png"/><Relationship Id="rId6" Type="http://schemas.openxmlformats.org/officeDocument/2006/relationships/image" Target="../media/image64.png"/><Relationship Id="rId7" Type="http://schemas.openxmlformats.org/officeDocument/2006/relationships/image" Target="../media/image65.png"/><Relationship Id="rId8" Type="http://schemas.openxmlformats.org/officeDocument/2006/relationships/image" Target="../media/image66.png"/><Relationship Id="rId9" Type="http://schemas.openxmlformats.org/officeDocument/2006/relationships/image" Target="../media/image67.png"/><Relationship Id="rId1" Type="http://schemas.openxmlformats.org/officeDocument/2006/relationships/slideLayout" Target="../slideLayouts/slideLayout2.xml"/><Relationship Id="rId2" Type="http://schemas.openxmlformats.org/officeDocument/2006/relationships/image" Target="../media/image60.png"/></Relationships>
</file>

<file path=ppt/slides/_rels/slide42.xml.rels><?xml version="1.0" encoding="UTF-8" standalone="yes"?>
<Relationships xmlns="http://schemas.openxmlformats.org/package/2006/relationships"><Relationship Id="rId3" Type="http://schemas.openxmlformats.org/officeDocument/2006/relationships/image" Target="../media/image69.png"/><Relationship Id="rId4" Type="http://schemas.openxmlformats.org/officeDocument/2006/relationships/image" Target="../media/image70.png"/><Relationship Id="rId5" Type="http://schemas.openxmlformats.org/officeDocument/2006/relationships/image" Target="../media/image71.png"/><Relationship Id="rId6" Type="http://schemas.openxmlformats.org/officeDocument/2006/relationships/image" Target="../media/image72.png"/><Relationship Id="rId7" Type="http://schemas.openxmlformats.org/officeDocument/2006/relationships/image" Target="../media/image73.png"/><Relationship Id="rId1" Type="http://schemas.openxmlformats.org/officeDocument/2006/relationships/slideLayout" Target="../slideLayouts/slideLayout2.xml"/><Relationship Id="rId2" Type="http://schemas.openxmlformats.org/officeDocument/2006/relationships/image" Target="../media/image68.png"/></Relationships>
</file>

<file path=ppt/slides/_rels/slide43.xml.rels><?xml version="1.0" encoding="UTF-8" standalone="yes"?>
<Relationships xmlns="http://schemas.openxmlformats.org/package/2006/relationships"><Relationship Id="rId3" Type="http://schemas.openxmlformats.org/officeDocument/2006/relationships/image" Target="../media/image75.png"/><Relationship Id="rId4" Type="http://schemas.openxmlformats.org/officeDocument/2006/relationships/image" Target="../media/image76.png"/><Relationship Id="rId5" Type="http://schemas.openxmlformats.org/officeDocument/2006/relationships/image" Target="../media/image77.png"/><Relationship Id="rId6" Type="http://schemas.openxmlformats.org/officeDocument/2006/relationships/image" Target="../media/image78.png"/><Relationship Id="rId1" Type="http://schemas.openxmlformats.org/officeDocument/2006/relationships/slideLayout" Target="../slideLayouts/slideLayout2.xml"/><Relationship Id="rId2" Type="http://schemas.openxmlformats.org/officeDocument/2006/relationships/image" Target="../media/image7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45.xml.rels><?xml version="1.0" encoding="UTF-8" standalone="yes"?>
<Relationships xmlns="http://schemas.openxmlformats.org/package/2006/relationships"><Relationship Id="rId3" Type="http://schemas.openxmlformats.org/officeDocument/2006/relationships/image" Target="../media/image79.jpeg"/><Relationship Id="rId4" Type="http://schemas.openxmlformats.org/officeDocument/2006/relationships/image" Target="../media/image80.png"/><Relationship Id="rId1" Type="http://schemas.openxmlformats.org/officeDocument/2006/relationships/tags" Target="../tags/tag1.xml"/><Relationship Id="rId2"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80.png"/><Relationship Id="rId4" Type="http://schemas.openxmlformats.org/officeDocument/2006/relationships/image" Target="../media/image79.jpeg"/><Relationship Id="rId1" Type="http://schemas.openxmlformats.org/officeDocument/2006/relationships/tags" Target="../tags/tag2.xml"/><Relationship Id="rId2"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80.png"/><Relationship Id="rId4" Type="http://schemas.openxmlformats.org/officeDocument/2006/relationships/image" Target="../media/image79.jpeg"/><Relationship Id="rId1" Type="http://schemas.openxmlformats.org/officeDocument/2006/relationships/tags" Target="../tags/tag3.xml"/><Relationship Id="rId2"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1.png"/><Relationship Id="rId3" Type="http://schemas.openxmlformats.org/officeDocument/2006/relationships/image" Target="../media/image82.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4.png"/><Relationship Id="rId3" Type="http://schemas.openxmlformats.org/officeDocument/2006/relationships/image" Target="../media/image87.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5.png"/></Relationships>
</file>

<file path=ppt/slides/_rels/slide52.xml.rels><?xml version="1.0" encoding="UTF-8" standalone="yes"?>
<Relationships xmlns="http://schemas.openxmlformats.org/package/2006/relationships"><Relationship Id="rId3" Type="http://schemas.openxmlformats.org/officeDocument/2006/relationships/image" Target="../media/image90.png"/><Relationship Id="rId4" Type="http://schemas.openxmlformats.org/officeDocument/2006/relationships/image" Target="../media/image86.png"/><Relationship Id="rId5" Type="http://schemas.openxmlformats.org/officeDocument/2006/relationships/image" Target="../media/image88.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89.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1.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93.png"/></Relationships>
</file>

<file path=ppt/slides/_rels/slide57.xml.rels><?xml version="1.0" encoding="UTF-8" standalone="yes"?>
<Relationships xmlns="http://schemas.openxmlformats.org/package/2006/relationships"><Relationship Id="rId3" Type="http://schemas.openxmlformats.org/officeDocument/2006/relationships/image" Target="../media/image94.png"/><Relationship Id="rId4" Type="http://schemas.openxmlformats.org/officeDocument/2006/relationships/image" Target="../media/image95.png"/><Relationship Id="rId1" Type="http://schemas.openxmlformats.org/officeDocument/2006/relationships/slideLayout" Target="../slideLayouts/slideLayout2.xml"/><Relationship Id="rId2" Type="http://schemas.openxmlformats.org/officeDocument/2006/relationships/image" Target="../media/image92.png"/></Relationships>
</file>

<file path=ppt/slides/_rels/slide58.xml.rels><?xml version="1.0" encoding="UTF-8" standalone="yes"?>
<Relationships xmlns="http://schemas.openxmlformats.org/package/2006/relationships"><Relationship Id="rId3" Type="http://schemas.openxmlformats.org/officeDocument/2006/relationships/image" Target="../media/image97.png"/><Relationship Id="rId4" Type="http://schemas.openxmlformats.org/officeDocument/2006/relationships/image" Target="../media/image98.png"/><Relationship Id="rId1" Type="http://schemas.openxmlformats.org/officeDocument/2006/relationships/slideLayout" Target="../slideLayouts/slideLayout2.xml"/><Relationship Id="rId2" Type="http://schemas.openxmlformats.org/officeDocument/2006/relationships/image" Target="../media/image96.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3" Type="http://schemas.openxmlformats.org/officeDocument/2006/relationships/image" Target="../media/image100.png"/><Relationship Id="rId4" Type="http://schemas.openxmlformats.org/officeDocument/2006/relationships/image" Target="../media/image101.png"/><Relationship Id="rId5" Type="http://schemas.openxmlformats.org/officeDocument/2006/relationships/image" Target="../media/image102.png"/><Relationship Id="rId6" Type="http://schemas.openxmlformats.org/officeDocument/2006/relationships/image" Target="../media/image103.png"/><Relationship Id="rId7" Type="http://schemas.openxmlformats.org/officeDocument/2006/relationships/image" Target="../media/image104.png"/><Relationship Id="rId1" Type="http://schemas.openxmlformats.org/officeDocument/2006/relationships/slideLayout" Target="../slideLayouts/slideLayout2.xml"/><Relationship Id="rId2" Type="http://schemas.openxmlformats.org/officeDocument/2006/relationships/image" Target="../media/image99.png"/></Relationships>
</file>

<file path=ppt/slides/_rels/slide61.xml.rels><?xml version="1.0" encoding="UTF-8" standalone="yes"?>
<Relationships xmlns="http://schemas.openxmlformats.org/package/2006/relationships"><Relationship Id="rId3" Type="http://schemas.openxmlformats.org/officeDocument/2006/relationships/image" Target="../media/image106.png"/><Relationship Id="rId4" Type="http://schemas.openxmlformats.org/officeDocument/2006/relationships/image" Target="../media/image107.png"/><Relationship Id="rId5" Type="http://schemas.openxmlformats.org/officeDocument/2006/relationships/image" Target="../media/image108.png"/><Relationship Id="rId1" Type="http://schemas.openxmlformats.org/officeDocument/2006/relationships/slideLayout" Target="../slideLayouts/slideLayout2.xml"/><Relationship Id="rId2" Type="http://schemas.openxmlformats.org/officeDocument/2006/relationships/image" Target="../media/image105.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31.xml"/><Relationship Id="rId4" Type="http://schemas.openxmlformats.org/officeDocument/2006/relationships/image" Target="../media/image79.jpeg"/><Relationship Id="rId5" Type="http://schemas.openxmlformats.org/officeDocument/2006/relationships/image" Target="../media/image80.png"/><Relationship Id="rId1" Type="http://schemas.openxmlformats.org/officeDocument/2006/relationships/tags" Target="../tags/tag4.xml"/><Relationship Id="rId2"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1.xml"/><Relationship Id="rId3" Type="http://schemas.openxmlformats.org/officeDocument/2006/relationships/chart" Target="../charts/chart2.xml"/></Relationships>
</file>

<file path=ppt/slides/_rels/slide66.xml.rels><?xml version="1.0" encoding="UTF-8" standalone="yes"?>
<Relationships xmlns="http://schemas.openxmlformats.org/package/2006/relationships"><Relationship Id="rId3" Type="http://schemas.openxmlformats.org/officeDocument/2006/relationships/image" Target="../media/image110.png"/><Relationship Id="rId4" Type="http://schemas.openxmlformats.org/officeDocument/2006/relationships/image" Target="../media/image111.png"/><Relationship Id="rId1" Type="http://schemas.openxmlformats.org/officeDocument/2006/relationships/slideLayout" Target="../slideLayouts/slideLayout2.xml"/><Relationship Id="rId2" Type="http://schemas.openxmlformats.org/officeDocument/2006/relationships/image" Target="../media/image109.png"/></Relationships>
</file>

<file path=ppt/slides/_rels/slide67.xml.rels><?xml version="1.0" encoding="UTF-8" standalone="yes"?>
<Relationships xmlns="http://schemas.openxmlformats.org/package/2006/relationships"><Relationship Id="rId3" Type="http://schemas.openxmlformats.org/officeDocument/2006/relationships/chart" Target="../charts/chart3.xml"/><Relationship Id="rId4" Type="http://schemas.openxmlformats.org/officeDocument/2006/relationships/chart" Target="../charts/chart4.xml"/><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112.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3.png"/><Relationship Id="rId3" Type="http://schemas.openxmlformats.org/officeDocument/2006/relationships/image" Target="../media/image11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3" Type="http://schemas.openxmlformats.org/officeDocument/2006/relationships/chart" Target="../charts/chart5.xml"/><Relationship Id="rId4" Type="http://schemas.openxmlformats.org/officeDocument/2006/relationships/chart" Target="../charts/chart6.xml"/><Relationship Id="rId5" Type="http://schemas.openxmlformats.org/officeDocument/2006/relationships/chart" Target="../charts/chart7.xml"/><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71.xml.rels><?xml version="1.0" encoding="UTF-8" standalone="yes"?>
<Relationships xmlns="http://schemas.openxmlformats.org/package/2006/relationships"><Relationship Id="rId3" Type="http://schemas.openxmlformats.org/officeDocument/2006/relationships/chart" Target="../charts/chart8.xml"/><Relationship Id="rId4" Type="http://schemas.openxmlformats.org/officeDocument/2006/relationships/chart" Target="../charts/chart9.xml"/><Relationship Id="rId5" Type="http://schemas.openxmlformats.org/officeDocument/2006/relationships/chart" Target="../charts/chart10.xml"/><Relationship Id="rId6" Type="http://schemas.openxmlformats.org/officeDocument/2006/relationships/chart" Target="../charts/chart11.xml"/><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73.xml.rels><?xml version="1.0" encoding="UTF-8" standalone="yes"?>
<Relationships xmlns="http://schemas.openxmlformats.org/package/2006/relationships"><Relationship Id="rId3" Type="http://schemas.openxmlformats.org/officeDocument/2006/relationships/notesSlide" Target="../notesSlides/notesSlide37.xml"/><Relationship Id="rId4" Type="http://schemas.openxmlformats.org/officeDocument/2006/relationships/image" Target="../media/image115.png"/><Relationship Id="rId5" Type="http://schemas.openxmlformats.org/officeDocument/2006/relationships/image" Target="../media/image79.jpeg"/><Relationship Id="rId6" Type="http://schemas.openxmlformats.org/officeDocument/2006/relationships/image" Target="../media/image80.png"/><Relationship Id="rId7" Type="http://schemas.openxmlformats.org/officeDocument/2006/relationships/image" Target="../media/image116.png"/><Relationship Id="rId1" Type="http://schemas.openxmlformats.org/officeDocument/2006/relationships/tags" Target="../tags/tag5.xml"/><Relationship Id="rId2"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79.jpeg"/><Relationship Id="rId4" Type="http://schemas.openxmlformats.org/officeDocument/2006/relationships/image" Target="../media/image80.png"/><Relationship Id="rId5" Type="http://schemas.openxmlformats.org/officeDocument/2006/relationships/image" Target="../media/image116.png"/><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117.png"/></Relationships>
</file>

<file path=ppt/slides/_rels/slide77.xml.rels><?xml version="1.0" encoding="UTF-8" standalone="yes"?>
<Relationships xmlns="http://schemas.openxmlformats.org/package/2006/relationships"><Relationship Id="rId3" Type="http://schemas.openxmlformats.org/officeDocument/2006/relationships/chart" Target="../charts/chart12.xml"/><Relationship Id="rId4" Type="http://schemas.openxmlformats.org/officeDocument/2006/relationships/chart" Target="../charts/chart13.xml"/><Relationship Id="rId5" Type="http://schemas.openxmlformats.org/officeDocument/2006/relationships/chart" Target="../charts/chart14.xml"/><Relationship Id="rId6" Type="http://schemas.openxmlformats.org/officeDocument/2006/relationships/chart" Target="../charts/chart15.xml"/><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8.tiff"/><Relationship Id="rId4" Type="http://schemas.openxmlformats.org/officeDocument/2006/relationships/image" Target="../media/image9.tiff"/><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706486" y="1412867"/>
            <a:ext cx="9026818" cy="2068286"/>
          </a:xfrm>
        </p:spPr>
        <p:txBody>
          <a:bodyPr/>
          <a:lstStyle/>
          <a:p>
            <a:r>
              <a:rPr kumimoji="1" lang="zh-CN" altLang="en-US" b="1" dirty="0">
                <a:ea typeface="Microsoft YaHei" charset="0"/>
                <a:cs typeface="Microsoft YaHei" charset="0"/>
              </a:rPr>
              <a:t>数据</a:t>
            </a:r>
            <a:r>
              <a:rPr kumimoji="1" lang="zh-CN" altLang="en-US" b="1" dirty="0" smtClean="0">
                <a:ea typeface="Microsoft YaHei" charset="0"/>
                <a:cs typeface="Microsoft YaHei" charset="0"/>
              </a:rPr>
              <a:t>中心网络中的应用传输速率</a:t>
            </a:r>
            <a:r>
              <a:rPr kumimoji="1" lang="zh-CN" altLang="en-US" b="1" dirty="0">
                <a:ea typeface="Microsoft YaHei" charset="0"/>
                <a:cs typeface="Microsoft YaHei" charset="0"/>
              </a:rPr>
              <a:t>和延迟优化</a:t>
            </a:r>
          </a:p>
        </p:txBody>
      </p:sp>
      <p:sp>
        <p:nvSpPr>
          <p:cNvPr id="10" name="文本框 9"/>
          <p:cNvSpPr txBox="1"/>
          <p:nvPr/>
        </p:nvSpPr>
        <p:spPr>
          <a:xfrm>
            <a:off x="3855553" y="4009573"/>
            <a:ext cx="4898571" cy="1384995"/>
          </a:xfrm>
          <a:prstGeom prst="rect">
            <a:avLst/>
          </a:prstGeom>
          <a:noFill/>
        </p:spPr>
        <p:txBody>
          <a:bodyPr wrap="square" rtlCol="0">
            <a:spAutoFit/>
          </a:bodyPr>
          <a:lstStyle/>
          <a:p>
            <a:r>
              <a:rPr kumimoji="1" lang="zh-CN" altLang="en-US" sz="2800" dirty="0">
                <a:latin typeface="Microsoft YaHei" charset="0"/>
                <a:ea typeface="Microsoft YaHei" charset="0"/>
                <a:cs typeface="Microsoft YaHei" charset="0"/>
              </a:rPr>
              <a:t>答辩人：张</a:t>
            </a:r>
            <a:r>
              <a:rPr kumimoji="1" lang="en-US" altLang="zh-CN" sz="2800" dirty="0">
                <a:latin typeface="Microsoft YaHei" charset="0"/>
                <a:ea typeface="Microsoft YaHei" charset="0"/>
                <a:cs typeface="Microsoft YaHei" charset="0"/>
              </a:rPr>
              <a:t>    </a:t>
            </a:r>
            <a:r>
              <a:rPr kumimoji="1" lang="zh-CN" altLang="en-US" sz="2800" dirty="0">
                <a:latin typeface="Microsoft YaHei" charset="0"/>
                <a:ea typeface="Microsoft YaHei" charset="0"/>
                <a:cs typeface="Microsoft YaHei" charset="0"/>
              </a:rPr>
              <a:t>晗</a:t>
            </a:r>
            <a:endParaRPr kumimoji="1" lang="en-US" altLang="zh-CN" sz="2800" dirty="0">
              <a:latin typeface="Microsoft YaHei" charset="0"/>
              <a:ea typeface="Microsoft YaHei" charset="0"/>
              <a:cs typeface="Microsoft YaHei" charset="0"/>
            </a:endParaRPr>
          </a:p>
          <a:p>
            <a:r>
              <a:rPr kumimoji="1" lang="zh-CN" altLang="en-US" sz="2800" dirty="0">
                <a:latin typeface="Microsoft YaHei" charset="0"/>
                <a:ea typeface="Microsoft YaHei" charset="0"/>
                <a:cs typeface="Microsoft YaHei" charset="0"/>
              </a:rPr>
              <a:t>导</a:t>
            </a:r>
            <a:r>
              <a:rPr kumimoji="1" lang="en-US" altLang="zh-CN" sz="2800" dirty="0">
                <a:latin typeface="Microsoft YaHei" charset="0"/>
                <a:ea typeface="Microsoft YaHei" charset="0"/>
                <a:cs typeface="Microsoft YaHei" charset="0"/>
              </a:rPr>
              <a:t>    </a:t>
            </a:r>
            <a:r>
              <a:rPr kumimoji="1" lang="zh-CN" altLang="en-US" sz="2800" dirty="0">
                <a:latin typeface="Microsoft YaHei" charset="0"/>
                <a:ea typeface="Microsoft YaHei" charset="0"/>
                <a:cs typeface="Microsoft YaHei" charset="0"/>
              </a:rPr>
              <a:t>师：尹霞</a:t>
            </a:r>
            <a:r>
              <a:rPr kumimoji="1" lang="en-US" altLang="zh-CN" sz="2800" dirty="0">
                <a:latin typeface="Microsoft YaHei" charset="0"/>
                <a:ea typeface="Microsoft YaHei" charset="0"/>
                <a:cs typeface="Microsoft YaHei" charset="0"/>
              </a:rPr>
              <a:t> </a:t>
            </a:r>
            <a:r>
              <a:rPr kumimoji="1" lang="zh-CN" altLang="en-US" sz="2800" dirty="0">
                <a:latin typeface="Microsoft YaHei" charset="0"/>
                <a:ea typeface="Microsoft YaHei" charset="0"/>
                <a:cs typeface="Microsoft YaHei" charset="0"/>
              </a:rPr>
              <a:t>教授</a:t>
            </a:r>
            <a:endParaRPr kumimoji="1" lang="en-US" altLang="zh-CN" sz="2800" dirty="0">
              <a:latin typeface="Microsoft YaHei" charset="0"/>
              <a:ea typeface="Microsoft YaHei" charset="0"/>
              <a:cs typeface="Microsoft YaHei" charset="0"/>
            </a:endParaRPr>
          </a:p>
          <a:p>
            <a:r>
              <a:rPr kumimoji="1" lang="zh-CN" altLang="en-US" sz="2800" dirty="0">
                <a:latin typeface="Microsoft YaHei" charset="0"/>
                <a:ea typeface="Microsoft YaHei" charset="0"/>
                <a:cs typeface="Microsoft YaHei" charset="0"/>
              </a:rPr>
              <a:t>日</a:t>
            </a:r>
            <a:r>
              <a:rPr kumimoji="1" lang="en-US" altLang="zh-CN" sz="2800" dirty="0">
                <a:latin typeface="Microsoft YaHei" charset="0"/>
                <a:ea typeface="Microsoft YaHei" charset="0"/>
                <a:cs typeface="Microsoft YaHei" charset="0"/>
              </a:rPr>
              <a:t>    </a:t>
            </a:r>
            <a:r>
              <a:rPr kumimoji="1" lang="zh-CN" altLang="en-US" sz="2800" dirty="0">
                <a:latin typeface="Microsoft YaHei" charset="0"/>
                <a:ea typeface="Microsoft YaHei" charset="0"/>
                <a:cs typeface="Microsoft YaHei" charset="0"/>
              </a:rPr>
              <a:t>期：</a:t>
            </a:r>
            <a:fld id="{513B46B2-1AF7-494C-B590-661BC31DBF65}" type="datetime5">
              <a:rPr kumimoji="1" lang="zh-CN" altLang="en-US" sz="2800">
                <a:latin typeface="Microsoft YaHei" charset="0"/>
                <a:ea typeface="Microsoft YaHei" charset="0"/>
                <a:cs typeface="Microsoft YaHei" charset="0"/>
              </a:rPr>
              <a:t>2018/3/24</a:t>
            </a:fld>
            <a:endParaRPr kumimoji="1" lang="zh-CN" altLang="en-US" sz="2800" dirty="0">
              <a:latin typeface="Microsoft YaHei" charset="0"/>
              <a:ea typeface="Microsoft YaHei" charset="0"/>
              <a:cs typeface="Microsoft YaHei" charset="0"/>
            </a:endParaRPr>
          </a:p>
        </p:txBody>
      </p:sp>
      <p:sp>
        <p:nvSpPr>
          <p:cNvPr id="11" name="文本框 10"/>
          <p:cNvSpPr txBox="1"/>
          <p:nvPr/>
        </p:nvSpPr>
        <p:spPr>
          <a:xfrm>
            <a:off x="3855553" y="440771"/>
            <a:ext cx="4449717" cy="707886"/>
          </a:xfrm>
          <a:prstGeom prst="rect">
            <a:avLst/>
          </a:prstGeom>
          <a:noFill/>
        </p:spPr>
        <p:txBody>
          <a:bodyPr wrap="square" rtlCol="0">
            <a:spAutoFit/>
          </a:bodyPr>
          <a:lstStyle/>
          <a:p>
            <a:r>
              <a:rPr kumimoji="1" lang="zh-CN" altLang="en-US" sz="4000" dirty="0">
                <a:latin typeface="Microsoft YaHei" charset="0"/>
                <a:ea typeface="Microsoft YaHei" charset="0"/>
                <a:cs typeface="Microsoft YaHei" charset="0"/>
              </a:rPr>
              <a:t>清华大学博士论文</a:t>
            </a:r>
          </a:p>
        </p:txBody>
      </p:sp>
    </p:spTree>
    <p:extLst>
      <p:ext uri="{BB962C8B-B14F-4D97-AF65-F5344CB8AC3E}">
        <p14:creationId xmlns:p14="http://schemas.microsoft.com/office/powerpoint/2010/main" val="160590823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L="82153"/>
            <a:r>
              <a:rPr lang="zh-CN" altLang="en-US" b="1" dirty="0">
                <a:solidFill>
                  <a:schemeClr val="tx1"/>
                </a:solidFill>
                <a:ea typeface="Microsoft YaHei" charset="0"/>
                <a:cs typeface="Microsoft YaHei" charset="0"/>
              </a:rPr>
              <a:t>数据中心网络传输方案的综述</a:t>
            </a:r>
          </a:p>
        </p:txBody>
      </p:sp>
      <p:graphicFrame>
        <p:nvGraphicFramePr>
          <p:cNvPr id="46" name="表格 45"/>
          <p:cNvGraphicFramePr>
            <a:graphicFrameLocks noGrp="1"/>
          </p:cNvGraphicFramePr>
          <p:nvPr>
            <p:extLst>
              <p:ext uri="{D42A27DB-BD31-4B8C-83A1-F6EECF244321}">
                <p14:modId xmlns:p14="http://schemas.microsoft.com/office/powerpoint/2010/main" val="1511658082"/>
              </p:ext>
            </p:extLst>
          </p:nvPr>
        </p:nvGraphicFramePr>
        <p:xfrm>
          <a:off x="650915" y="1311879"/>
          <a:ext cx="11289205" cy="5119916"/>
        </p:xfrm>
        <a:graphic>
          <a:graphicData uri="http://schemas.openxmlformats.org/drawingml/2006/table">
            <a:tbl>
              <a:tblPr firstRow="1" bandRow="1">
                <a:tableStyleId>{5C22544A-7EE6-4342-B048-85BDC9FD1C3A}</a:tableStyleId>
              </a:tblPr>
              <a:tblGrid>
                <a:gridCol w="992964"/>
                <a:gridCol w="10296241"/>
              </a:tblGrid>
              <a:tr h="464287">
                <a:tc>
                  <a:txBody>
                    <a:bodyPr/>
                    <a:lstStyle/>
                    <a:p>
                      <a:r>
                        <a:rPr lang="zh-CN" altLang="en-US" sz="2000" b="0" dirty="0" smtClean="0">
                          <a:solidFill>
                            <a:schemeClr val="tx1"/>
                          </a:solidFill>
                          <a:latin typeface="Microsoft YaHei" charset="0"/>
                          <a:ea typeface="Microsoft YaHei" charset="0"/>
                          <a:cs typeface="Microsoft YaHei" charset="0"/>
                        </a:rPr>
                        <a:t>年份</a:t>
                      </a:r>
                      <a:endParaRPr lang="zh-CN" altLang="en-US" sz="2000" b="0" dirty="0">
                        <a:solidFill>
                          <a:schemeClr val="tx1"/>
                        </a:solidFill>
                        <a:latin typeface="Microsoft YaHei" charset="0"/>
                        <a:ea typeface="Microsoft YaHei" charset="0"/>
                        <a:cs typeface="Microsoft YaHei" charset="0"/>
                      </a:endParaRPr>
                    </a:p>
                  </a:txBody>
                  <a:tcPr/>
                </a:tc>
                <a:tc>
                  <a:txBody>
                    <a:bodyPr/>
                    <a:lstStyle/>
                    <a:p>
                      <a:pPr algn="ctr"/>
                      <a:r>
                        <a:rPr lang="zh-CN" altLang="en-US" sz="2000" b="0" dirty="0" smtClean="0">
                          <a:solidFill>
                            <a:schemeClr val="tx1"/>
                          </a:solidFill>
                          <a:latin typeface="Microsoft YaHei" charset="0"/>
                          <a:ea typeface="Microsoft YaHei" charset="0"/>
                          <a:cs typeface="Microsoft YaHei" charset="0"/>
                        </a:rPr>
                        <a:t>方案</a:t>
                      </a:r>
                    </a:p>
                  </a:txBody>
                  <a:tcPr/>
                </a:tc>
              </a:tr>
              <a:tr h="534439">
                <a:tc>
                  <a:txBody>
                    <a:bodyPr/>
                    <a:lstStyle/>
                    <a:p>
                      <a:r>
                        <a:rPr lang="en-US" altLang="zh-CN" sz="2000" b="0" dirty="0" smtClean="0">
                          <a:latin typeface="Microsoft YaHei" charset="0"/>
                          <a:ea typeface="Microsoft YaHei" charset="0"/>
                          <a:cs typeface="Microsoft YaHei" charset="0"/>
                        </a:rPr>
                        <a:t>2011</a:t>
                      </a:r>
                      <a:endParaRPr lang="zh-CN" altLang="en-US" sz="2000" b="0" dirty="0">
                        <a:latin typeface="Microsoft YaHei" charset="0"/>
                        <a:ea typeface="Microsoft YaHei" charset="0"/>
                        <a:cs typeface="Microsoft YaHei"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2000" b="0" dirty="0" smtClean="0">
                          <a:latin typeface="Microsoft YaHei" charset="0"/>
                          <a:ea typeface="Microsoft YaHei" charset="0"/>
                          <a:cs typeface="Microsoft YaHei" charset="0"/>
                        </a:rPr>
                        <a:t>DCTCP</a:t>
                      </a:r>
                      <a:r>
                        <a:rPr lang="en-US" altLang="zh-CN" sz="1400" b="0" kern="1200" dirty="0" smtClean="0">
                          <a:solidFill>
                            <a:schemeClr val="accent2">
                              <a:lumMod val="75000"/>
                            </a:schemeClr>
                          </a:solidFill>
                          <a:latin typeface="Microsoft YaHei" charset="0"/>
                          <a:ea typeface="Microsoft YaHei" charset="0"/>
                          <a:cs typeface="Microsoft YaHei" charset="0"/>
                        </a:rPr>
                        <a:t>[</a:t>
                      </a:r>
                      <a:r>
                        <a:rPr lang="zh-CN" altLang="en-US" sz="1400" b="0" kern="1200" dirty="0" smtClean="0">
                          <a:solidFill>
                            <a:schemeClr val="accent2">
                              <a:lumMod val="75000"/>
                            </a:schemeClr>
                          </a:solidFill>
                          <a:latin typeface="Microsoft YaHei" charset="0"/>
                          <a:ea typeface="Microsoft YaHei" charset="0"/>
                          <a:cs typeface="Microsoft YaHei" charset="0"/>
                        </a:rPr>
                        <a:t>流级，分布式</a:t>
                      </a:r>
                      <a:r>
                        <a:rPr lang="en-US" altLang="zh-CN" sz="1400" b="0" kern="1200" dirty="0" smtClean="0">
                          <a:solidFill>
                            <a:schemeClr val="accent2">
                              <a:lumMod val="75000"/>
                            </a:schemeClr>
                          </a:solidFill>
                          <a:latin typeface="Microsoft YaHei" charset="0"/>
                          <a:ea typeface="Microsoft YaHei" charset="0"/>
                          <a:cs typeface="Microsoft YaHei" charset="0"/>
                        </a:rPr>
                        <a:t>]</a:t>
                      </a:r>
                      <a:r>
                        <a:rPr lang="en-US" altLang="zh-CN" sz="2000" b="0" dirty="0" smtClean="0">
                          <a:solidFill>
                            <a:schemeClr val="tx1"/>
                          </a:solidFill>
                          <a:latin typeface="Microsoft YaHei" charset="0"/>
                          <a:ea typeface="Microsoft YaHei" charset="0"/>
                          <a:cs typeface="Microsoft YaHei" charset="0"/>
                        </a:rPr>
                        <a:t>,Orchestra</a:t>
                      </a:r>
                      <a:r>
                        <a:rPr lang="en-US" altLang="zh-CN" sz="1400" b="0" kern="1200" dirty="0" smtClean="0">
                          <a:solidFill>
                            <a:schemeClr val="accent2">
                              <a:lumMod val="75000"/>
                            </a:schemeClr>
                          </a:solidFill>
                          <a:latin typeface="Microsoft YaHei" charset="0"/>
                          <a:ea typeface="Microsoft YaHei" charset="0"/>
                          <a:cs typeface="Microsoft YaHei" charset="0"/>
                        </a:rPr>
                        <a:t>[</a:t>
                      </a:r>
                      <a:r>
                        <a:rPr lang="zh-CN" altLang="en-US" sz="1400" b="0" kern="1200" dirty="0" smtClean="0">
                          <a:solidFill>
                            <a:schemeClr val="accent2">
                              <a:lumMod val="75000"/>
                            </a:schemeClr>
                          </a:solidFill>
                          <a:latin typeface="Microsoft YaHei" charset="0"/>
                          <a:ea typeface="Microsoft YaHei" charset="0"/>
                          <a:cs typeface="Microsoft YaHei" charset="0"/>
                        </a:rPr>
                        <a:t>任务级，集中式</a:t>
                      </a:r>
                      <a:r>
                        <a:rPr lang="en-US" altLang="zh-CN" sz="1400" b="0" kern="1200" dirty="0" smtClean="0">
                          <a:solidFill>
                            <a:schemeClr val="accent2">
                              <a:lumMod val="75000"/>
                            </a:schemeClr>
                          </a:solidFill>
                          <a:latin typeface="Microsoft YaHei" charset="0"/>
                          <a:ea typeface="Microsoft YaHei" charset="0"/>
                          <a:cs typeface="Microsoft YaHei" charset="0"/>
                        </a:rPr>
                        <a:t>]</a:t>
                      </a:r>
                      <a:endParaRPr lang="zh-CN" altLang="en-US" sz="1400" b="0" kern="1200" dirty="0" smtClean="0">
                        <a:solidFill>
                          <a:schemeClr val="accent2">
                            <a:lumMod val="75000"/>
                          </a:schemeClr>
                        </a:solidFill>
                        <a:latin typeface="Microsoft YaHei" charset="0"/>
                        <a:ea typeface="Microsoft YaHei" charset="0"/>
                        <a:cs typeface="Microsoft YaHei" charset="0"/>
                      </a:endParaRPr>
                    </a:p>
                  </a:txBody>
                  <a:tcPr/>
                </a:tc>
              </a:tr>
              <a:tr h="478319">
                <a:tc>
                  <a:txBody>
                    <a:bodyPr/>
                    <a:lstStyle/>
                    <a:p>
                      <a:r>
                        <a:rPr lang="en-US" altLang="zh-CN" sz="2000" b="0" dirty="0" smtClean="0">
                          <a:latin typeface="Microsoft YaHei" charset="0"/>
                          <a:ea typeface="Microsoft YaHei" charset="0"/>
                          <a:cs typeface="Microsoft YaHei" charset="0"/>
                        </a:rPr>
                        <a:t>2012</a:t>
                      </a:r>
                      <a:endParaRPr lang="zh-CN" altLang="en-US" sz="2000" b="0" dirty="0">
                        <a:latin typeface="Microsoft YaHei" charset="0"/>
                        <a:ea typeface="Microsoft YaHei" charset="0"/>
                        <a:cs typeface="Microsoft YaHei" charset="0"/>
                      </a:endParaRPr>
                    </a:p>
                  </a:txBody>
                  <a:tcPr/>
                </a:tc>
                <a:tc>
                  <a:txBody>
                    <a:bodyPr/>
                    <a:lstStyle/>
                    <a:p>
                      <a:r>
                        <a:rPr lang="en-US" altLang="zh-CN" sz="2000" b="0" dirty="0" smtClean="0">
                          <a:latin typeface="Microsoft YaHei" charset="0"/>
                          <a:ea typeface="Microsoft YaHei" charset="0"/>
                          <a:cs typeface="Microsoft YaHei" charset="0"/>
                        </a:rPr>
                        <a:t>HULL</a:t>
                      </a:r>
                      <a:r>
                        <a:rPr lang="en-US" altLang="zh-CN" sz="1400" b="0" kern="1200" dirty="0" smtClean="0">
                          <a:solidFill>
                            <a:schemeClr val="accent2">
                              <a:lumMod val="75000"/>
                            </a:schemeClr>
                          </a:solidFill>
                          <a:latin typeface="Microsoft YaHei" charset="0"/>
                          <a:ea typeface="Microsoft YaHei" charset="0"/>
                          <a:cs typeface="Microsoft YaHei" charset="0"/>
                        </a:rPr>
                        <a:t>[</a:t>
                      </a:r>
                      <a:r>
                        <a:rPr lang="zh-CN" altLang="en-US" sz="1400" b="0" kern="1200" dirty="0" smtClean="0">
                          <a:solidFill>
                            <a:schemeClr val="accent2">
                              <a:lumMod val="75000"/>
                            </a:schemeClr>
                          </a:solidFill>
                          <a:latin typeface="Microsoft YaHei" charset="0"/>
                          <a:ea typeface="Microsoft YaHei" charset="0"/>
                          <a:cs typeface="Microsoft YaHei" charset="0"/>
                        </a:rPr>
                        <a:t>流级，分布式</a:t>
                      </a:r>
                      <a:r>
                        <a:rPr lang="en-US" altLang="zh-CN" sz="1400" b="0" kern="1200" dirty="0" smtClean="0">
                          <a:solidFill>
                            <a:schemeClr val="accent2">
                              <a:lumMod val="75000"/>
                            </a:schemeClr>
                          </a:solidFill>
                          <a:latin typeface="Microsoft YaHei" charset="0"/>
                          <a:ea typeface="Microsoft YaHei" charset="0"/>
                          <a:cs typeface="Microsoft YaHei" charset="0"/>
                        </a:rPr>
                        <a:t>]</a:t>
                      </a:r>
                      <a:r>
                        <a:rPr lang="en-US" altLang="zh-CN" sz="1400" b="0" baseline="0" dirty="0" smtClean="0">
                          <a:latin typeface="Microsoft YaHei" charset="0"/>
                          <a:ea typeface="Microsoft YaHei" charset="0"/>
                          <a:cs typeface="Microsoft YaHei" charset="0"/>
                        </a:rPr>
                        <a:t>,</a:t>
                      </a:r>
                      <a:r>
                        <a:rPr lang="en-US" altLang="zh-CN" sz="2000" b="0" baseline="0" dirty="0" smtClean="0">
                          <a:latin typeface="Microsoft YaHei" charset="0"/>
                          <a:ea typeface="Microsoft YaHei" charset="0"/>
                          <a:cs typeface="Microsoft YaHei" charset="0"/>
                        </a:rPr>
                        <a:t>D3</a:t>
                      </a:r>
                      <a:r>
                        <a:rPr lang="en-US" altLang="zh-CN" sz="1400" b="0" kern="1200" dirty="0" smtClean="0">
                          <a:solidFill>
                            <a:schemeClr val="accent2">
                              <a:lumMod val="75000"/>
                            </a:schemeClr>
                          </a:solidFill>
                          <a:latin typeface="Microsoft YaHei" charset="0"/>
                          <a:ea typeface="Microsoft YaHei" charset="0"/>
                          <a:cs typeface="Microsoft YaHei" charset="0"/>
                        </a:rPr>
                        <a:t>[</a:t>
                      </a:r>
                      <a:r>
                        <a:rPr lang="zh-CN" altLang="en-US" sz="1400" b="0" kern="1200" dirty="0" smtClean="0">
                          <a:solidFill>
                            <a:schemeClr val="accent2">
                              <a:lumMod val="75000"/>
                            </a:schemeClr>
                          </a:solidFill>
                          <a:latin typeface="Microsoft YaHei" charset="0"/>
                          <a:ea typeface="Microsoft YaHei" charset="0"/>
                          <a:cs typeface="Microsoft YaHei" charset="0"/>
                        </a:rPr>
                        <a:t>期限，流级别，集中式</a:t>
                      </a:r>
                      <a:r>
                        <a:rPr lang="en-US" altLang="zh-CN" sz="1400" b="0" kern="1200" dirty="0" smtClean="0">
                          <a:solidFill>
                            <a:schemeClr val="accent2">
                              <a:lumMod val="75000"/>
                            </a:schemeClr>
                          </a:solidFill>
                          <a:latin typeface="Microsoft YaHei" charset="0"/>
                          <a:ea typeface="Microsoft YaHei" charset="0"/>
                          <a:cs typeface="Microsoft YaHei" charset="0"/>
                        </a:rPr>
                        <a:t>]</a:t>
                      </a:r>
                      <a:r>
                        <a:rPr lang="en-US" altLang="zh-CN" sz="2000" b="0" baseline="0" dirty="0" smtClean="0">
                          <a:latin typeface="Microsoft YaHei" charset="0"/>
                          <a:ea typeface="Microsoft YaHei" charset="0"/>
                          <a:cs typeface="Microsoft YaHei" charset="0"/>
                        </a:rPr>
                        <a:t>, Detail </a:t>
                      </a:r>
                      <a:r>
                        <a:rPr lang="en-US" altLang="zh-CN" sz="1400" b="0" kern="1200" dirty="0" smtClean="0">
                          <a:solidFill>
                            <a:schemeClr val="accent2">
                              <a:lumMod val="75000"/>
                            </a:schemeClr>
                          </a:solidFill>
                          <a:latin typeface="Microsoft YaHei" charset="0"/>
                          <a:ea typeface="Microsoft YaHei" charset="0"/>
                          <a:cs typeface="Microsoft YaHei" charset="0"/>
                        </a:rPr>
                        <a:t>[</a:t>
                      </a:r>
                      <a:r>
                        <a:rPr lang="zh-CN" altLang="en-US" sz="1400" b="0" kern="1200" dirty="0" smtClean="0">
                          <a:solidFill>
                            <a:schemeClr val="accent2">
                              <a:lumMod val="75000"/>
                            </a:schemeClr>
                          </a:solidFill>
                          <a:latin typeface="Microsoft YaHei" charset="0"/>
                          <a:ea typeface="Microsoft YaHei" charset="0"/>
                          <a:cs typeface="Microsoft YaHei" charset="0"/>
                        </a:rPr>
                        <a:t>完成时间，流级，路径</a:t>
                      </a:r>
                      <a:r>
                        <a:rPr lang="en-US" altLang="zh-CN" sz="1400" b="0" kern="1200" dirty="0" smtClean="0">
                          <a:solidFill>
                            <a:schemeClr val="accent2">
                              <a:lumMod val="75000"/>
                            </a:schemeClr>
                          </a:solidFill>
                          <a:latin typeface="Microsoft YaHei" charset="0"/>
                          <a:ea typeface="Microsoft YaHei" charset="0"/>
                          <a:cs typeface="Microsoft YaHei" charset="0"/>
                        </a:rPr>
                        <a:t>]</a:t>
                      </a:r>
                      <a:endParaRPr lang="zh-CN" altLang="en-US" sz="2000" b="0" kern="1200" dirty="0">
                        <a:solidFill>
                          <a:schemeClr val="accent2">
                            <a:lumMod val="75000"/>
                          </a:schemeClr>
                        </a:solidFill>
                        <a:latin typeface="Microsoft YaHei" charset="0"/>
                        <a:ea typeface="Microsoft YaHei" charset="0"/>
                        <a:cs typeface="Microsoft YaHei" charset="0"/>
                      </a:endParaRPr>
                    </a:p>
                  </a:txBody>
                  <a:tcPr/>
                </a:tc>
              </a:tr>
              <a:tr h="821432">
                <a:tc>
                  <a:txBody>
                    <a:bodyPr/>
                    <a:lstStyle/>
                    <a:p>
                      <a:r>
                        <a:rPr lang="en-US" altLang="zh-CN" sz="2000" b="0" dirty="0" smtClean="0">
                          <a:latin typeface="Microsoft YaHei" charset="0"/>
                          <a:ea typeface="Microsoft YaHei" charset="0"/>
                          <a:cs typeface="Microsoft YaHei" charset="0"/>
                        </a:rPr>
                        <a:t>2013</a:t>
                      </a:r>
                      <a:endParaRPr lang="zh-CN" altLang="en-US" sz="2000" b="0" dirty="0">
                        <a:latin typeface="Microsoft YaHei" charset="0"/>
                        <a:ea typeface="Microsoft YaHei" charset="0"/>
                        <a:cs typeface="Microsoft YaHei" charset="0"/>
                      </a:endParaRPr>
                    </a:p>
                  </a:txBody>
                  <a:tcPr/>
                </a:tc>
                <a:tc>
                  <a:txBody>
                    <a:bodyPr/>
                    <a:lstStyle/>
                    <a:p>
                      <a:r>
                        <a:rPr lang="en-US" altLang="zh-CN" sz="2000" b="0" dirty="0" smtClean="0">
                          <a:latin typeface="Microsoft YaHei" charset="0"/>
                          <a:ea typeface="Microsoft YaHei" charset="0"/>
                          <a:cs typeface="Microsoft YaHei" charset="0"/>
                        </a:rPr>
                        <a:t>PDQ</a:t>
                      </a:r>
                      <a:r>
                        <a:rPr lang="en-US" altLang="zh-CN" sz="1400" b="0" kern="1200" dirty="0" smtClean="0">
                          <a:solidFill>
                            <a:schemeClr val="accent2">
                              <a:lumMod val="75000"/>
                            </a:schemeClr>
                          </a:solidFill>
                          <a:latin typeface="Microsoft YaHei" charset="0"/>
                          <a:ea typeface="Microsoft YaHei" charset="0"/>
                          <a:cs typeface="Microsoft YaHei" charset="0"/>
                        </a:rPr>
                        <a:t>[</a:t>
                      </a:r>
                      <a:r>
                        <a:rPr lang="zh-CN" altLang="en-US" sz="1400" b="0" kern="1200" dirty="0" smtClean="0">
                          <a:solidFill>
                            <a:schemeClr val="accent2">
                              <a:lumMod val="75000"/>
                            </a:schemeClr>
                          </a:solidFill>
                          <a:latin typeface="Microsoft YaHei" charset="0"/>
                          <a:ea typeface="Microsoft YaHei" charset="0"/>
                          <a:cs typeface="Microsoft YaHei" charset="0"/>
                        </a:rPr>
                        <a:t>完成时间，流级，集中式</a:t>
                      </a:r>
                      <a:r>
                        <a:rPr lang="en-US" altLang="zh-CN" sz="1400" b="0" kern="1200" dirty="0" smtClean="0">
                          <a:solidFill>
                            <a:schemeClr val="accent2">
                              <a:lumMod val="75000"/>
                            </a:schemeClr>
                          </a:solidFill>
                          <a:latin typeface="Microsoft YaHei" charset="0"/>
                          <a:ea typeface="Microsoft YaHei" charset="0"/>
                          <a:cs typeface="Microsoft YaHei" charset="0"/>
                        </a:rPr>
                        <a:t>]</a:t>
                      </a:r>
                      <a:r>
                        <a:rPr lang="en-US" altLang="zh-CN" sz="1400" b="0" dirty="0" smtClean="0">
                          <a:latin typeface="Microsoft YaHei" charset="0"/>
                          <a:ea typeface="Microsoft YaHei" charset="0"/>
                          <a:cs typeface="Microsoft YaHei" charset="0"/>
                        </a:rPr>
                        <a:t>,</a:t>
                      </a:r>
                      <a:r>
                        <a:rPr lang="en-US" altLang="zh-CN" sz="2000" b="0" dirty="0" smtClean="0">
                          <a:latin typeface="Microsoft YaHei" charset="0"/>
                          <a:ea typeface="Microsoft YaHei" charset="0"/>
                          <a:cs typeface="Microsoft YaHei" charset="0"/>
                        </a:rPr>
                        <a:t>D2TCP</a:t>
                      </a:r>
                      <a:r>
                        <a:rPr lang="en-US" altLang="zh-CN" sz="1400" b="0" kern="1200" dirty="0" smtClean="0">
                          <a:solidFill>
                            <a:schemeClr val="accent2">
                              <a:lumMod val="75000"/>
                            </a:schemeClr>
                          </a:solidFill>
                          <a:latin typeface="Microsoft YaHei" charset="0"/>
                          <a:ea typeface="Microsoft YaHei" charset="0"/>
                          <a:cs typeface="Microsoft YaHei" charset="0"/>
                        </a:rPr>
                        <a:t>[</a:t>
                      </a:r>
                      <a:r>
                        <a:rPr lang="zh-CN" altLang="en-US" sz="1400" b="0" kern="1200" dirty="0" smtClean="0">
                          <a:solidFill>
                            <a:schemeClr val="accent2">
                              <a:lumMod val="75000"/>
                            </a:schemeClr>
                          </a:solidFill>
                          <a:latin typeface="Microsoft YaHei" charset="0"/>
                          <a:ea typeface="Microsoft YaHei" charset="0"/>
                          <a:cs typeface="Microsoft YaHei" charset="0"/>
                        </a:rPr>
                        <a:t>期限，流级，分布式</a:t>
                      </a:r>
                      <a:r>
                        <a:rPr lang="en-US" altLang="zh-CN" sz="1400" b="0" kern="1200" dirty="0" smtClean="0">
                          <a:solidFill>
                            <a:schemeClr val="accent2">
                              <a:lumMod val="75000"/>
                            </a:schemeClr>
                          </a:solidFill>
                          <a:latin typeface="Microsoft YaHei" charset="0"/>
                          <a:ea typeface="Microsoft YaHei" charset="0"/>
                          <a:cs typeface="Microsoft YaHei" charset="0"/>
                        </a:rPr>
                        <a:t>]</a:t>
                      </a:r>
                      <a:r>
                        <a:rPr lang="en-US" altLang="zh-CN" sz="2000" b="0" kern="1200" baseline="0" dirty="0" smtClean="0">
                          <a:solidFill>
                            <a:schemeClr val="dk1"/>
                          </a:solidFill>
                          <a:latin typeface="Microsoft YaHei" charset="0"/>
                          <a:ea typeface="Microsoft YaHei" charset="0"/>
                          <a:cs typeface="Microsoft YaHei" charset="0"/>
                        </a:rPr>
                        <a:t>,MCP</a:t>
                      </a:r>
                      <a:r>
                        <a:rPr lang="en-US" altLang="zh-CN" sz="1400" b="0" kern="1200" baseline="0" dirty="0" smtClean="0">
                          <a:solidFill>
                            <a:schemeClr val="accent2">
                              <a:lumMod val="75000"/>
                            </a:schemeClr>
                          </a:solidFill>
                          <a:latin typeface="Microsoft YaHei" charset="0"/>
                          <a:ea typeface="Microsoft YaHei" charset="0"/>
                          <a:cs typeface="Microsoft YaHei" charset="0"/>
                        </a:rPr>
                        <a:t>[</a:t>
                      </a:r>
                      <a:r>
                        <a:rPr lang="zh-CN" altLang="en-US" sz="1400" b="0" kern="1200" baseline="0" dirty="0" smtClean="0">
                          <a:solidFill>
                            <a:schemeClr val="accent2">
                              <a:lumMod val="75000"/>
                            </a:schemeClr>
                          </a:solidFill>
                          <a:latin typeface="Microsoft YaHei" charset="0"/>
                          <a:ea typeface="Microsoft YaHei" charset="0"/>
                          <a:cs typeface="Microsoft YaHei" charset="0"/>
                        </a:rPr>
                        <a:t>期</a:t>
                      </a:r>
                      <a:r>
                        <a:rPr lang="zh-CN" altLang="en-US" sz="1400" b="0" kern="1200" dirty="0" smtClean="0">
                          <a:solidFill>
                            <a:schemeClr val="accent2">
                              <a:lumMod val="75000"/>
                            </a:schemeClr>
                          </a:solidFill>
                          <a:latin typeface="Microsoft YaHei" charset="0"/>
                          <a:ea typeface="Microsoft YaHei" charset="0"/>
                          <a:cs typeface="Microsoft YaHei" charset="0"/>
                        </a:rPr>
                        <a:t>限，流级，分布式］</a:t>
                      </a:r>
                      <a:r>
                        <a:rPr lang="en-US" altLang="zh-CN" sz="2000" b="0" kern="1200" baseline="0" dirty="0" smtClean="0">
                          <a:solidFill>
                            <a:schemeClr val="dk1"/>
                          </a:solidFill>
                          <a:latin typeface="Microsoft YaHei" charset="0"/>
                          <a:ea typeface="Microsoft YaHei" charset="0"/>
                          <a:cs typeface="Microsoft YaHei" charset="0"/>
                        </a:rPr>
                        <a:t>,M</a:t>
                      </a:r>
                      <a:r>
                        <a:rPr lang="en-US" altLang="zh-CN" sz="2000" b="0" baseline="0" dirty="0" smtClean="0">
                          <a:latin typeface="Microsoft YaHei" charset="0"/>
                          <a:ea typeface="Microsoft YaHei" charset="0"/>
                          <a:cs typeface="Microsoft YaHei" charset="0"/>
                        </a:rPr>
                        <a:t>PTCP</a:t>
                      </a:r>
                      <a:r>
                        <a:rPr lang="en-US" altLang="zh-CN" sz="1400" b="0" kern="1200" baseline="0" dirty="0" smtClean="0">
                          <a:solidFill>
                            <a:schemeClr val="accent2">
                              <a:lumMod val="75000"/>
                            </a:schemeClr>
                          </a:solidFill>
                          <a:latin typeface="Microsoft YaHei" charset="0"/>
                          <a:ea typeface="Microsoft YaHei" charset="0"/>
                          <a:cs typeface="Microsoft YaHei" charset="0"/>
                        </a:rPr>
                        <a:t>[</a:t>
                      </a:r>
                      <a:r>
                        <a:rPr lang="zh-CN" altLang="en-US" sz="1400" b="0" kern="1200" dirty="0" smtClean="0">
                          <a:solidFill>
                            <a:schemeClr val="accent2">
                              <a:lumMod val="75000"/>
                            </a:schemeClr>
                          </a:solidFill>
                          <a:latin typeface="Microsoft YaHei" charset="0"/>
                          <a:ea typeface="Microsoft YaHei" charset="0"/>
                          <a:cs typeface="Microsoft YaHei" charset="0"/>
                        </a:rPr>
                        <a:t>流级，分布式］</a:t>
                      </a:r>
                      <a:r>
                        <a:rPr lang="en-US" altLang="zh-CN" sz="2000" b="0" kern="1200" baseline="0" dirty="0" smtClean="0">
                          <a:solidFill>
                            <a:schemeClr val="dk1"/>
                          </a:solidFill>
                          <a:latin typeface="Microsoft YaHei" charset="0"/>
                          <a:ea typeface="Microsoft YaHei" charset="0"/>
                          <a:cs typeface="Microsoft YaHei" charset="0"/>
                        </a:rPr>
                        <a:t>,ICTCP</a:t>
                      </a:r>
                      <a:r>
                        <a:rPr lang="en-US" altLang="zh-CN" sz="1400" b="0" kern="1200" baseline="0" dirty="0" smtClean="0">
                          <a:solidFill>
                            <a:schemeClr val="accent2">
                              <a:lumMod val="75000"/>
                            </a:schemeClr>
                          </a:solidFill>
                          <a:latin typeface="Microsoft YaHei" charset="0"/>
                          <a:ea typeface="Microsoft YaHei" charset="0"/>
                          <a:cs typeface="Microsoft YaHei" charset="0"/>
                        </a:rPr>
                        <a:t>[</a:t>
                      </a:r>
                      <a:r>
                        <a:rPr lang="zh-CN" altLang="en-US" sz="1400" b="0" kern="1200" dirty="0" smtClean="0">
                          <a:solidFill>
                            <a:schemeClr val="accent2">
                              <a:lumMod val="75000"/>
                            </a:schemeClr>
                          </a:solidFill>
                          <a:latin typeface="Microsoft YaHei" charset="0"/>
                          <a:ea typeface="Microsoft YaHei" charset="0"/>
                          <a:cs typeface="Microsoft YaHei" charset="0"/>
                        </a:rPr>
                        <a:t>流级，分布式］</a:t>
                      </a:r>
                      <a:endParaRPr lang="zh-CN" altLang="en-US" sz="2000" b="0" kern="1200" dirty="0">
                        <a:solidFill>
                          <a:schemeClr val="accent2">
                            <a:lumMod val="75000"/>
                          </a:schemeClr>
                        </a:solidFill>
                        <a:latin typeface="Microsoft YaHei" charset="0"/>
                        <a:ea typeface="Microsoft YaHei" charset="0"/>
                        <a:cs typeface="Microsoft YaHei" charset="0"/>
                      </a:endParaRPr>
                    </a:p>
                  </a:txBody>
                  <a:tcPr/>
                </a:tc>
              </a:tr>
              <a:tr h="821432">
                <a:tc>
                  <a:txBody>
                    <a:bodyPr/>
                    <a:lstStyle/>
                    <a:p>
                      <a:r>
                        <a:rPr lang="en-US" altLang="zh-CN" sz="2000" b="0" dirty="0" smtClean="0">
                          <a:latin typeface="Microsoft YaHei" charset="0"/>
                          <a:ea typeface="Microsoft YaHei" charset="0"/>
                          <a:cs typeface="Microsoft YaHei" charset="0"/>
                        </a:rPr>
                        <a:t>2014</a:t>
                      </a:r>
                      <a:endParaRPr lang="zh-CN" altLang="en-US" sz="2000" b="0" dirty="0">
                        <a:latin typeface="Microsoft YaHei" charset="0"/>
                        <a:ea typeface="Microsoft YaHei" charset="0"/>
                        <a:cs typeface="Microsoft YaHei"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2000" b="0" dirty="0" err="1" smtClean="0">
                          <a:latin typeface="Microsoft YaHei" charset="0"/>
                          <a:ea typeface="Microsoft YaHei" charset="0"/>
                          <a:cs typeface="Microsoft YaHei" charset="0"/>
                        </a:rPr>
                        <a:t>pFabric</a:t>
                      </a:r>
                      <a:r>
                        <a:rPr lang="en-US" altLang="zh-CN" sz="1400" b="0" kern="1200" baseline="0" dirty="0" smtClean="0">
                          <a:solidFill>
                            <a:schemeClr val="accent2">
                              <a:lumMod val="75000"/>
                            </a:schemeClr>
                          </a:solidFill>
                          <a:latin typeface="Microsoft YaHei" charset="0"/>
                          <a:ea typeface="Microsoft YaHei" charset="0"/>
                          <a:cs typeface="Microsoft YaHei" charset="0"/>
                        </a:rPr>
                        <a:t>[</a:t>
                      </a:r>
                      <a:r>
                        <a:rPr lang="zh-CN" altLang="en-US" sz="1400" b="0" kern="1200" dirty="0" smtClean="0">
                          <a:solidFill>
                            <a:schemeClr val="accent2">
                              <a:lumMod val="75000"/>
                            </a:schemeClr>
                          </a:solidFill>
                          <a:latin typeface="Microsoft YaHei" charset="0"/>
                          <a:ea typeface="Microsoft YaHei" charset="0"/>
                          <a:cs typeface="Microsoft YaHei" charset="0"/>
                        </a:rPr>
                        <a:t>流级，分布式，完成时间］</a:t>
                      </a:r>
                      <a:r>
                        <a:rPr lang="en-US" altLang="zh-CN" sz="2000" b="0" kern="1200" dirty="0" smtClean="0">
                          <a:solidFill>
                            <a:schemeClr val="dk1"/>
                          </a:solidFill>
                          <a:latin typeface="Microsoft YaHei" charset="0"/>
                          <a:ea typeface="Microsoft YaHei" charset="0"/>
                          <a:cs typeface="Microsoft YaHei" charset="0"/>
                        </a:rPr>
                        <a:t>,L2DCT</a:t>
                      </a:r>
                      <a:r>
                        <a:rPr lang="en-US" altLang="zh-CN" sz="1400" b="0" kern="1200" baseline="0" dirty="0" smtClean="0">
                          <a:solidFill>
                            <a:schemeClr val="accent2">
                              <a:lumMod val="75000"/>
                            </a:schemeClr>
                          </a:solidFill>
                          <a:latin typeface="Microsoft YaHei" charset="0"/>
                          <a:ea typeface="Microsoft YaHei" charset="0"/>
                          <a:cs typeface="Microsoft YaHei" charset="0"/>
                        </a:rPr>
                        <a:t>[</a:t>
                      </a:r>
                      <a:r>
                        <a:rPr lang="zh-CN" altLang="en-US" sz="1400" b="0" kern="1200" dirty="0" smtClean="0">
                          <a:solidFill>
                            <a:schemeClr val="accent2">
                              <a:lumMod val="75000"/>
                            </a:schemeClr>
                          </a:solidFill>
                          <a:latin typeface="Microsoft YaHei" charset="0"/>
                          <a:ea typeface="Microsoft YaHei" charset="0"/>
                          <a:cs typeface="Microsoft YaHei" charset="0"/>
                        </a:rPr>
                        <a:t>流级，分布式，完成时间］</a:t>
                      </a:r>
                      <a:r>
                        <a:rPr lang="en-US" altLang="zh-CN" sz="2000" b="0" kern="1200" dirty="0" smtClean="0">
                          <a:solidFill>
                            <a:schemeClr val="dk1"/>
                          </a:solidFill>
                          <a:latin typeface="Microsoft YaHei" charset="0"/>
                          <a:ea typeface="Microsoft YaHei" charset="0"/>
                          <a:cs typeface="Microsoft YaHei" charset="0"/>
                        </a:rPr>
                        <a:t>,</a:t>
                      </a:r>
                      <a:r>
                        <a:rPr lang="en-US" altLang="zh-CN" sz="2000" b="0" kern="1200" dirty="0" err="1" smtClean="0">
                          <a:solidFill>
                            <a:schemeClr val="dk1"/>
                          </a:solidFill>
                          <a:latin typeface="Microsoft YaHei" charset="0"/>
                          <a:ea typeface="Microsoft YaHei" charset="0"/>
                          <a:cs typeface="Microsoft YaHei" charset="0"/>
                        </a:rPr>
                        <a:t>Repflow</a:t>
                      </a:r>
                      <a:r>
                        <a:rPr lang="en-US" altLang="zh-CN" sz="1400" b="0" kern="1200" baseline="0" dirty="0" smtClean="0">
                          <a:solidFill>
                            <a:schemeClr val="accent2">
                              <a:lumMod val="75000"/>
                            </a:schemeClr>
                          </a:solidFill>
                          <a:latin typeface="Microsoft YaHei" charset="0"/>
                          <a:ea typeface="Microsoft YaHei" charset="0"/>
                          <a:cs typeface="Microsoft YaHei" charset="0"/>
                        </a:rPr>
                        <a:t>[</a:t>
                      </a:r>
                      <a:r>
                        <a:rPr lang="zh-CN" altLang="en-US" sz="1400" b="0" kern="1200" dirty="0" smtClean="0">
                          <a:solidFill>
                            <a:schemeClr val="accent2">
                              <a:lumMod val="75000"/>
                            </a:schemeClr>
                          </a:solidFill>
                          <a:latin typeface="Microsoft YaHei" charset="0"/>
                          <a:ea typeface="Microsoft YaHei" charset="0"/>
                          <a:cs typeface="Microsoft YaHei" charset="0"/>
                        </a:rPr>
                        <a:t>流级，分布式，完成时间］</a:t>
                      </a:r>
                      <a:r>
                        <a:rPr lang="en-US" altLang="zh-CN" sz="2000" b="0" dirty="0" smtClean="0">
                          <a:solidFill>
                            <a:schemeClr val="tx1"/>
                          </a:solidFill>
                          <a:latin typeface="Microsoft YaHei" charset="0"/>
                          <a:ea typeface="Microsoft YaHei" charset="0"/>
                          <a:cs typeface="Microsoft YaHei" charset="0"/>
                        </a:rPr>
                        <a:t>,</a:t>
                      </a:r>
                      <a:r>
                        <a:rPr lang="en-US" altLang="zh-CN" sz="2000" b="0" dirty="0" err="1" smtClean="0">
                          <a:solidFill>
                            <a:schemeClr val="tx1"/>
                          </a:solidFill>
                          <a:latin typeface="Microsoft YaHei" charset="0"/>
                          <a:ea typeface="Microsoft YaHei" charset="0"/>
                          <a:cs typeface="Microsoft YaHei" charset="0"/>
                        </a:rPr>
                        <a:t>Barrat</a:t>
                      </a:r>
                      <a:r>
                        <a:rPr lang="en-US" altLang="zh-CN" sz="1400" b="0" kern="1200" baseline="0" dirty="0" smtClean="0">
                          <a:solidFill>
                            <a:schemeClr val="accent2">
                              <a:lumMod val="75000"/>
                            </a:schemeClr>
                          </a:solidFill>
                          <a:latin typeface="Microsoft YaHei" charset="0"/>
                          <a:ea typeface="Microsoft YaHei" charset="0"/>
                          <a:cs typeface="Microsoft YaHei" charset="0"/>
                        </a:rPr>
                        <a:t>[</a:t>
                      </a:r>
                      <a:r>
                        <a:rPr lang="zh-CN" altLang="en-US" sz="1400" b="0" kern="1200" baseline="0" dirty="0" smtClean="0">
                          <a:solidFill>
                            <a:schemeClr val="accent2">
                              <a:lumMod val="75000"/>
                            </a:schemeClr>
                          </a:solidFill>
                          <a:latin typeface="Microsoft YaHei" charset="0"/>
                          <a:ea typeface="Microsoft YaHei" charset="0"/>
                          <a:cs typeface="Microsoft YaHei" charset="0"/>
                        </a:rPr>
                        <a:t>任务</a:t>
                      </a:r>
                      <a:r>
                        <a:rPr lang="zh-CN" altLang="en-US" sz="1400" b="0" kern="1200" dirty="0" smtClean="0">
                          <a:solidFill>
                            <a:schemeClr val="accent2">
                              <a:lumMod val="75000"/>
                            </a:schemeClr>
                          </a:solidFill>
                          <a:latin typeface="Microsoft YaHei" charset="0"/>
                          <a:ea typeface="Microsoft YaHei" charset="0"/>
                          <a:cs typeface="Microsoft YaHei" charset="0"/>
                        </a:rPr>
                        <a:t>级，分布式，完成时间］</a:t>
                      </a:r>
                      <a:r>
                        <a:rPr lang="en-US" altLang="zh-CN" sz="2000" b="0" dirty="0" smtClean="0">
                          <a:solidFill>
                            <a:schemeClr val="tx1"/>
                          </a:solidFill>
                          <a:latin typeface="Microsoft YaHei" charset="0"/>
                          <a:ea typeface="Microsoft YaHei" charset="0"/>
                          <a:cs typeface="Microsoft YaHei" charset="0"/>
                        </a:rPr>
                        <a:t>,</a:t>
                      </a:r>
                      <a:r>
                        <a:rPr lang="en-US" altLang="zh-CN" sz="2000" b="0" dirty="0" err="1" smtClean="0">
                          <a:solidFill>
                            <a:schemeClr val="tx1"/>
                          </a:solidFill>
                          <a:latin typeface="Microsoft YaHei" charset="0"/>
                          <a:ea typeface="Microsoft YaHei" charset="0"/>
                          <a:cs typeface="Microsoft YaHei" charset="0"/>
                        </a:rPr>
                        <a:t>Varys</a:t>
                      </a:r>
                      <a:r>
                        <a:rPr lang="en-US" altLang="zh-CN" sz="1400" b="0" kern="1200" baseline="0" dirty="0" smtClean="0">
                          <a:solidFill>
                            <a:schemeClr val="accent2">
                              <a:lumMod val="75000"/>
                            </a:schemeClr>
                          </a:solidFill>
                          <a:latin typeface="Microsoft YaHei" charset="0"/>
                          <a:ea typeface="Microsoft YaHei" charset="0"/>
                          <a:cs typeface="Microsoft YaHei" charset="0"/>
                        </a:rPr>
                        <a:t>[</a:t>
                      </a:r>
                      <a:r>
                        <a:rPr lang="zh-CN" altLang="en-US" sz="1400" b="0" kern="1200" baseline="0" dirty="0" smtClean="0">
                          <a:solidFill>
                            <a:schemeClr val="accent2">
                              <a:lumMod val="75000"/>
                            </a:schemeClr>
                          </a:solidFill>
                          <a:latin typeface="Microsoft YaHei" charset="0"/>
                          <a:ea typeface="Microsoft YaHei" charset="0"/>
                          <a:cs typeface="Microsoft YaHei" charset="0"/>
                        </a:rPr>
                        <a:t>任务</a:t>
                      </a:r>
                      <a:r>
                        <a:rPr lang="zh-CN" altLang="en-US" sz="1400" b="0" kern="1200" dirty="0" smtClean="0">
                          <a:solidFill>
                            <a:schemeClr val="accent2">
                              <a:lumMod val="75000"/>
                            </a:schemeClr>
                          </a:solidFill>
                          <a:latin typeface="Microsoft YaHei" charset="0"/>
                          <a:ea typeface="Microsoft YaHei" charset="0"/>
                          <a:cs typeface="Microsoft YaHei" charset="0"/>
                        </a:rPr>
                        <a:t>级，集中式，完成时间］</a:t>
                      </a:r>
                      <a:endParaRPr lang="en-US" altLang="zh-CN" sz="2000" b="0" kern="1200" dirty="0" smtClean="0">
                        <a:solidFill>
                          <a:schemeClr val="accent2">
                            <a:lumMod val="75000"/>
                          </a:schemeClr>
                        </a:solidFill>
                        <a:latin typeface="Microsoft YaHei" charset="0"/>
                        <a:ea typeface="Microsoft YaHei" charset="0"/>
                        <a:cs typeface="Microsoft YaHei" charset="0"/>
                      </a:endParaRPr>
                    </a:p>
                  </a:txBody>
                  <a:tcPr/>
                </a:tc>
              </a:tr>
              <a:tr h="821432">
                <a:tc>
                  <a:txBody>
                    <a:bodyPr/>
                    <a:lstStyle/>
                    <a:p>
                      <a:r>
                        <a:rPr lang="en-US" altLang="zh-CN" sz="2000" b="0" dirty="0" smtClean="0">
                          <a:latin typeface="Microsoft YaHei" charset="0"/>
                          <a:ea typeface="Microsoft YaHei" charset="0"/>
                          <a:cs typeface="Microsoft YaHei" charset="0"/>
                        </a:rPr>
                        <a:t>2015</a:t>
                      </a:r>
                      <a:endParaRPr lang="zh-CN" altLang="en-US" sz="2000" b="0" dirty="0">
                        <a:latin typeface="Microsoft YaHei" charset="0"/>
                        <a:ea typeface="Microsoft YaHei" charset="0"/>
                        <a:cs typeface="Microsoft YaHei"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2000" b="0" dirty="0" smtClean="0">
                          <a:latin typeface="Microsoft YaHei" charset="0"/>
                          <a:ea typeface="Microsoft YaHei" charset="0"/>
                          <a:cs typeface="Microsoft YaHei" charset="0"/>
                        </a:rPr>
                        <a:t>TIMELY</a:t>
                      </a:r>
                      <a:r>
                        <a:rPr lang="en-US" altLang="zh-CN" sz="1400" b="0" kern="1200" baseline="0" dirty="0" smtClean="0">
                          <a:solidFill>
                            <a:schemeClr val="accent2">
                              <a:lumMod val="75000"/>
                            </a:schemeClr>
                          </a:solidFill>
                          <a:latin typeface="Microsoft YaHei" charset="0"/>
                          <a:ea typeface="Microsoft YaHei" charset="0"/>
                          <a:cs typeface="Microsoft YaHei" charset="0"/>
                        </a:rPr>
                        <a:t>[</a:t>
                      </a:r>
                      <a:r>
                        <a:rPr lang="zh-CN" altLang="en-US" sz="1400" b="0" kern="1200" baseline="0" dirty="0" smtClean="0">
                          <a:solidFill>
                            <a:schemeClr val="accent2">
                              <a:lumMod val="75000"/>
                            </a:schemeClr>
                          </a:solidFill>
                          <a:latin typeface="Microsoft YaHei" charset="0"/>
                          <a:ea typeface="Microsoft YaHei" charset="0"/>
                          <a:cs typeface="Microsoft YaHei" charset="0"/>
                        </a:rPr>
                        <a:t>流</a:t>
                      </a:r>
                      <a:r>
                        <a:rPr lang="zh-CN" altLang="en-US" sz="1400" b="0" kern="1200" dirty="0" smtClean="0">
                          <a:solidFill>
                            <a:schemeClr val="accent2">
                              <a:lumMod val="75000"/>
                            </a:schemeClr>
                          </a:solidFill>
                          <a:latin typeface="Microsoft YaHei" charset="0"/>
                          <a:ea typeface="Microsoft YaHei" charset="0"/>
                          <a:cs typeface="Microsoft YaHei" charset="0"/>
                        </a:rPr>
                        <a:t>级，分布式，完成时间］</a:t>
                      </a:r>
                      <a:r>
                        <a:rPr lang="en-US" altLang="zh-CN" sz="2000" b="0" dirty="0" smtClean="0">
                          <a:latin typeface="Microsoft YaHei" charset="0"/>
                          <a:ea typeface="Microsoft YaHei" charset="0"/>
                          <a:cs typeface="Microsoft YaHei" charset="0"/>
                        </a:rPr>
                        <a:t>,PASE</a:t>
                      </a:r>
                      <a:r>
                        <a:rPr lang="en-US" altLang="zh-CN" sz="1400" b="0" kern="1200" baseline="0" dirty="0" smtClean="0">
                          <a:solidFill>
                            <a:schemeClr val="accent2">
                              <a:lumMod val="75000"/>
                            </a:schemeClr>
                          </a:solidFill>
                          <a:latin typeface="Microsoft YaHei" charset="0"/>
                          <a:ea typeface="Microsoft YaHei" charset="0"/>
                          <a:cs typeface="Microsoft YaHei" charset="0"/>
                        </a:rPr>
                        <a:t>[</a:t>
                      </a:r>
                      <a:r>
                        <a:rPr lang="zh-CN" altLang="en-US" sz="1400" b="0" kern="1200" baseline="0" dirty="0" smtClean="0">
                          <a:solidFill>
                            <a:schemeClr val="accent2">
                              <a:lumMod val="75000"/>
                            </a:schemeClr>
                          </a:solidFill>
                          <a:latin typeface="Microsoft YaHei" charset="0"/>
                          <a:ea typeface="Microsoft YaHei" charset="0"/>
                          <a:cs typeface="Microsoft YaHei" charset="0"/>
                        </a:rPr>
                        <a:t>流</a:t>
                      </a:r>
                      <a:r>
                        <a:rPr lang="zh-CN" altLang="en-US" sz="1400" b="0" kern="1200" dirty="0" smtClean="0">
                          <a:solidFill>
                            <a:schemeClr val="accent2">
                              <a:lumMod val="75000"/>
                            </a:schemeClr>
                          </a:solidFill>
                          <a:latin typeface="Microsoft YaHei" charset="0"/>
                          <a:ea typeface="Microsoft YaHei" charset="0"/>
                          <a:cs typeface="Microsoft YaHei" charset="0"/>
                        </a:rPr>
                        <a:t>级，分布式，完成时间］</a:t>
                      </a:r>
                      <a:r>
                        <a:rPr lang="en-US" altLang="zh-CN" sz="2000" b="0" dirty="0" smtClean="0">
                          <a:latin typeface="Microsoft YaHei" charset="0"/>
                          <a:ea typeface="Microsoft YaHei" charset="0"/>
                          <a:cs typeface="Microsoft YaHei" charset="0"/>
                        </a:rPr>
                        <a:t>,FASTPASS</a:t>
                      </a:r>
                      <a:r>
                        <a:rPr lang="en-US" altLang="zh-CN" sz="1400" b="0" kern="1200" baseline="0" dirty="0" smtClean="0">
                          <a:solidFill>
                            <a:schemeClr val="accent2">
                              <a:lumMod val="75000"/>
                            </a:schemeClr>
                          </a:solidFill>
                          <a:latin typeface="Microsoft YaHei" charset="0"/>
                          <a:ea typeface="Microsoft YaHei" charset="0"/>
                          <a:cs typeface="Microsoft YaHei" charset="0"/>
                        </a:rPr>
                        <a:t>[</a:t>
                      </a:r>
                      <a:r>
                        <a:rPr lang="zh-CN" altLang="en-US" sz="1400" b="0" kern="1200" baseline="0" dirty="0" smtClean="0">
                          <a:solidFill>
                            <a:schemeClr val="accent2">
                              <a:lumMod val="75000"/>
                            </a:schemeClr>
                          </a:solidFill>
                          <a:latin typeface="Microsoft YaHei" charset="0"/>
                          <a:ea typeface="Microsoft YaHei" charset="0"/>
                          <a:cs typeface="Microsoft YaHei" charset="0"/>
                        </a:rPr>
                        <a:t>流</a:t>
                      </a:r>
                      <a:r>
                        <a:rPr lang="zh-CN" altLang="en-US" sz="1400" b="0" kern="1200" dirty="0" smtClean="0">
                          <a:solidFill>
                            <a:schemeClr val="accent2">
                              <a:lumMod val="75000"/>
                            </a:schemeClr>
                          </a:solidFill>
                          <a:latin typeface="Microsoft YaHei" charset="0"/>
                          <a:ea typeface="Microsoft YaHei" charset="0"/>
                          <a:cs typeface="Microsoft YaHei" charset="0"/>
                        </a:rPr>
                        <a:t>级，集中式，路径，完成时间］</a:t>
                      </a:r>
                      <a:r>
                        <a:rPr lang="en-US" altLang="zh-CN" sz="2000" b="0" kern="1200" dirty="0" smtClean="0">
                          <a:solidFill>
                            <a:schemeClr val="tx1"/>
                          </a:solidFill>
                          <a:latin typeface="Microsoft YaHei" charset="0"/>
                          <a:ea typeface="Microsoft YaHei" charset="0"/>
                          <a:cs typeface="Microsoft YaHei" charset="0"/>
                        </a:rPr>
                        <a:t>,QJUMP</a:t>
                      </a:r>
                      <a:r>
                        <a:rPr lang="en-US" altLang="zh-CN" sz="1400" b="0" kern="1200" baseline="0" dirty="0" smtClean="0">
                          <a:solidFill>
                            <a:schemeClr val="accent2">
                              <a:lumMod val="75000"/>
                            </a:schemeClr>
                          </a:solidFill>
                          <a:latin typeface="Microsoft YaHei" charset="0"/>
                          <a:ea typeface="Microsoft YaHei" charset="0"/>
                          <a:cs typeface="Microsoft YaHei" charset="0"/>
                        </a:rPr>
                        <a:t>[</a:t>
                      </a:r>
                      <a:r>
                        <a:rPr lang="zh-CN" altLang="en-US" sz="1400" b="0" kern="1200" baseline="0" dirty="0" smtClean="0">
                          <a:solidFill>
                            <a:schemeClr val="accent2">
                              <a:lumMod val="75000"/>
                            </a:schemeClr>
                          </a:solidFill>
                          <a:latin typeface="Microsoft YaHei" charset="0"/>
                          <a:ea typeface="Microsoft YaHei" charset="0"/>
                          <a:cs typeface="Microsoft YaHei" charset="0"/>
                        </a:rPr>
                        <a:t>流</a:t>
                      </a:r>
                      <a:r>
                        <a:rPr lang="zh-CN" altLang="en-US" sz="1400" b="0" kern="1200" dirty="0" smtClean="0">
                          <a:solidFill>
                            <a:schemeClr val="accent2">
                              <a:lumMod val="75000"/>
                            </a:schemeClr>
                          </a:solidFill>
                          <a:latin typeface="Microsoft YaHei" charset="0"/>
                          <a:ea typeface="Microsoft YaHei" charset="0"/>
                          <a:cs typeface="Microsoft YaHei" charset="0"/>
                        </a:rPr>
                        <a:t>级，分布式，完成时间］</a:t>
                      </a:r>
                      <a:r>
                        <a:rPr lang="en-US" altLang="zh-CN" sz="2000" b="0" dirty="0" smtClean="0">
                          <a:solidFill>
                            <a:schemeClr val="tx1"/>
                          </a:solidFill>
                          <a:latin typeface="Microsoft YaHei" charset="0"/>
                          <a:ea typeface="Microsoft YaHei" charset="0"/>
                          <a:cs typeface="Microsoft YaHei" charset="0"/>
                        </a:rPr>
                        <a:t>,</a:t>
                      </a:r>
                      <a:r>
                        <a:rPr lang="en-US" altLang="zh-CN" sz="2000" b="0" dirty="0" err="1" smtClean="0">
                          <a:solidFill>
                            <a:schemeClr val="tx1"/>
                          </a:solidFill>
                          <a:latin typeface="Microsoft YaHei" charset="0"/>
                          <a:ea typeface="Microsoft YaHei" charset="0"/>
                          <a:cs typeface="Microsoft YaHei" charset="0"/>
                        </a:rPr>
                        <a:t>Aalo</a:t>
                      </a:r>
                      <a:r>
                        <a:rPr lang="en-US" altLang="zh-CN" sz="1400" b="0" kern="1200" baseline="0" dirty="0" smtClean="0">
                          <a:solidFill>
                            <a:schemeClr val="accent2">
                              <a:lumMod val="75000"/>
                            </a:schemeClr>
                          </a:solidFill>
                          <a:latin typeface="Microsoft YaHei" charset="0"/>
                          <a:ea typeface="Microsoft YaHei" charset="0"/>
                          <a:cs typeface="Microsoft YaHei" charset="0"/>
                        </a:rPr>
                        <a:t>[</a:t>
                      </a:r>
                      <a:r>
                        <a:rPr lang="zh-CN" altLang="en-US" sz="1400" b="0" kern="1200" baseline="0" dirty="0" smtClean="0">
                          <a:solidFill>
                            <a:schemeClr val="accent2">
                              <a:lumMod val="75000"/>
                            </a:schemeClr>
                          </a:solidFill>
                          <a:latin typeface="Microsoft YaHei" charset="0"/>
                          <a:ea typeface="Microsoft YaHei" charset="0"/>
                          <a:cs typeface="Microsoft YaHei" charset="0"/>
                        </a:rPr>
                        <a:t>任务</a:t>
                      </a:r>
                      <a:r>
                        <a:rPr lang="zh-CN" altLang="en-US" sz="1400" b="0" kern="1200" dirty="0" smtClean="0">
                          <a:solidFill>
                            <a:schemeClr val="accent2">
                              <a:lumMod val="75000"/>
                            </a:schemeClr>
                          </a:solidFill>
                          <a:latin typeface="Microsoft YaHei" charset="0"/>
                          <a:ea typeface="Microsoft YaHei" charset="0"/>
                          <a:cs typeface="Microsoft YaHei" charset="0"/>
                        </a:rPr>
                        <a:t>级，分布式，完成时间］</a:t>
                      </a:r>
                      <a:endParaRPr lang="zh-CN" altLang="en-US" sz="2000" b="0" kern="1200" dirty="0" smtClean="0">
                        <a:solidFill>
                          <a:schemeClr val="accent2">
                            <a:lumMod val="75000"/>
                          </a:schemeClr>
                        </a:solidFill>
                        <a:latin typeface="Microsoft YaHei" charset="0"/>
                        <a:ea typeface="Microsoft YaHei" charset="0"/>
                        <a:cs typeface="Microsoft YaHei" charset="0"/>
                      </a:endParaRPr>
                    </a:p>
                  </a:txBody>
                  <a:tcPr/>
                </a:tc>
              </a:tr>
              <a:tr h="714288">
                <a:tc>
                  <a:txBody>
                    <a:bodyPr/>
                    <a:lstStyle/>
                    <a:p>
                      <a:r>
                        <a:rPr lang="en-US" altLang="zh-CN" sz="2000" b="0" dirty="0" smtClean="0">
                          <a:latin typeface="Microsoft YaHei" charset="0"/>
                          <a:ea typeface="Microsoft YaHei" charset="0"/>
                          <a:cs typeface="Microsoft YaHei" charset="0"/>
                        </a:rPr>
                        <a:t>2016</a:t>
                      </a:r>
                      <a:endParaRPr lang="zh-CN" altLang="en-US" sz="2000" b="0" dirty="0">
                        <a:latin typeface="Microsoft YaHei" charset="0"/>
                        <a:ea typeface="Microsoft YaHei" charset="0"/>
                        <a:cs typeface="Microsoft YaHei"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2000" b="0" dirty="0" smtClean="0">
                          <a:solidFill>
                            <a:schemeClr val="tx1"/>
                          </a:solidFill>
                          <a:latin typeface="Microsoft YaHei" charset="0"/>
                          <a:ea typeface="Microsoft YaHei" charset="0"/>
                          <a:cs typeface="Microsoft YaHei" charset="0"/>
                        </a:rPr>
                        <a:t>CODA</a:t>
                      </a:r>
                      <a:r>
                        <a:rPr lang="en-US" altLang="zh-CN" sz="1400" b="0" kern="1200" baseline="0" dirty="0" smtClean="0">
                          <a:solidFill>
                            <a:schemeClr val="accent2">
                              <a:lumMod val="75000"/>
                            </a:schemeClr>
                          </a:solidFill>
                          <a:latin typeface="Microsoft YaHei" charset="0"/>
                          <a:ea typeface="Microsoft YaHei" charset="0"/>
                          <a:cs typeface="Microsoft YaHei" charset="0"/>
                        </a:rPr>
                        <a:t>[</a:t>
                      </a:r>
                      <a:r>
                        <a:rPr lang="zh-CN" altLang="en-US" sz="1400" b="0" kern="1200" baseline="0" dirty="0" smtClean="0">
                          <a:solidFill>
                            <a:schemeClr val="accent2">
                              <a:lumMod val="75000"/>
                            </a:schemeClr>
                          </a:solidFill>
                          <a:latin typeface="Microsoft YaHei" charset="0"/>
                          <a:ea typeface="Microsoft YaHei" charset="0"/>
                          <a:cs typeface="Microsoft YaHei" charset="0"/>
                        </a:rPr>
                        <a:t>任务级</a:t>
                      </a:r>
                      <a:r>
                        <a:rPr lang="zh-CN" altLang="en-US" sz="1400" b="0" kern="1200" dirty="0" smtClean="0">
                          <a:solidFill>
                            <a:schemeClr val="accent2">
                              <a:lumMod val="75000"/>
                            </a:schemeClr>
                          </a:solidFill>
                          <a:latin typeface="Microsoft YaHei" charset="0"/>
                          <a:ea typeface="Microsoft YaHei" charset="0"/>
                          <a:cs typeface="Microsoft YaHei" charset="0"/>
                        </a:rPr>
                        <a:t>，集中式，完成时间］</a:t>
                      </a:r>
                      <a:r>
                        <a:rPr lang="en-US" altLang="zh-CN" sz="2000" b="0" kern="1200" dirty="0" smtClean="0">
                          <a:solidFill>
                            <a:schemeClr val="tx1"/>
                          </a:solidFill>
                          <a:latin typeface="Microsoft YaHei" charset="0"/>
                          <a:ea typeface="Microsoft YaHei" charset="0"/>
                          <a:cs typeface="Microsoft YaHei" charset="0"/>
                        </a:rPr>
                        <a:t>,</a:t>
                      </a:r>
                      <a:r>
                        <a:rPr lang="en-US" altLang="zh-CN" sz="2000" b="0" kern="1200" dirty="0" err="1" smtClean="0">
                          <a:solidFill>
                            <a:schemeClr val="tx1"/>
                          </a:solidFill>
                          <a:latin typeface="Microsoft YaHei" charset="0"/>
                          <a:ea typeface="Microsoft YaHei" charset="0"/>
                          <a:cs typeface="Microsoft YaHei" charset="0"/>
                        </a:rPr>
                        <a:t>Sunflow</a:t>
                      </a:r>
                      <a:r>
                        <a:rPr lang="en-US" altLang="zh-CN" sz="1400" b="0" kern="1200" baseline="0" dirty="0" smtClean="0">
                          <a:solidFill>
                            <a:schemeClr val="accent2">
                              <a:lumMod val="75000"/>
                            </a:schemeClr>
                          </a:solidFill>
                          <a:latin typeface="Microsoft YaHei" charset="0"/>
                          <a:ea typeface="Microsoft YaHei" charset="0"/>
                          <a:cs typeface="Microsoft YaHei" charset="0"/>
                        </a:rPr>
                        <a:t>[</a:t>
                      </a:r>
                      <a:r>
                        <a:rPr lang="zh-CN" altLang="en-US" sz="1400" b="0" kern="1200" baseline="0" dirty="0" smtClean="0">
                          <a:solidFill>
                            <a:schemeClr val="accent2">
                              <a:lumMod val="75000"/>
                            </a:schemeClr>
                          </a:solidFill>
                          <a:latin typeface="Microsoft YaHei" charset="0"/>
                          <a:ea typeface="Microsoft YaHei" charset="0"/>
                          <a:cs typeface="Microsoft YaHei" charset="0"/>
                        </a:rPr>
                        <a:t>任务</a:t>
                      </a:r>
                      <a:r>
                        <a:rPr lang="zh-CN" altLang="en-US" sz="1400" b="0" kern="1200" dirty="0" smtClean="0">
                          <a:solidFill>
                            <a:schemeClr val="accent2">
                              <a:lumMod val="75000"/>
                            </a:schemeClr>
                          </a:solidFill>
                          <a:latin typeface="Microsoft YaHei" charset="0"/>
                          <a:ea typeface="Microsoft YaHei" charset="0"/>
                          <a:cs typeface="Microsoft YaHei" charset="0"/>
                        </a:rPr>
                        <a:t>，分布式，完成时间］</a:t>
                      </a:r>
                      <a:r>
                        <a:rPr lang="en-US" altLang="zh-CN" sz="2000" b="0" kern="1200" dirty="0" smtClean="0">
                          <a:solidFill>
                            <a:schemeClr val="tx1"/>
                          </a:solidFill>
                          <a:latin typeface="Microsoft YaHei" charset="0"/>
                          <a:ea typeface="Microsoft YaHei" charset="0"/>
                          <a:cs typeface="Microsoft YaHei" charset="0"/>
                        </a:rPr>
                        <a:t>,Stream</a:t>
                      </a:r>
                      <a:r>
                        <a:rPr lang="en-US" altLang="zh-CN" sz="1400" b="0" kern="1200" baseline="0" dirty="0" smtClean="0">
                          <a:solidFill>
                            <a:schemeClr val="accent2">
                              <a:lumMod val="75000"/>
                            </a:schemeClr>
                          </a:solidFill>
                          <a:latin typeface="Microsoft YaHei" charset="0"/>
                          <a:ea typeface="Microsoft YaHei" charset="0"/>
                          <a:cs typeface="Microsoft YaHei" charset="0"/>
                        </a:rPr>
                        <a:t>[</a:t>
                      </a:r>
                      <a:r>
                        <a:rPr lang="zh-CN" altLang="en-US" sz="1400" b="0" kern="1200" baseline="0" dirty="0" smtClean="0">
                          <a:solidFill>
                            <a:schemeClr val="accent2">
                              <a:lumMod val="75000"/>
                            </a:schemeClr>
                          </a:solidFill>
                          <a:latin typeface="Microsoft YaHei" charset="0"/>
                          <a:ea typeface="Microsoft YaHei" charset="0"/>
                          <a:cs typeface="Microsoft YaHei" charset="0"/>
                        </a:rPr>
                        <a:t>任务级</a:t>
                      </a:r>
                      <a:r>
                        <a:rPr lang="zh-CN" altLang="en-US" sz="1400" b="0" kern="1200" dirty="0" smtClean="0">
                          <a:solidFill>
                            <a:schemeClr val="accent2">
                              <a:lumMod val="75000"/>
                            </a:schemeClr>
                          </a:solidFill>
                          <a:latin typeface="Microsoft YaHei" charset="0"/>
                          <a:ea typeface="Microsoft YaHei" charset="0"/>
                          <a:cs typeface="Microsoft YaHei" charset="0"/>
                        </a:rPr>
                        <a:t>，分布式，完成时间］</a:t>
                      </a:r>
                      <a:endParaRPr lang="zh-CN" altLang="en-US" sz="2000" b="0" kern="1200" dirty="0" smtClean="0">
                        <a:solidFill>
                          <a:schemeClr val="accent2">
                            <a:lumMod val="75000"/>
                          </a:schemeClr>
                        </a:solidFill>
                        <a:latin typeface="Microsoft YaHei" charset="0"/>
                        <a:ea typeface="Microsoft YaHei" charset="0"/>
                        <a:cs typeface="Microsoft YaHei" charset="0"/>
                      </a:endParaRPr>
                    </a:p>
                  </a:txBody>
                  <a:tcPr/>
                </a:tc>
              </a:tr>
              <a:tr h="464287">
                <a:tc>
                  <a:txBody>
                    <a:bodyPr/>
                    <a:lstStyle/>
                    <a:p>
                      <a:r>
                        <a:rPr lang="en-US" altLang="zh-CN" sz="2000" b="0" dirty="0" smtClean="0">
                          <a:latin typeface="Microsoft YaHei" charset="0"/>
                          <a:ea typeface="Microsoft YaHei" charset="0"/>
                          <a:cs typeface="Microsoft YaHei" charset="0"/>
                        </a:rPr>
                        <a:t>2017</a:t>
                      </a:r>
                      <a:endParaRPr lang="zh-CN" altLang="en-US" sz="2000" b="0" dirty="0">
                        <a:latin typeface="Microsoft YaHei" charset="0"/>
                        <a:ea typeface="Microsoft YaHei" charset="0"/>
                        <a:cs typeface="Microsoft YaHei"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2000" b="0" dirty="0" err="1" smtClean="0">
                          <a:solidFill>
                            <a:schemeClr val="tx1"/>
                          </a:solidFill>
                          <a:latin typeface="Microsoft YaHei" charset="0"/>
                          <a:ea typeface="Microsoft YaHei" charset="0"/>
                          <a:cs typeface="Microsoft YaHei" charset="0"/>
                        </a:rPr>
                        <a:t>Karuna</a:t>
                      </a:r>
                      <a:r>
                        <a:rPr lang="en-US" altLang="zh-CN" sz="1600" b="0" kern="1200" baseline="0" dirty="0" smtClean="0">
                          <a:solidFill>
                            <a:schemeClr val="accent2">
                              <a:lumMod val="75000"/>
                            </a:schemeClr>
                          </a:solidFill>
                          <a:latin typeface="Microsoft YaHei" charset="0"/>
                          <a:ea typeface="Microsoft YaHei" charset="0"/>
                          <a:cs typeface="Microsoft YaHei" charset="0"/>
                        </a:rPr>
                        <a:t>[</a:t>
                      </a:r>
                      <a:r>
                        <a:rPr lang="zh-CN" altLang="en-US" sz="1600" b="0" kern="1200" baseline="0" dirty="0" smtClean="0">
                          <a:solidFill>
                            <a:schemeClr val="accent2">
                              <a:lumMod val="75000"/>
                            </a:schemeClr>
                          </a:solidFill>
                          <a:latin typeface="Microsoft YaHei" charset="0"/>
                          <a:ea typeface="Microsoft YaHei" charset="0"/>
                          <a:cs typeface="Microsoft YaHei" charset="0"/>
                        </a:rPr>
                        <a:t>流</a:t>
                      </a:r>
                      <a:r>
                        <a:rPr lang="zh-CN" altLang="en-US" sz="1600" b="0" kern="1200" dirty="0" smtClean="0">
                          <a:solidFill>
                            <a:schemeClr val="accent2">
                              <a:lumMod val="75000"/>
                            </a:schemeClr>
                          </a:solidFill>
                          <a:latin typeface="Microsoft YaHei" charset="0"/>
                          <a:ea typeface="Microsoft YaHei" charset="0"/>
                          <a:cs typeface="Microsoft YaHei" charset="0"/>
                        </a:rPr>
                        <a:t>级，分布式，完成时间］</a:t>
                      </a:r>
                      <a:r>
                        <a:rPr lang="en-US" altLang="zh-CN" sz="2000" b="0" dirty="0" smtClean="0">
                          <a:solidFill>
                            <a:schemeClr val="tx1"/>
                          </a:solidFill>
                          <a:latin typeface="Microsoft YaHei" charset="0"/>
                          <a:ea typeface="Microsoft YaHei" charset="0"/>
                          <a:cs typeface="Microsoft YaHei" charset="0"/>
                        </a:rPr>
                        <a:t>,Task-TCP</a:t>
                      </a:r>
                      <a:r>
                        <a:rPr lang="en-US" altLang="zh-CN" sz="1600" b="0" kern="1200" baseline="0" dirty="0" smtClean="0">
                          <a:solidFill>
                            <a:schemeClr val="accent2">
                              <a:lumMod val="75000"/>
                            </a:schemeClr>
                          </a:solidFill>
                          <a:latin typeface="Microsoft YaHei" charset="0"/>
                          <a:ea typeface="Microsoft YaHei" charset="0"/>
                          <a:cs typeface="Microsoft YaHei" charset="0"/>
                        </a:rPr>
                        <a:t>[</a:t>
                      </a:r>
                      <a:r>
                        <a:rPr lang="zh-CN" altLang="en-US" sz="1600" b="0" kern="1200" baseline="0" dirty="0" smtClean="0">
                          <a:solidFill>
                            <a:schemeClr val="accent2">
                              <a:lumMod val="75000"/>
                            </a:schemeClr>
                          </a:solidFill>
                          <a:latin typeface="Microsoft YaHei" charset="0"/>
                          <a:ea typeface="Microsoft YaHei" charset="0"/>
                          <a:cs typeface="Microsoft YaHei" charset="0"/>
                        </a:rPr>
                        <a:t>任务</a:t>
                      </a:r>
                      <a:r>
                        <a:rPr lang="zh-CN" altLang="en-US" sz="1600" b="0" kern="1200" dirty="0" smtClean="0">
                          <a:solidFill>
                            <a:schemeClr val="accent2">
                              <a:lumMod val="75000"/>
                            </a:schemeClr>
                          </a:solidFill>
                          <a:latin typeface="Microsoft YaHei" charset="0"/>
                          <a:ea typeface="Microsoft YaHei" charset="0"/>
                          <a:cs typeface="Microsoft YaHei" charset="0"/>
                        </a:rPr>
                        <a:t>级，分布式，完成时间］</a:t>
                      </a:r>
                      <a:endParaRPr lang="zh-CN" altLang="en-US" sz="2000" b="0" kern="1200" dirty="0" smtClean="0">
                        <a:solidFill>
                          <a:schemeClr val="accent2">
                            <a:lumMod val="75000"/>
                          </a:schemeClr>
                        </a:solidFill>
                        <a:latin typeface="Microsoft YaHei" charset="0"/>
                        <a:ea typeface="Microsoft YaHei" charset="0"/>
                        <a:cs typeface="Microsoft YaHei" charset="0"/>
                      </a:endParaRPr>
                    </a:p>
                  </a:txBody>
                  <a:tcPr/>
                </a:tc>
              </a:tr>
            </a:tbl>
          </a:graphicData>
        </a:graphic>
      </p:graphicFrame>
    </p:spTree>
    <p:extLst>
      <p:ext uri="{BB962C8B-B14F-4D97-AF65-F5344CB8AC3E}">
        <p14:creationId xmlns:p14="http://schemas.microsoft.com/office/powerpoint/2010/main" val="496987743"/>
      </p:ext>
    </p:extLst>
  </p:cSld>
  <p:clrMapOvr>
    <a:masterClrMapping/>
  </p:clrMapOvr>
  <p:transition>
    <p:fade thruBlk="1"/>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solidFill>
                  <a:schemeClr val="tx1"/>
                </a:solidFill>
                <a:ea typeface="Microsoft YaHei" charset="0"/>
                <a:cs typeface="Microsoft YaHei" charset="0"/>
              </a:rPr>
              <a:t>数据中心网络传输方案的综述</a:t>
            </a:r>
            <a:endParaRPr kumimoji="1" lang="zh-CN" altLang="en-US" dirty="0"/>
          </a:p>
        </p:txBody>
      </p:sp>
      <p:cxnSp>
        <p:nvCxnSpPr>
          <p:cNvPr id="4" name="直接箭头连接符 40"/>
          <p:cNvCxnSpPr/>
          <p:nvPr/>
        </p:nvCxnSpPr>
        <p:spPr>
          <a:xfrm flipV="1">
            <a:off x="800748" y="3970527"/>
            <a:ext cx="11060438" cy="46034"/>
          </a:xfrm>
          <a:prstGeom prst="straightConnector1">
            <a:avLst/>
          </a:prstGeom>
          <a:ln w="63500" cmpd="sng">
            <a:solidFill>
              <a:srgbClr val="314865"/>
            </a:solidFill>
            <a:tailEnd type="arrow"/>
          </a:ln>
          <a:effectLst/>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800748" y="3475783"/>
            <a:ext cx="777369" cy="400110"/>
          </a:xfrm>
          <a:prstGeom prst="rect">
            <a:avLst/>
          </a:prstGeom>
          <a:noFill/>
        </p:spPr>
        <p:txBody>
          <a:bodyPr wrap="square" rtlCol="0">
            <a:spAutoFit/>
          </a:bodyPr>
          <a:lstStyle/>
          <a:p>
            <a:r>
              <a:rPr kumimoji="1" lang="en-US" altLang="zh-CN" sz="2000" b="1" dirty="0" smtClean="0"/>
              <a:t>2010</a:t>
            </a:r>
            <a:endParaRPr kumimoji="1" lang="zh-CN" altLang="en-US" sz="2000" b="1" dirty="0"/>
          </a:p>
        </p:txBody>
      </p:sp>
      <p:sp>
        <p:nvSpPr>
          <p:cNvPr id="8" name="文本框 7"/>
          <p:cNvSpPr txBox="1"/>
          <p:nvPr/>
        </p:nvSpPr>
        <p:spPr>
          <a:xfrm>
            <a:off x="1985355" y="4057701"/>
            <a:ext cx="777369" cy="400110"/>
          </a:xfrm>
          <a:prstGeom prst="rect">
            <a:avLst/>
          </a:prstGeom>
          <a:noFill/>
        </p:spPr>
        <p:txBody>
          <a:bodyPr wrap="square" rtlCol="0">
            <a:spAutoFit/>
          </a:bodyPr>
          <a:lstStyle/>
          <a:p>
            <a:r>
              <a:rPr kumimoji="1" lang="en-US" altLang="zh-CN" sz="2000" b="1" dirty="0" smtClean="0"/>
              <a:t>2011</a:t>
            </a:r>
            <a:endParaRPr kumimoji="1" lang="zh-CN" altLang="en-US" sz="2000" b="1" dirty="0"/>
          </a:p>
        </p:txBody>
      </p:sp>
      <p:sp>
        <p:nvSpPr>
          <p:cNvPr id="9" name="文本框 8"/>
          <p:cNvSpPr txBox="1"/>
          <p:nvPr/>
        </p:nvSpPr>
        <p:spPr>
          <a:xfrm>
            <a:off x="3465949" y="3475783"/>
            <a:ext cx="777369" cy="400110"/>
          </a:xfrm>
          <a:prstGeom prst="rect">
            <a:avLst/>
          </a:prstGeom>
          <a:noFill/>
        </p:spPr>
        <p:txBody>
          <a:bodyPr wrap="square" rtlCol="0">
            <a:spAutoFit/>
          </a:bodyPr>
          <a:lstStyle/>
          <a:p>
            <a:r>
              <a:rPr kumimoji="1" lang="en-US" altLang="zh-CN" sz="2000" b="1" dirty="0" smtClean="0"/>
              <a:t>2012</a:t>
            </a:r>
            <a:endParaRPr kumimoji="1" lang="zh-CN" altLang="en-US" sz="2000" b="1" dirty="0"/>
          </a:p>
        </p:txBody>
      </p:sp>
      <p:sp>
        <p:nvSpPr>
          <p:cNvPr id="10" name="文本框 9"/>
          <p:cNvSpPr txBox="1"/>
          <p:nvPr/>
        </p:nvSpPr>
        <p:spPr>
          <a:xfrm>
            <a:off x="4847670" y="4072724"/>
            <a:ext cx="777369" cy="400110"/>
          </a:xfrm>
          <a:prstGeom prst="rect">
            <a:avLst/>
          </a:prstGeom>
          <a:noFill/>
        </p:spPr>
        <p:txBody>
          <a:bodyPr wrap="square" rtlCol="0">
            <a:spAutoFit/>
          </a:bodyPr>
          <a:lstStyle/>
          <a:p>
            <a:r>
              <a:rPr kumimoji="1" lang="en-US" altLang="zh-CN" sz="2000" b="1" dirty="0" smtClean="0"/>
              <a:t>2013</a:t>
            </a:r>
            <a:endParaRPr kumimoji="1" lang="zh-CN" altLang="en-US" sz="2000" b="1" dirty="0"/>
          </a:p>
        </p:txBody>
      </p:sp>
      <p:sp>
        <p:nvSpPr>
          <p:cNvPr id="11" name="文本框 10"/>
          <p:cNvSpPr txBox="1"/>
          <p:nvPr/>
        </p:nvSpPr>
        <p:spPr>
          <a:xfrm>
            <a:off x="6173707" y="3475783"/>
            <a:ext cx="777369" cy="400110"/>
          </a:xfrm>
          <a:prstGeom prst="rect">
            <a:avLst/>
          </a:prstGeom>
          <a:noFill/>
        </p:spPr>
        <p:txBody>
          <a:bodyPr wrap="square" rtlCol="0">
            <a:spAutoFit/>
          </a:bodyPr>
          <a:lstStyle/>
          <a:p>
            <a:r>
              <a:rPr kumimoji="1" lang="en-US" altLang="zh-CN" sz="2000" b="1" dirty="0" smtClean="0"/>
              <a:t>2014</a:t>
            </a:r>
            <a:endParaRPr kumimoji="1" lang="zh-CN" altLang="en-US" sz="2000" b="1" dirty="0"/>
          </a:p>
        </p:txBody>
      </p:sp>
      <p:sp>
        <p:nvSpPr>
          <p:cNvPr id="12" name="文本框 11"/>
          <p:cNvSpPr txBox="1"/>
          <p:nvPr/>
        </p:nvSpPr>
        <p:spPr>
          <a:xfrm>
            <a:off x="7685889" y="4072724"/>
            <a:ext cx="777369" cy="400110"/>
          </a:xfrm>
          <a:prstGeom prst="rect">
            <a:avLst/>
          </a:prstGeom>
          <a:noFill/>
        </p:spPr>
        <p:txBody>
          <a:bodyPr wrap="square" rtlCol="0">
            <a:spAutoFit/>
          </a:bodyPr>
          <a:lstStyle/>
          <a:p>
            <a:r>
              <a:rPr kumimoji="1" lang="en-US" altLang="zh-CN" sz="2000" b="1" dirty="0" smtClean="0"/>
              <a:t>2015</a:t>
            </a:r>
            <a:endParaRPr kumimoji="1" lang="zh-CN" altLang="en-US" sz="2000" b="1" dirty="0"/>
          </a:p>
        </p:txBody>
      </p:sp>
      <p:sp>
        <p:nvSpPr>
          <p:cNvPr id="13" name="文本框 12"/>
          <p:cNvSpPr txBox="1"/>
          <p:nvPr/>
        </p:nvSpPr>
        <p:spPr>
          <a:xfrm>
            <a:off x="9188506" y="3475783"/>
            <a:ext cx="777369" cy="400110"/>
          </a:xfrm>
          <a:prstGeom prst="rect">
            <a:avLst/>
          </a:prstGeom>
          <a:noFill/>
        </p:spPr>
        <p:txBody>
          <a:bodyPr wrap="square" rtlCol="0">
            <a:spAutoFit/>
          </a:bodyPr>
          <a:lstStyle/>
          <a:p>
            <a:r>
              <a:rPr kumimoji="1" lang="en-US" altLang="zh-CN" sz="2000" b="1" dirty="0" smtClean="0"/>
              <a:t>2016</a:t>
            </a:r>
            <a:endParaRPr kumimoji="1" lang="zh-CN" altLang="en-US" sz="2000" b="1" dirty="0"/>
          </a:p>
        </p:txBody>
      </p:sp>
      <p:sp>
        <p:nvSpPr>
          <p:cNvPr id="14" name="文本框 13"/>
          <p:cNvSpPr txBox="1"/>
          <p:nvPr/>
        </p:nvSpPr>
        <p:spPr>
          <a:xfrm>
            <a:off x="10449330" y="4057701"/>
            <a:ext cx="777369" cy="400110"/>
          </a:xfrm>
          <a:prstGeom prst="rect">
            <a:avLst/>
          </a:prstGeom>
          <a:noFill/>
        </p:spPr>
        <p:txBody>
          <a:bodyPr wrap="square" rtlCol="0">
            <a:spAutoFit/>
          </a:bodyPr>
          <a:lstStyle/>
          <a:p>
            <a:r>
              <a:rPr kumimoji="1" lang="en-US" altLang="zh-CN" sz="2000" b="1" dirty="0" smtClean="0"/>
              <a:t>2017</a:t>
            </a:r>
            <a:endParaRPr kumimoji="1" lang="zh-CN" altLang="en-US" sz="2000" b="1" dirty="0"/>
          </a:p>
        </p:txBody>
      </p:sp>
      <p:cxnSp>
        <p:nvCxnSpPr>
          <p:cNvPr id="16" name="直线箭头连接符 15"/>
          <p:cNvCxnSpPr/>
          <p:nvPr/>
        </p:nvCxnSpPr>
        <p:spPr>
          <a:xfrm>
            <a:off x="800748" y="1221701"/>
            <a:ext cx="0" cy="5345354"/>
          </a:xfrm>
          <a:prstGeom prst="straightConnector1">
            <a:avLst/>
          </a:prstGeom>
          <a:ln w="41275">
            <a:solidFill>
              <a:schemeClr val="tx1"/>
            </a:solidFill>
            <a:headEnd type="triangle" w="lg" len="lg"/>
            <a:tailEnd type="arrow" w="lg" len="lg"/>
          </a:ln>
        </p:spPr>
        <p:style>
          <a:lnRef idx="1">
            <a:schemeClr val="accent1"/>
          </a:lnRef>
          <a:fillRef idx="0">
            <a:schemeClr val="accent1"/>
          </a:fillRef>
          <a:effectRef idx="0">
            <a:schemeClr val="accent1"/>
          </a:effectRef>
          <a:fontRef idx="minor">
            <a:schemeClr val="tx1"/>
          </a:fontRef>
        </p:style>
      </p:cxnSp>
      <p:sp>
        <p:nvSpPr>
          <p:cNvPr id="24" name="文本框 23"/>
          <p:cNvSpPr txBox="1"/>
          <p:nvPr/>
        </p:nvSpPr>
        <p:spPr>
          <a:xfrm>
            <a:off x="959044" y="1221701"/>
            <a:ext cx="1489451" cy="584775"/>
          </a:xfrm>
          <a:prstGeom prst="rect">
            <a:avLst/>
          </a:prstGeom>
          <a:noFill/>
        </p:spPr>
        <p:txBody>
          <a:bodyPr wrap="square" rtlCol="0">
            <a:spAutoFit/>
          </a:bodyPr>
          <a:lstStyle/>
          <a:p>
            <a:r>
              <a:rPr kumimoji="1" lang="zh-CN" altLang="en-US" sz="3200" b="1" dirty="0" smtClean="0">
                <a:latin typeface="Microsoft YaHei" charset="0"/>
                <a:ea typeface="Microsoft YaHei" charset="0"/>
                <a:cs typeface="Microsoft YaHei" charset="0"/>
              </a:rPr>
              <a:t>任务</a:t>
            </a:r>
            <a:endParaRPr kumimoji="1" lang="zh-CN" altLang="en-US" sz="3200" b="1" dirty="0">
              <a:latin typeface="Microsoft YaHei" charset="0"/>
              <a:ea typeface="Microsoft YaHei" charset="0"/>
              <a:cs typeface="Microsoft YaHei" charset="0"/>
            </a:endParaRPr>
          </a:p>
        </p:txBody>
      </p:sp>
      <p:sp>
        <p:nvSpPr>
          <p:cNvPr id="26" name="文本框 25"/>
          <p:cNvSpPr txBox="1"/>
          <p:nvPr/>
        </p:nvSpPr>
        <p:spPr>
          <a:xfrm>
            <a:off x="1004366" y="6039944"/>
            <a:ext cx="777369" cy="584775"/>
          </a:xfrm>
          <a:prstGeom prst="rect">
            <a:avLst/>
          </a:prstGeom>
          <a:noFill/>
        </p:spPr>
        <p:txBody>
          <a:bodyPr wrap="square" rtlCol="0">
            <a:spAutoFit/>
          </a:bodyPr>
          <a:lstStyle/>
          <a:p>
            <a:r>
              <a:rPr kumimoji="1" lang="zh-CN" altLang="en-US" sz="3200" b="1" dirty="0" smtClean="0">
                <a:latin typeface="Microsoft YaHei" charset="0"/>
                <a:ea typeface="Microsoft YaHei" charset="0"/>
                <a:cs typeface="Microsoft YaHei" charset="0"/>
              </a:rPr>
              <a:t>流</a:t>
            </a:r>
            <a:endParaRPr kumimoji="1" lang="zh-CN" altLang="en-US" sz="3200" b="1" dirty="0">
              <a:latin typeface="Microsoft YaHei" charset="0"/>
              <a:ea typeface="Microsoft YaHei" charset="0"/>
              <a:cs typeface="Microsoft YaHei" charset="0"/>
            </a:endParaRPr>
          </a:p>
        </p:txBody>
      </p:sp>
      <p:sp>
        <p:nvSpPr>
          <p:cNvPr id="28" name="矩形 27"/>
          <p:cNvSpPr/>
          <p:nvPr/>
        </p:nvSpPr>
        <p:spPr>
          <a:xfrm>
            <a:off x="979221" y="4474254"/>
            <a:ext cx="1053109" cy="400110"/>
          </a:xfrm>
          <a:prstGeom prst="rect">
            <a:avLst/>
          </a:prstGeom>
        </p:spPr>
        <p:txBody>
          <a:bodyPr wrap="none">
            <a:spAutoFit/>
          </a:bodyPr>
          <a:lstStyle/>
          <a:p>
            <a:r>
              <a:rPr kumimoji="1" lang="en-US" altLang="zh-CN" sz="2000" b="1" dirty="0">
                <a:solidFill>
                  <a:srgbClr val="0432FF"/>
                </a:solidFill>
                <a:latin typeface="Microsoft YaHei" charset="0"/>
                <a:ea typeface="Microsoft YaHei" charset="0"/>
                <a:cs typeface="Microsoft YaHei" charset="0"/>
              </a:rPr>
              <a:t>DCTCP</a:t>
            </a:r>
            <a:endParaRPr lang="zh-CN" altLang="en-US" dirty="0">
              <a:solidFill>
                <a:srgbClr val="0432FF"/>
              </a:solidFill>
              <a:latin typeface="Microsoft YaHei" charset="0"/>
              <a:ea typeface="Microsoft YaHei" charset="0"/>
              <a:cs typeface="Microsoft YaHei" charset="0"/>
            </a:endParaRPr>
          </a:p>
        </p:txBody>
      </p:sp>
      <p:sp>
        <p:nvSpPr>
          <p:cNvPr id="29" name="矩形 28"/>
          <p:cNvSpPr/>
          <p:nvPr/>
        </p:nvSpPr>
        <p:spPr>
          <a:xfrm>
            <a:off x="1745541" y="2648084"/>
            <a:ext cx="1438792" cy="400110"/>
          </a:xfrm>
          <a:prstGeom prst="rect">
            <a:avLst/>
          </a:prstGeom>
        </p:spPr>
        <p:txBody>
          <a:bodyPr wrap="none">
            <a:spAutoFit/>
          </a:bodyPr>
          <a:lstStyle/>
          <a:p>
            <a:r>
              <a:rPr lang="en-US" altLang="zh-CN" sz="2000" b="1" dirty="0" smtClean="0">
                <a:solidFill>
                  <a:srgbClr val="FF0000"/>
                </a:solidFill>
                <a:latin typeface="Microsoft YaHei" charset="0"/>
                <a:ea typeface="Microsoft YaHei" charset="0"/>
                <a:cs typeface="Microsoft YaHei" charset="0"/>
              </a:rPr>
              <a:t>Orchestra</a:t>
            </a:r>
            <a:endParaRPr lang="zh-CN" altLang="en-US" sz="2000" b="1" dirty="0">
              <a:solidFill>
                <a:srgbClr val="FF0000"/>
              </a:solidFill>
              <a:latin typeface="Microsoft YaHei" charset="0"/>
              <a:ea typeface="Microsoft YaHei" charset="0"/>
              <a:cs typeface="Microsoft YaHei" charset="0"/>
            </a:endParaRPr>
          </a:p>
        </p:txBody>
      </p:sp>
      <p:sp>
        <p:nvSpPr>
          <p:cNvPr id="30" name="矩形 29"/>
          <p:cNvSpPr/>
          <p:nvPr/>
        </p:nvSpPr>
        <p:spPr>
          <a:xfrm>
            <a:off x="3465949" y="4534936"/>
            <a:ext cx="875561" cy="400110"/>
          </a:xfrm>
          <a:prstGeom prst="rect">
            <a:avLst/>
          </a:prstGeom>
        </p:spPr>
        <p:txBody>
          <a:bodyPr wrap="none">
            <a:spAutoFit/>
          </a:bodyPr>
          <a:lstStyle/>
          <a:p>
            <a:r>
              <a:rPr kumimoji="1" lang="en-US" altLang="zh-CN" sz="2000" b="1" dirty="0" smtClean="0">
                <a:solidFill>
                  <a:srgbClr val="0432FF"/>
                </a:solidFill>
                <a:latin typeface="Microsoft YaHei" charset="0"/>
                <a:ea typeface="Microsoft YaHei" charset="0"/>
                <a:cs typeface="Microsoft YaHei" charset="0"/>
              </a:rPr>
              <a:t>HULL</a:t>
            </a:r>
            <a:endParaRPr lang="zh-CN" altLang="en-US" dirty="0">
              <a:solidFill>
                <a:srgbClr val="0432FF"/>
              </a:solidFill>
              <a:latin typeface="Microsoft YaHei" charset="0"/>
              <a:ea typeface="Microsoft YaHei" charset="0"/>
              <a:cs typeface="Microsoft YaHei" charset="0"/>
            </a:endParaRPr>
          </a:p>
        </p:txBody>
      </p:sp>
      <p:sp>
        <p:nvSpPr>
          <p:cNvPr id="32" name="矩形 31"/>
          <p:cNvSpPr/>
          <p:nvPr/>
        </p:nvSpPr>
        <p:spPr>
          <a:xfrm>
            <a:off x="3465949" y="5091753"/>
            <a:ext cx="941283" cy="400110"/>
          </a:xfrm>
          <a:prstGeom prst="rect">
            <a:avLst/>
          </a:prstGeom>
        </p:spPr>
        <p:txBody>
          <a:bodyPr wrap="none">
            <a:spAutoFit/>
          </a:bodyPr>
          <a:lstStyle/>
          <a:p>
            <a:r>
              <a:rPr kumimoji="1" lang="en-US" altLang="zh-CN" sz="2000" b="1" dirty="0" smtClean="0">
                <a:solidFill>
                  <a:srgbClr val="0432FF"/>
                </a:solidFill>
                <a:latin typeface="Microsoft YaHei" charset="0"/>
                <a:ea typeface="Microsoft YaHei" charset="0"/>
                <a:cs typeface="Microsoft YaHei" charset="0"/>
              </a:rPr>
              <a:t>Detail</a:t>
            </a:r>
            <a:endParaRPr lang="zh-CN" altLang="en-US" dirty="0">
              <a:solidFill>
                <a:srgbClr val="0432FF"/>
              </a:solidFill>
              <a:latin typeface="Microsoft YaHei" charset="0"/>
              <a:ea typeface="Microsoft YaHei" charset="0"/>
              <a:cs typeface="Microsoft YaHei" charset="0"/>
            </a:endParaRPr>
          </a:p>
        </p:txBody>
      </p:sp>
      <p:sp>
        <p:nvSpPr>
          <p:cNvPr id="33" name="矩形 32"/>
          <p:cNvSpPr/>
          <p:nvPr/>
        </p:nvSpPr>
        <p:spPr>
          <a:xfrm>
            <a:off x="4858563" y="4534936"/>
            <a:ext cx="811228" cy="400110"/>
          </a:xfrm>
          <a:prstGeom prst="rect">
            <a:avLst/>
          </a:prstGeom>
        </p:spPr>
        <p:txBody>
          <a:bodyPr wrap="square">
            <a:spAutoFit/>
          </a:bodyPr>
          <a:lstStyle/>
          <a:p>
            <a:r>
              <a:rPr lang="en-US" altLang="zh-CN" sz="2000" b="1" dirty="0" smtClean="0">
                <a:solidFill>
                  <a:srgbClr val="FF0000"/>
                </a:solidFill>
                <a:latin typeface="Microsoft YaHei" charset="0"/>
                <a:ea typeface="Microsoft YaHei" charset="0"/>
                <a:cs typeface="Microsoft YaHei" charset="0"/>
              </a:rPr>
              <a:t>PDQ</a:t>
            </a:r>
            <a:endParaRPr lang="zh-CN" altLang="en-US" sz="2000" b="1" dirty="0">
              <a:solidFill>
                <a:srgbClr val="FF0000"/>
              </a:solidFill>
              <a:latin typeface="Microsoft YaHei" charset="0"/>
              <a:ea typeface="Microsoft YaHei" charset="0"/>
              <a:cs typeface="Microsoft YaHei" charset="0"/>
            </a:endParaRPr>
          </a:p>
        </p:txBody>
      </p:sp>
      <p:sp>
        <p:nvSpPr>
          <p:cNvPr id="34" name="矩形 33"/>
          <p:cNvSpPr/>
          <p:nvPr/>
        </p:nvSpPr>
        <p:spPr>
          <a:xfrm>
            <a:off x="3465949" y="5639834"/>
            <a:ext cx="661138" cy="400110"/>
          </a:xfrm>
          <a:prstGeom prst="rect">
            <a:avLst/>
          </a:prstGeom>
        </p:spPr>
        <p:txBody>
          <a:bodyPr wrap="square">
            <a:spAutoFit/>
          </a:bodyPr>
          <a:lstStyle/>
          <a:p>
            <a:r>
              <a:rPr lang="en-US" altLang="zh-CN" sz="2000" b="1" dirty="0" smtClean="0">
                <a:solidFill>
                  <a:srgbClr val="FF0000"/>
                </a:solidFill>
                <a:latin typeface="Microsoft YaHei" charset="0"/>
                <a:ea typeface="Microsoft YaHei" charset="0"/>
                <a:cs typeface="Microsoft YaHei" charset="0"/>
              </a:rPr>
              <a:t>D3</a:t>
            </a:r>
            <a:endParaRPr lang="zh-CN" altLang="en-US" sz="2000" b="1" dirty="0">
              <a:solidFill>
                <a:srgbClr val="FF0000"/>
              </a:solidFill>
              <a:latin typeface="Microsoft YaHei" charset="0"/>
              <a:ea typeface="Microsoft YaHei" charset="0"/>
              <a:cs typeface="Microsoft YaHei" charset="0"/>
            </a:endParaRPr>
          </a:p>
        </p:txBody>
      </p:sp>
      <p:sp>
        <p:nvSpPr>
          <p:cNvPr id="35" name="矩形 34"/>
          <p:cNvSpPr/>
          <p:nvPr/>
        </p:nvSpPr>
        <p:spPr>
          <a:xfrm>
            <a:off x="4847670" y="4935046"/>
            <a:ext cx="1038682" cy="400110"/>
          </a:xfrm>
          <a:prstGeom prst="rect">
            <a:avLst/>
          </a:prstGeom>
        </p:spPr>
        <p:txBody>
          <a:bodyPr wrap="none">
            <a:spAutoFit/>
          </a:bodyPr>
          <a:lstStyle/>
          <a:p>
            <a:r>
              <a:rPr kumimoji="1" lang="en-US" altLang="zh-CN" sz="2000" b="1" dirty="0" smtClean="0">
                <a:solidFill>
                  <a:srgbClr val="0432FF"/>
                </a:solidFill>
                <a:latin typeface="Microsoft YaHei" charset="0"/>
                <a:ea typeface="Microsoft YaHei" charset="0"/>
                <a:cs typeface="Microsoft YaHei" charset="0"/>
              </a:rPr>
              <a:t>D2TCP</a:t>
            </a:r>
            <a:endParaRPr lang="zh-CN" altLang="en-US" dirty="0">
              <a:solidFill>
                <a:srgbClr val="0432FF"/>
              </a:solidFill>
              <a:latin typeface="Microsoft YaHei" charset="0"/>
              <a:ea typeface="Microsoft YaHei" charset="0"/>
              <a:cs typeface="Microsoft YaHei" charset="0"/>
            </a:endParaRPr>
          </a:p>
        </p:txBody>
      </p:sp>
      <p:sp>
        <p:nvSpPr>
          <p:cNvPr id="36" name="矩形 35"/>
          <p:cNvSpPr/>
          <p:nvPr/>
        </p:nvSpPr>
        <p:spPr>
          <a:xfrm>
            <a:off x="4847670" y="5453421"/>
            <a:ext cx="790601" cy="400110"/>
          </a:xfrm>
          <a:prstGeom prst="rect">
            <a:avLst/>
          </a:prstGeom>
        </p:spPr>
        <p:txBody>
          <a:bodyPr wrap="none">
            <a:spAutoFit/>
          </a:bodyPr>
          <a:lstStyle/>
          <a:p>
            <a:r>
              <a:rPr kumimoji="1" lang="en-US" altLang="zh-CN" sz="2000" b="1" smtClean="0">
                <a:solidFill>
                  <a:srgbClr val="0432FF"/>
                </a:solidFill>
                <a:latin typeface="Microsoft YaHei" charset="0"/>
                <a:ea typeface="Microsoft YaHei" charset="0"/>
                <a:cs typeface="Microsoft YaHei" charset="0"/>
              </a:rPr>
              <a:t>MCP</a:t>
            </a:r>
            <a:endParaRPr lang="zh-CN" altLang="en-US" dirty="0">
              <a:solidFill>
                <a:srgbClr val="0432FF"/>
              </a:solidFill>
              <a:latin typeface="Microsoft YaHei" charset="0"/>
              <a:ea typeface="Microsoft YaHei" charset="0"/>
              <a:cs typeface="Microsoft YaHei" charset="0"/>
            </a:endParaRPr>
          </a:p>
        </p:txBody>
      </p:sp>
      <p:sp>
        <p:nvSpPr>
          <p:cNvPr id="37" name="矩形 36"/>
          <p:cNvSpPr/>
          <p:nvPr/>
        </p:nvSpPr>
        <p:spPr>
          <a:xfrm>
            <a:off x="4812404" y="5932221"/>
            <a:ext cx="1109214" cy="400110"/>
          </a:xfrm>
          <a:prstGeom prst="rect">
            <a:avLst/>
          </a:prstGeom>
        </p:spPr>
        <p:txBody>
          <a:bodyPr wrap="none">
            <a:spAutoFit/>
          </a:bodyPr>
          <a:lstStyle/>
          <a:p>
            <a:r>
              <a:rPr kumimoji="1" lang="en-US" altLang="zh-CN" sz="2000" b="1" dirty="0" smtClean="0">
                <a:solidFill>
                  <a:srgbClr val="0432FF"/>
                </a:solidFill>
                <a:latin typeface="Microsoft YaHei" charset="0"/>
                <a:ea typeface="Microsoft YaHei" charset="0"/>
                <a:cs typeface="Microsoft YaHei" charset="0"/>
              </a:rPr>
              <a:t>MPTCP</a:t>
            </a:r>
            <a:endParaRPr lang="zh-CN" altLang="en-US" dirty="0">
              <a:solidFill>
                <a:srgbClr val="0432FF"/>
              </a:solidFill>
              <a:latin typeface="Microsoft YaHei" charset="0"/>
              <a:ea typeface="Microsoft YaHei" charset="0"/>
              <a:cs typeface="Microsoft YaHei" charset="0"/>
            </a:endParaRPr>
          </a:p>
        </p:txBody>
      </p:sp>
      <p:sp>
        <p:nvSpPr>
          <p:cNvPr id="39" name="矩形 38"/>
          <p:cNvSpPr/>
          <p:nvPr/>
        </p:nvSpPr>
        <p:spPr>
          <a:xfrm>
            <a:off x="4812404" y="6332331"/>
            <a:ext cx="936090" cy="400110"/>
          </a:xfrm>
          <a:prstGeom prst="rect">
            <a:avLst/>
          </a:prstGeom>
        </p:spPr>
        <p:txBody>
          <a:bodyPr wrap="none">
            <a:spAutoFit/>
          </a:bodyPr>
          <a:lstStyle/>
          <a:p>
            <a:r>
              <a:rPr kumimoji="1" lang="en-US" altLang="zh-CN" sz="2000" b="1" dirty="0" smtClean="0">
                <a:solidFill>
                  <a:srgbClr val="0432FF"/>
                </a:solidFill>
                <a:latin typeface="Microsoft YaHei" charset="0"/>
                <a:ea typeface="Microsoft YaHei" charset="0"/>
                <a:cs typeface="Microsoft YaHei" charset="0"/>
              </a:rPr>
              <a:t>ICTCP</a:t>
            </a:r>
            <a:endParaRPr lang="zh-CN" altLang="en-US" dirty="0">
              <a:solidFill>
                <a:srgbClr val="0432FF"/>
              </a:solidFill>
              <a:latin typeface="Microsoft YaHei" charset="0"/>
              <a:ea typeface="Microsoft YaHei" charset="0"/>
              <a:cs typeface="Microsoft YaHei" charset="0"/>
            </a:endParaRPr>
          </a:p>
        </p:txBody>
      </p:sp>
      <p:sp>
        <p:nvSpPr>
          <p:cNvPr id="40" name="矩形 39"/>
          <p:cNvSpPr/>
          <p:nvPr/>
        </p:nvSpPr>
        <p:spPr>
          <a:xfrm>
            <a:off x="6079250" y="4534936"/>
            <a:ext cx="1152823" cy="400110"/>
          </a:xfrm>
          <a:prstGeom prst="rect">
            <a:avLst/>
          </a:prstGeom>
        </p:spPr>
        <p:txBody>
          <a:bodyPr wrap="square">
            <a:spAutoFit/>
          </a:bodyPr>
          <a:lstStyle/>
          <a:p>
            <a:r>
              <a:rPr lang="en-US" altLang="zh-CN" sz="2000" b="1" dirty="0" err="1" smtClean="0">
                <a:solidFill>
                  <a:srgbClr val="FF0000"/>
                </a:solidFill>
                <a:latin typeface="Microsoft YaHei" charset="0"/>
                <a:ea typeface="Microsoft YaHei" charset="0"/>
                <a:cs typeface="Microsoft YaHei" charset="0"/>
              </a:rPr>
              <a:t>pFabric</a:t>
            </a:r>
            <a:endParaRPr lang="zh-CN" altLang="en-US" sz="2000" b="1" dirty="0">
              <a:solidFill>
                <a:srgbClr val="FF0000"/>
              </a:solidFill>
              <a:latin typeface="Microsoft YaHei" charset="0"/>
              <a:ea typeface="Microsoft YaHei" charset="0"/>
              <a:cs typeface="Microsoft YaHei" charset="0"/>
            </a:endParaRPr>
          </a:p>
        </p:txBody>
      </p:sp>
      <p:sp>
        <p:nvSpPr>
          <p:cNvPr id="42" name="矩形 41"/>
          <p:cNvSpPr/>
          <p:nvPr/>
        </p:nvSpPr>
        <p:spPr>
          <a:xfrm>
            <a:off x="6143758" y="4935254"/>
            <a:ext cx="1021433" cy="400110"/>
          </a:xfrm>
          <a:prstGeom prst="rect">
            <a:avLst/>
          </a:prstGeom>
        </p:spPr>
        <p:txBody>
          <a:bodyPr wrap="none">
            <a:spAutoFit/>
          </a:bodyPr>
          <a:lstStyle/>
          <a:p>
            <a:r>
              <a:rPr kumimoji="1" lang="en-US" altLang="zh-CN" sz="2000" b="1" dirty="0" smtClean="0">
                <a:solidFill>
                  <a:srgbClr val="0432FF"/>
                </a:solidFill>
                <a:latin typeface="Microsoft YaHei" charset="0"/>
                <a:ea typeface="Microsoft YaHei" charset="0"/>
                <a:cs typeface="Microsoft YaHei" charset="0"/>
              </a:rPr>
              <a:t>L2DCT</a:t>
            </a:r>
            <a:endParaRPr lang="zh-CN" altLang="en-US" dirty="0">
              <a:solidFill>
                <a:srgbClr val="0432FF"/>
              </a:solidFill>
              <a:latin typeface="Microsoft YaHei" charset="0"/>
              <a:ea typeface="Microsoft YaHei" charset="0"/>
              <a:cs typeface="Microsoft YaHei" charset="0"/>
            </a:endParaRPr>
          </a:p>
        </p:txBody>
      </p:sp>
      <p:sp>
        <p:nvSpPr>
          <p:cNvPr id="43" name="矩形 42"/>
          <p:cNvSpPr/>
          <p:nvPr/>
        </p:nvSpPr>
        <p:spPr>
          <a:xfrm>
            <a:off x="6143758" y="5491863"/>
            <a:ext cx="1240661" cy="400110"/>
          </a:xfrm>
          <a:prstGeom prst="rect">
            <a:avLst/>
          </a:prstGeom>
        </p:spPr>
        <p:txBody>
          <a:bodyPr wrap="none">
            <a:spAutoFit/>
          </a:bodyPr>
          <a:lstStyle/>
          <a:p>
            <a:r>
              <a:rPr kumimoji="1" lang="en-US" altLang="zh-CN" sz="2000" b="1" dirty="0" err="1" smtClean="0">
                <a:solidFill>
                  <a:srgbClr val="0432FF"/>
                </a:solidFill>
                <a:latin typeface="Microsoft YaHei" charset="0"/>
                <a:ea typeface="Microsoft YaHei" charset="0"/>
                <a:cs typeface="Microsoft YaHei" charset="0"/>
              </a:rPr>
              <a:t>Repflow</a:t>
            </a:r>
            <a:endParaRPr lang="zh-CN" altLang="en-US" dirty="0">
              <a:solidFill>
                <a:srgbClr val="0432FF"/>
              </a:solidFill>
              <a:latin typeface="Microsoft YaHei" charset="0"/>
              <a:ea typeface="Microsoft YaHei" charset="0"/>
              <a:cs typeface="Microsoft YaHei" charset="0"/>
            </a:endParaRPr>
          </a:p>
        </p:txBody>
      </p:sp>
      <p:sp>
        <p:nvSpPr>
          <p:cNvPr id="45" name="矩形 44"/>
          <p:cNvSpPr/>
          <p:nvPr/>
        </p:nvSpPr>
        <p:spPr>
          <a:xfrm>
            <a:off x="6078062" y="2648084"/>
            <a:ext cx="1152823" cy="400110"/>
          </a:xfrm>
          <a:prstGeom prst="rect">
            <a:avLst/>
          </a:prstGeom>
        </p:spPr>
        <p:txBody>
          <a:bodyPr wrap="square">
            <a:spAutoFit/>
          </a:bodyPr>
          <a:lstStyle/>
          <a:p>
            <a:r>
              <a:rPr lang="en-US" altLang="zh-CN" sz="2000" b="1" dirty="0" err="1" smtClean="0">
                <a:solidFill>
                  <a:srgbClr val="FF0000"/>
                </a:solidFill>
                <a:latin typeface="Microsoft YaHei" charset="0"/>
                <a:ea typeface="Microsoft YaHei" charset="0"/>
                <a:cs typeface="Microsoft YaHei" charset="0"/>
              </a:rPr>
              <a:t>Barrat</a:t>
            </a:r>
            <a:endParaRPr lang="zh-CN" altLang="en-US" sz="2000" b="1" dirty="0">
              <a:solidFill>
                <a:srgbClr val="FF0000"/>
              </a:solidFill>
              <a:latin typeface="Microsoft YaHei" charset="0"/>
              <a:ea typeface="Microsoft YaHei" charset="0"/>
              <a:cs typeface="Microsoft YaHei" charset="0"/>
            </a:endParaRPr>
          </a:p>
        </p:txBody>
      </p:sp>
      <p:sp>
        <p:nvSpPr>
          <p:cNvPr id="46" name="矩形 45"/>
          <p:cNvSpPr/>
          <p:nvPr/>
        </p:nvSpPr>
        <p:spPr>
          <a:xfrm>
            <a:off x="6090832" y="2089667"/>
            <a:ext cx="1152823" cy="400110"/>
          </a:xfrm>
          <a:prstGeom prst="rect">
            <a:avLst/>
          </a:prstGeom>
        </p:spPr>
        <p:txBody>
          <a:bodyPr wrap="square">
            <a:spAutoFit/>
          </a:bodyPr>
          <a:lstStyle/>
          <a:p>
            <a:r>
              <a:rPr lang="en-US" altLang="zh-CN" sz="2000" b="1" dirty="0" err="1" smtClean="0">
                <a:solidFill>
                  <a:srgbClr val="FF0000"/>
                </a:solidFill>
                <a:latin typeface="Microsoft YaHei" charset="0"/>
                <a:ea typeface="Microsoft YaHei" charset="0"/>
                <a:cs typeface="Microsoft YaHei" charset="0"/>
              </a:rPr>
              <a:t>Varys</a:t>
            </a:r>
            <a:endParaRPr lang="zh-CN" altLang="en-US" sz="2000" b="1" dirty="0">
              <a:solidFill>
                <a:srgbClr val="FF0000"/>
              </a:solidFill>
              <a:latin typeface="Microsoft YaHei" charset="0"/>
              <a:ea typeface="Microsoft YaHei" charset="0"/>
              <a:cs typeface="Microsoft YaHei" charset="0"/>
            </a:endParaRPr>
          </a:p>
        </p:txBody>
      </p:sp>
      <p:sp>
        <p:nvSpPr>
          <p:cNvPr id="47" name="矩形 46"/>
          <p:cNvSpPr/>
          <p:nvPr/>
        </p:nvSpPr>
        <p:spPr>
          <a:xfrm>
            <a:off x="7685889" y="4574281"/>
            <a:ext cx="1043876" cy="400110"/>
          </a:xfrm>
          <a:prstGeom prst="rect">
            <a:avLst/>
          </a:prstGeom>
        </p:spPr>
        <p:txBody>
          <a:bodyPr wrap="none">
            <a:spAutoFit/>
          </a:bodyPr>
          <a:lstStyle/>
          <a:p>
            <a:r>
              <a:rPr kumimoji="1" lang="en-US" altLang="zh-CN" sz="2000" b="1" dirty="0" smtClean="0">
                <a:solidFill>
                  <a:srgbClr val="0432FF"/>
                </a:solidFill>
                <a:latin typeface="Microsoft YaHei" charset="0"/>
                <a:ea typeface="Microsoft YaHei" charset="0"/>
                <a:cs typeface="Microsoft YaHei" charset="0"/>
              </a:rPr>
              <a:t>Timely</a:t>
            </a:r>
            <a:endParaRPr lang="zh-CN" altLang="en-US" dirty="0">
              <a:solidFill>
                <a:srgbClr val="0432FF"/>
              </a:solidFill>
              <a:latin typeface="Microsoft YaHei" charset="0"/>
              <a:ea typeface="Microsoft YaHei" charset="0"/>
              <a:cs typeface="Microsoft YaHei" charset="0"/>
            </a:endParaRPr>
          </a:p>
        </p:txBody>
      </p:sp>
      <p:sp>
        <p:nvSpPr>
          <p:cNvPr id="48" name="矩形 47"/>
          <p:cNvSpPr/>
          <p:nvPr/>
        </p:nvSpPr>
        <p:spPr>
          <a:xfrm>
            <a:off x="8863691" y="2661932"/>
            <a:ext cx="956287" cy="400110"/>
          </a:xfrm>
          <a:prstGeom prst="rect">
            <a:avLst/>
          </a:prstGeom>
        </p:spPr>
        <p:txBody>
          <a:bodyPr wrap="none">
            <a:spAutoFit/>
          </a:bodyPr>
          <a:lstStyle/>
          <a:p>
            <a:r>
              <a:rPr kumimoji="1" lang="en-US" altLang="zh-CN" sz="2000" b="1" dirty="0" smtClean="0">
                <a:solidFill>
                  <a:srgbClr val="FF0000"/>
                </a:solidFill>
                <a:latin typeface="Microsoft YaHei" charset="0"/>
                <a:ea typeface="Microsoft YaHei" charset="0"/>
                <a:cs typeface="Microsoft YaHei" charset="0"/>
              </a:rPr>
              <a:t>CODA</a:t>
            </a:r>
            <a:endParaRPr lang="zh-CN" altLang="en-US" dirty="0">
              <a:solidFill>
                <a:srgbClr val="FF0000"/>
              </a:solidFill>
              <a:latin typeface="Microsoft YaHei" charset="0"/>
              <a:ea typeface="Microsoft YaHei" charset="0"/>
              <a:cs typeface="Microsoft YaHei" charset="0"/>
            </a:endParaRPr>
          </a:p>
        </p:txBody>
      </p:sp>
      <p:sp>
        <p:nvSpPr>
          <p:cNvPr id="49" name="矩形 48"/>
          <p:cNvSpPr/>
          <p:nvPr/>
        </p:nvSpPr>
        <p:spPr>
          <a:xfrm>
            <a:off x="7685889" y="5639834"/>
            <a:ext cx="828432" cy="400110"/>
          </a:xfrm>
          <a:prstGeom prst="rect">
            <a:avLst/>
          </a:prstGeom>
        </p:spPr>
        <p:txBody>
          <a:bodyPr wrap="none">
            <a:spAutoFit/>
          </a:bodyPr>
          <a:lstStyle/>
          <a:p>
            <a:r>
              <a:rPr kumimoji="1" lang="en-US" altLang="zh-CN" sz="2000" b="1" dirty="0" smtClean="0">
                <a:solidFill>
                  <a:srgbClr val="0432FF"/>
                </a:solidFill>
                <a:latin typeface="Microsoft YaHei" charset="0"/>
                <a:ea typeface="Microsoft YaHei" charset="0"/>
                <a:cs typeface="Microsoft YaHei" charset="0"/>
              </a:rPr>
              <a:t>PASE</a:t>
            </a:r>
            <a:endParaRPr lang="zh-CN" altLang="en-US" dirty="0">
              <a:solidFill>
                <a:srgbClr val="0432FF"/>
              </a:solidFill>
              <a:latin typeface="Microsoft YaHei" charset="0"/>
              <a:ea typeface="Microsoft YaHei" charset="0"/>
              <a:cs typeface="Microsoft YaHei" charset="0"/>
            </a:endParaRPr>
          </a:p>
        </p:txBody>
      </p:sp>
      <p:sp>
        <p:nvSpPr>
          <p:cNvPr id="50" name="矩形 49"/>
          <p:cNvSpPr/>
          <p:nvPr/>
        </p:nvSpPr>
        <p:spPr>
          <a:xfrm>
            <a:off x="7685889" y="6132276"/>
            <a:ext cx="1146468" cy="400110"/>
          </a:xfrm>
          <a:prstGeom prst="rect">
            <a:avLst/>
          </a:prstGeom>
        </p:spPr>
        <p:txBody>
          <a:bodyPr wrap="none">
            <a:spAutoFit/>
          </a:bodyPr>
          <a:lstStyle/>
          <a:p>
            <a:r>
              <a:rPr kumimoji="1" lang="en-US" altLang="zh-CN" sz="2000" b="1" dirty="0" smtClean="0">
                <a:solidFill>
                  <a:srgbClr val="FF0000"/>
                </a:solidFill>
                <a:latin typeface="Microsoft YaHei" charset="0"/>
                <a:ea typeface="Microsoft YaHei" charset="0"/>
                <a:cs typeface="Microsoft YaHei" charset="0"/>
              </a:rPr>
              <a:t>QJUMP</a:t>
            </a:r>
            <a:endParaRPr lang="zh-CN" altLang="en-US" dirty="0">
              <a:solidFill>
                <a:srgbClr val="FF0000"/>
              </a:solidFill>
              <a:latin typeface="Microsoft YaHei" charset="0"/>
              <a:ea typeface="Microsoft YaHei" charset="0"/>
              <a:cs typeface="Microsoft YaHei" charset="0"/>
            </a:endParaRPr>
          </a:p>
        </p:txBody>
      </p:sp>
      <p:sp>
        <p:nvSpPr>
          <p:cNvPr id="52" name="矩形 51"/>
          <p:cNvSpPr/>
          <p:nvPr/>
        </p:nvSpPr>
        <p:spPr>
          <a:xfrm>
            <a:off x="7577365" y="2648084"/>
            <a:ext cx="768159" cy="400110"/>
          </a:xfrm>
          <a:prstGeom prst="rect">
            <a:avLst/>
          </a:prstGeom>
        </p:spPr>
        <p:txBody>
          <a:bodyPr wrap="none">
            <a:spAutoFit/>
          </a:bodyPr>
          <a:lstStyle/>
          <a:p>
            <a:r>
              <a:rPr kumimoji="1" lang="en-US" altLang="zh-CN" sz="2000" b="1" dirty="0" err="1" smtClean="0">
                <a:solidFill>
                  <a:srgbClr val="FF0000"/>
                </a:solidFill>
                <a:latin typeface="Microsoft YaHei" charset="0"/>
                <a:ea typeface="Microsoft YaHei" charset="0"/>
                <a:cs typeface="Microsoft YaHei" charset="0"/>
              </a:rPr>
              <a:t>Aalo</a:t>
            </a:r>
            <a:endParaRPr lang="zh-CN" altLang="en-US" dirty="0">
              <a:solidFill>
                <a:srgbClr val="FF0000"/>
              </a:solidFill>
              <a:latin typeface="Microsoft YaHei" charset="0"/>
              <a:ea typeface="Microsoft YaHei" charset="0"/>
              <a:cs typeface="Microsoft YaHei" charset="0"/>
            </a:endParaRPr>
          </a:p>
        </p:txBody>
      </p:sp>
      <p:sp>
        <p:nvSpPr>
          <p:cNvPr id="53" name="矩形 52"/>
          <p:cNvSpPr/>
          <p:nvPr/>
        </p:nvSpPr>
        <p:spPr>
          <a:xfrm>
            <a:off x="7631122" y="5108543"/>
            <a:ext cx="1260923" cy="400110"/>
          </a:xfrm>
          <a:prstGeom prst="rect">
            <a:avLst/>
          </a:prstGeom>
        </p:spPr>
        <p:txBody>
          <a:bodyPr wrap="none">
            <a:spAutoFit/>
          </a:bodyPr>
          <a:lstStyle/>
          <a:p>
            <a:r>
              <a:rPr kumimoji="1" lang="en-US" altLang="zh-CN" sz="2000" b="1" dirty="0" err="1" smtClean="0">
                <a:solidFill>
                  <a:srgbClr val="FF0000"/>
                </a:solidFill>
                <a:latin typeface="Microsoft YaHei" charset="0"/>
                <a:ea typeface="Microsoft YaHei" charset="0"/>
                <a:cs typeface="Microsoft YaHei" charset="0"/>
              </a:rPr>
              <a:t>FastPass</a:t>
            </a:r>
            <a:endParaRPr lang="zh-CN" altLang="en-US" dirty="0">
              <a:solidFill>
                <a:srgbClr val="FF0000"/>
              </a:solidFill>
              <a:latin typeface="Microsoft YaHei" charset="0"/>
              <a:ea typeface="Microsoft YaHei" charset="0"/>
              <a:cs typeface="Microsoft YaHei" charset="0"/>
            </a:endParaRPr>
          </a:p>
        </p:txBody>
      </p:sp>
      <p:sp>
        <p:nvSpPr>
          <p:cNvPr id="54" name="矩形 53"/>
          <p:cNvSpPr/>
          <p:nvPr/>
        </p:nvSpPr>
        <p:spPr>
          <a:xfrm>
            <a:off x="10232393" y="2648084"/>
            <a:ext cx="1335558" cy="400110"/>
          </a:xfrm>
          <a:prstGeom prst="rect">
            <a:avLst/>
          </a:prstGeom>
        </p:spPr>
        <p:txBody>
          <a:bodyPr wrap="none">
            <a:spAutoFit/>
          </a:bodyPr>
          <a:lstStyle/>
          <a:p>
            <a:r>
              <a:rPr kumimoji="1" lang="en-US" altLang="zh-CN" sz="2000" b="1" dirty="0" smtClean="0">
                <a:solidFill>
                  <a:srgbClr val="0432FF"/>
                </a:solidFill>
                <a:latin typeface="Microsoft YaHei" charset="0"/>
                <a:ea typeface="Microsoft YaHei" charset="0"/>
                <a:cs typeface="Microsoft YaHei" charset="0"/>
              </a:rPr>
              <a:t>Task-TCP</a:t>
            </a:r>
            <a:endParaRPr lang="zh-CN" altLang="en-US" dirty="0">
              <a:solidFill>
                <a:srgbClr val="0432FF"/>
              </a:solidFill>
              <a:latin typeface="Microsoft YaHei" charset="0"/>
              <a:ea typeface="Microsoft YaHei" charset="0"/>
              <a:cs typeface="Microsoft YaHei" charset="0"/>
            </a:endParaRPr>
          </a:p>
        </p:txBody>
      </p:sp>
      <p:sp>
        <p:nvSpPr>
          <p:cNvPr id="55" name="矩形 54"/>
          <p:cNvSpPr/>
          <p:nvPr/>
        </p:nvSpPr>
        <p:spPr>
          <a:xfrm>
            <a:off x="8832357" y="1723778"/>
            <a:ext cx="1073307" cy="400110"/>
          </a:xfrm>
          <a:prstGeom prst="rect">
            <a:avLst/>
          </a:prstGeom>
        </p:spPr>
        <p:txBody>
          <a:bodyPr wrap="none">
            <a:spAutoFit/>
          </a:bodyPr>
          <a:lstStyle/>
          <a:p>
            <a:r>
              <a:rPr kumimoji="1" lang="en-US" altLang="zh-CN" sz="2000" b="1" dirty="0" smtClean="0">
                <a:solidFill>
                  <a:srgbClr val="0432FF"/>
                </a:solidFill>
                <a:latin typeface="Microsoft YaHei" charset="0"/>
                <a:ea typeface="Microsoft YaHei" charset="0"/>
                <a:cs typeface="Microsoft YaHei" charset="0"/>
              </a:rPr>
              <a:t>stream</a:t>
            </a:r>
            <a:endParaRPr lang="zh-CN" altLang="en-US" dirty="0">
              <a:solidFill>
                <a:srgbClr val="0432FF"/>
              </a:solidFill>
              <a:latin typeface="Microsoft YaHei" charset="0"/>
              <a:ea typeface="Microsoft YaHei" charset="0"/>
              <a:cs typeface="Microsoft YaHei" charset="0"/>
            </a:endParaRPr>
          </a:p>
        </p:txBody>
      </p:sp>
      <p:sp>
        <p:nvSpPr>
          <p:cNvPr id="56" name="矩形 55"/>
          <p:cNvSpPr/>
          <p:nvPr/>
        </p:nvSpPr>
        <p:spPr>
          <a:xfrm>
            <a:off x="10349925" y="4574281"/>
            <a:ext cx="1100494" cy="400110"/>
          </a:xfrm>
          <a:prstGeom prst="rect">
            <a:avLst/>
          </a:prstGeom>
        </p:spPr>
        <p:txBody>
          <a:bodyPr wrap="none">
            <a:spAutoFit/>
          </a:bodyPr>
          <a:lstStyle/>
          <a:p>
            <a:r>
              <a:rPr kumimoji="1" lang="en-US" altLang="zh-CN" sz="2000" b="1" dirty="0" err="1" smtClean="0">
                <a:solidFill>
                  <a:srgbClr val="0432FF"/>
                </a:solidFill>
                <a:latin typeface="Microsoft YaHei" charset="0"/>
                <a:ea typeface="Microsoft YaHei" charset="0"/>
                <a:cs typeface="Microsoft YaHei" charset="0"/>
              </a:rPr>
              <a:t>Karuna</a:t>
            </a:r>
            <a:endParaRPr lang="zh-CN" altLang="en-US" dirty="0">
              <a:solidFill>
                <a:srgbClr val="0432FF"/>
              </a:solidFill>
              <a:latin typeface="Microsoft YaHei" charset="0"/>
              <a:ea typeface="Microsoft YaHei" charset="0"/>
              <a:cs typeface="Microsoft YaHei" charset="0"/>
            </a:endParaRPr>
          </a:p>
        </p:txBody>
      </p:sp>
      <p:sp>
        <p:nvSpPr>
          <p:cNvPr id="57" name="矩形 56"/>
          <p:cNvSpPr/>
          <p:nvPr/>
        </p:nvSpPr>
        <p:spPr>
          <a:xfrm>
            <a:off x="8832357" y="2190964"/>
            <a:ext cx="1238865" cy="400110"/>
          </a:xfrm>
          <a:prstGeom prst="rect">
            <a:avLst/>
          </a:prstGeom>
        </p:spPr>
        <p:txBody>
          <a:bodyPr wrap="none">
            <a:spAutoFit/>
          </a:bodyPr>
          <a:lstStyle/>
          <a:p>
            <a:r>
              <a:rPr kumimoji="1" lang="en-US" altLang="zh-CN" sz="2000" b="1" dirty="0" err="1" smtClean="0">
                <a:solidFill>
                  <a:srgbClr val="0432FF"/>
                </a:solidFill>
                <a:latin typeface="Microsoft YaHei" charset="0"/>
                <a:ea typeface="Microsoft YaHei" charset="0"/>
                <a:cs typeface="Microsoft YaHei" charset="0"/>
              </a:rPr>
              <a:t>Sunflow</a:t>
            </a:r>
            <a:endParaRPr lang="zh-CN" altLang="en-US" dirty="0">
              <a:solidFill>
                <a:srgbClr val="0432FF"/>
              </a:solidFill>
              <a:latin typeface="Microsoft YaHei" charset="0"/>
              <a:ea typeface="Microsoft YaHei" charset="0"/>
              <a:cs typeface="Microsoft YaHei" charset="0"/>
            </a:endParaRPr>
          </a:p>
        </p:txBody>
      </p:sp>
    </p:spTree>
    <p:extLst>
      <p:ext uri="{BB962C8B-B14F-4D97-AF65-F5344CB8AC3E}">
        <p14:creationId xmlns:p14="http://schemas.microsoft.com/office/powerpoint/2010/main" val="431315644"/>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0-#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1" grpId="0"/>
      <p:bldP spid="12" grpId="0"/>
      <p:bldP spid="13" grpId="0"/>
      <p:bldP spid="14" grpId="0"/>
      <p:bldP spid="24" grpId="0"/>
      <p:bldP spid="2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solidFill>
                  <a:schemeClr val="tx1"/>
                </a:solidFill>
                <a:ea typeface="Microsoft YaHei" charset="0"/>
                <a:cs typeface="Microsoft YaHei" charset="0"/>
              </a:rPr>
              <a:t>数据中心传输方案的总结与分析</a:t>
            </a:r>
            <a:endParaRPr kumimoji="1" lang="zh-CN" altLang="en-US" dirty="0"/>
          </a:p>
        </p:txBody>
      </p:sp>
      <p:sp>
        <p:nvSpPr>
          <p:cNvPr id="3" name="内容占位符 2"/>
          <p:cNvSpPr>
            <a:spLocks noGrp="1"/>
          </p:cNvSpPr>
          <p:nvPr>
            <p:ph sz="quarter" idx="1"/>
          </p:nvPr>
        </p:nvSpPr>
        <p:spPr/>
        <p:txBody>
          <a:bodyPr/>
          <a:lstStyle/>
          <a:p>
            <a:endParaRPr kumimoji="1" lang="zh-CN" altLang="en-US" dirty="0"/>
          </a:p>
        </p:txBody>
      </p:sp>
      <p:graphicFrame>
        <p:nvGraphicFramePr>
          <p:cNvPr id="4" name="内容占位符 3"/>
          <p:cNvGraphicFramePr>
            <a:graphicFrameLocks/>
          </p:cNvGraphicFramePr>
          <p:nvPr>
            <p:extLst>
              <p:ext uri="{D42A27DB-BD31-4B8C-83A1-F6EECF244321}">
                <p14:modId xmlns:p14="http://schemas.microsoft.com/office/powerpoint/2010/main" val="1735551514"/>
              </p:ext>
            </p:extLst>
          </p:nvPr>
        </p:nvGraphicFramePr>
        <p:xfrm>
          <a:off x="407289" y="1255771"/>
          <a:ext cx="11532832" cy="5372736"/>
        </p:xfrm>
        <a:graphic>
          <a:graphicData uri="http://schemas.openxmlformats.org/drawingml/2006/table">
            <a:tbl>
              <a:tblPr firstRow="1" bandRow="1">
                <a:tableStyleId>{5C22544A-7EE6-4342-B048-85BDC9FD1C3A}</a:tableStyleId>
              </a:tblPr>
              <a:tblGrid>
                <a:gridCol w="1248979"/>
                <a:gridCol w="1275463"/>
                <a:gridCol w="829382"/>
                <a:gridCol w="1708034"/>
                <a:gridCol w="1570004"/>
                <a:gridCol w="2536166"/>
                <a:gridCol w="2364804"/>
              </a:tblGrid>
              <a:tr h="435006">
                <a:tc>
                  <a:txBody>
                    <a:bodyPr/>
                    <a:lstStyle/>
                    <a:p>
                      <a:pPr algn="ctr"/>
                      <a:r>
                        <a:rPr lang="zh-CN" altLang="en-US" sz="2000" b="1" dirty="0" smtClean="0">
                          <a:solidFill>
                            <a:schemeClr val="tx1"/>
                          </a:solidFill>
                          <a:latin typeface="Microsoft YaHei" charset="0"/>
                          <a:ea typeface="Microsoft YaHei" charset="0"/>
                          <a:cs typeface="Microsoft YaHei" charset="0"/>
                        </a:rPr>
                        <a:t>方法</a:t>
                      </a:r>
                      <a:endParaRPr lang="zh-CN" altLang="en-US" sz="2000" b="1" dirty="0">
                        <a:solidFill>
                          <a:schemeClr val="tx1"/>
                        </a:solidFill>
                        <a:latin typeface="Microsoft YaHei" charset="0"/>
                        <a:ea typeface="Microsoft YaHei" charset="0"/>
                        <a:cs typeface="Microsoft YaHei" charset="0"/>
                      </a:endParaRPr>
                    </a:p>
                  </a:txBody>
                  <a:tcPr/>
                </a:tc>
                <a:tc>
                  <a:txBody>
                    <a:bodyPr/>
                    <a:lstStyle/>
                    <a:p>
                      <a:pPr marL="0" algn="ctr" rtl="0" eaLnBrk="1" hangingPunct="1"/>
                      <a:r>
                        <a:rPr lang="zh-CN" altLang="en-US" sz="2000" b="1" kern="1200" dirty="0" smtClean="0">
                          <a:solidFill>
                            <a:schemeClr val="tx1"/>
                          </a:solidFill>
                          <a:latin typeface="Microsoft YaHei" charset="0"/>
                          <a:ea typeface="Microsoft YaHei" charset="0"/>
                          <a:cs typeface="Microsoft YaHei" charset="0"/>
                        </a:rPr>
                        <a:t>调度技术</a:t>
                      </a:r>
                      <a:endParaRPr lang="zh-CN" altLang="en-US" sz="2000" b="1" kern="1200" dirty="0">
                        <a:solidFill>
                          <a:schemeClr val="tx1"/>
                        </a:solidFill>
                        <a:latin typeface="Microsoft YaHei" charset="0"/>
                        <a:ea typeface="Microsoft YaHei" charset="0"/>
                        <a:cs typeface="Microsoft YaHei" charset="0"/>
                      </a:endParaRPr>
                    </a:p>
                  </a:txBody>
                  <a:tcPr/>
                </a:tc>
                <a:tc>
                  <a:txBody>
                    <a:bodyPr/>
                    <a:lstStyle/>
                    <a:p>
                      <a:r>
                        <a:rPr lang="zh-CN" altLang="en-US" sz="2000" b="1" kern="1200" dirty="0" smtClean="0">
                          <a:solidFill>
                            <a:schemeClr val="tx1"/>
                          </a:solidFill>
                          <a:latin typeface="Microsoft YaHei" charset="0"/>
                          <a:ea typeface="Microsoft YaHei" charset="0"/>
                          <a:cs typeface="Microsoft YaHei" charset="0"/>
                        </a:rPr>
                        <a:t>期限</a:t>
                      </a:r>
                      <a:endParaRPr lang="zh-CN" altLang="en-US" sz="2000" b="1" kern="1200" dirty="0">
                        <a:solidFill>
                          <a:schemeClr val="tx1"/>
                        </a:solidFill>
                        <a:latin typeface="Microsoft YaHei" charset="0"/>
                        <a:ea typeface="Microsoft YaHei" charset="0"/>
                        <a:cs typeface="Microsoft YaHei" charset="0"/>
                      </a:endParaRPr>
                    </a:p>
                  </a:txBody>
                  <a:tcPr/>
                </a:tc>
                <a:tc>
                  <a:txBody>
                    <a:bodyPr/>
                    <a:lstStyle/>
                    <a:p>
                      <a:pPr algn="ctr"/>
                      <a:r>
                        <a:rPr lang="zh-CN" altLang="en-US" sz="2000" b="1" kern="1200" dirty="0" smtClean="0">
                          <a:solidFill>
                            <a:schemeClr val="tx1"/>
                          </a:solidFill>
                          <a:latin typeface="Microsoft YaHei" charset="0"/>
                          <a:ea typeface="Microsoft YaHei" charset="0"/>
                          <a:cs typeface="Microsoft YaHei" charset="0"/>
                        </a:rPr>
                        <a:t>应用完成时间</a:t>
                      </a:r>
                      <a:endParaRPr lang="zh-CN" altLang="en-US" sz="2000" b="1" kern="1200" dirty="0">
                        <a:solidFill>
                          <a:schemeClr val="tx1"/>
                        </a:solidFill>
                        <a:latin typeface="Microsoft YaHei" charset="0"/>
                        <a:ea typeface="Microsoft YaHei" charset="0"/>
                        <a:cs typeface="Microsoft YaHei" charset="0"/>
                      </a:endParaRPr>
                    </a:p>
                  </a:txBody>
                  <a:tcPr/>
                </a:tc>
                <a:tc>
                  <a:txBody>
                    <a:bodyPr/>
                    <a:lstStyle/>
                    <a:p>
                      <a:pPr marL="0" algn="ctr" rtl="0" eaLnBrk="1" hangingPunct="1"/>
                      <a:r>
                        <a:rPr lang="zh-CN" altLang="en-US" sz="2000" b="1" kern="1200" dirty="0" smtClean="0">
                          <a:solidFill>
                            <a:schemeClr val="tx1"/>
                          </a:solidFill>
                          <a:latin typeface="Microsoft YaHei" charset="0"/>
                          <a:ea typeface="Microsoft YaHei" charset="0"/>
                          <a:cs typeface="Microsoft YaHei" charset="0"/>
                        </a:rPr>
                        <a:t>优化级别</a:t>
                      </a:r>
                      <a:endParaRPr lang="zh-CN" altLang="en-US" sz="2000" b="1" kern="1200" dirty="0">
                        <a:solidFill>
                          <a:schemeClr val="tx1"/>
                        </a:solidFill>
                        <a:latin typeface="Microsoft YaHei" charset="0"/>
                        <a:ea typeface="Microsoft YaHei" charset="0"/>
                        <a:cs typeface="Microsoft YaHei" charset="0"/>
                      </a:endParaRPr>
                    </a:p>
                  </a:txBody>
                  <a:tcPr/>
                </a:tc>
                <a:tc>
                  <a:txBody>
                    <a:bodyPr/>
                    <a:lstStyle/>
                    <a:p>
                      <a:pPr marL="0" algn="ctr" rtl="0" eaLnBrk="1" hangingPunct="1"/>
                      <a:r>
                        <a:rPr lang="zh-CN" altLang="en-US" sz="2000" b="1" kern="1200" dirty="0" smtClean="0">
                          <a:solidFill>
                            <a:schemeClr val="tx1"/>
                          </a:solidFill>
                          <a:latin typeface="Microsoft YaHei" charset="0"/>
                          <a:ea typeface="Microsoft YaHei" charset="0"/>
                          <a:cs typeface="Microsoft YaHei" charset="0"/>
                        </a:rPr>
                        <a:t>考虑拥塞与性能关系</a:t>
                      </a:r>
                      <a:endParaRPr lang="zh-CN" altLang="en-US" sz="2000" b="1" kern="1200" dirty="0">
                        <a:solidFill>
                          <a:schemeClr val="tx1"/>
                        </a:solidFill>
                        <a:latin typeface="Microsoft YaHei" charset="0"/>
                        <a:ea typeface="Microsoft YaHei" charset="0"/>
                        <a:cs typeface="Microsoft YaHei" charset="0"/>
                      </a:endParaRPr>
                    </a:p>
                  </a:txBody>
                  <a:tcPr/>
                </a:tc>
                <a:tc>
                  <a:txBody>
                    <a:bodyPr/>
                    <a:lstStyle/>
                    <a:p>
                      <a:pPr marL="0" algn="ctr" rtl="0" eaLnBrk="1" hangingPunct="1"/>
                      <a:r>
                        <a:rPr lang="zh-CN" altLang="en-US" sz="2000" b="1" kern="1200" dirty="0" smtClean="0">
                          <a:solidFill>
                            <a:schemeClr val="tx1"/>
                          </a:solidFill>
                          <a:latin typeface="Microsoft YaHei" charset="0"/>
                          <a:ea typeface="Microsoft YaHei" charset="0"/>
                          <a:cs typeface="Microsoft YaHei" charset="0"/>
                        </a:rPr>
                        <a:t>考虑任务重要性</a:t>
                      </a:r>
                      <a:endParaRPr lang="zh-CN" altLang="en-US" sz="2000" b="1" kern="1200" dirty="0">
                        <a:solidFill>
                          <a:schemeClr val="tx1"/>
                        </a:solidFill>
                        <a:latin typeface="Microsoft YaHei" charset="0"/>
                        <a:ea typeface="Microsoft YaHei" charset="0"/>
                        <a:cs typeface="Microsoft YaHei" charset="0"/>
                      </a:endParaRPr>
                    </a:p>
                  </a:txBody>
                  <a:tcPr/>
                </a:tc>
              </a:tr>
              <a:tr h="396128">
                <a:tc>
                  <a:txBody>
                    <a:bodyPr/>
                    <a:lstStyle/>
                    <a:p>
                      <a:pPr algn="ctr"/>
                      <a:r>
                        <a:rPr kumimoji="1" lang="en-US" altLang="zh-CN" sz="2000" b="0" dirty="0" smtClean="0">
                          <a:latin typeface="Microsoft YaHei" charset="0"/>
                          <a:ea typeface="Microsoft YaHei" charset="0"/>
                          <a:cs typeface="Microsoft YaHei" charset="0"/>
                        </a:rPr>
                        <a:t>DCTCP</a:t>
                      </a:r>
                      <a:endParaRPr lang="zh-CN" altLang="en-US" sz="2000" b="0" dirty="0">
                        <a:latin typeface="Microsoft YaHei" charset="0"/>
                        <a:ea typeface="Microsoft YaHei" charset="0"/>
                        <a:cs typeface="Microsoft YaHei" charset="0"/>
                      </a:endParaRPr>
                    </a:p>
                  </a:txBody>
                  <a:tcPr/>
                </a:tc>
                <a:tc>
                  <a:txBody>
                    <a:bodyPr/>
                    <a:lstStyle/>
                    <a:p>
                      <a:pPr marL="0" algn="ctr" rtl="0" eaLnBrk="1" hangingPunct="1"/>
                      <a:r>
                        <a:rPr lang="zh-CN" altLang="en-US" sz="2000" b="0" kern="1200" dirty="0" smtClean="0">
                          <a:solidFill>
                            <a:schemeClr val="tx1"/>
                          </a:solidFill>
                          <a:latin typeface="Microsoft YaHei" charset="0"/>
                          <a:ea typeface="Microsoft YaHei" charset="0"/>
                          <a:cs typeface="Microsoft YaHei" charset="0"/>
                        </a:rPr>
                        <a:t>分布式</a:t>
                      </a:r>
                      <a:endParaRPr lang="zh-CN" altLang="en-US" sz="2000" b="0" kern="1200" dirty="0">
                        <a:solidFill>
                          <a:schemeClr val="tx1"/>
                        </a:solidFill>
                        <a:latin typeface="Microsoft YaHei" charset="0"/>
                        <a:ea typeface="Microsoft YaHei" charset="0"/>
                        <a:cs typeface="Microsoft YaHei" charset="0"/>
                      </a:endParaRPr>
                    </a:p>
                  </a:txBody>
                  <a:tcPr/>
                </a:tc>
                <a:tc>
                  <a:txBody>
                    <a:bodyPr/>
                    <a:lstStyle/>
                    <a:p>
                      <a:pPr algn="ctr"/>
                      <a:endParaRPr lang="zh-CN" altLang="en-US" sz="2000" b="0" dirty="0">
                        <a:latin typeface="Microsoft YaHei" charset="0"/>
                        <a:ea typeface="Microsoft YaHei" charset="0"/>
                        <a:cs typeface="Microsoft YaHei" charset="0"/>
                      </a:endParaRPr>
                    </a:p>
                  </a:txBody>
                  <a:tcPr/>
                </a:tc>
                <a:tc>
                  <a:txBody>
                    <a:bodyPr/>
                    <a:lstStyle/>
                    <a:p>
                      <a:pPr algn="ctr"/>
                      <a:endParaRPr lang="zh-CN" altLang="en-US" sz="2000" b="0" dirty="0">
                        <a:latin typeface="Microsoft YaHei" charset="0"/>
                        <a:ea typeface="Microsoft YaHei" charset="0"/>
                        <a:cs typeface="Microsoft YaHei" charset="0"/>
                      </a:endParaRPr>
                    </a:p>
                  </a:txBody>
                  <a:tcPr/>
                </a:tc>
                <a:tc>
                  <a:txBody>
                    <a:bodyPr/>
                    <a:lstStyle/>
                    <a:p>
                      <a:pPr marL="0" algn="ctr" rtl="0" eaLnBrk="1" hangingPunct="1"/>
                      <a:r>
                        <a:rPr lang="zh-CN" altLang="en-US" sz="2000" b="0" kern="1200" dirty="0" smtClean="0">
                          <a:solidFill>
                            <a:schemeClr val="tx1"/>
                          </a:solidFill>
                          <a:latin typeface="Microsoft YaHei" charset="0"/>
                          <a:ea typeface="Microsoft YaHei" charset="0"/>
                          <a:cs typeface="Microsoft YaHei" charset="0"/>
                        </a:rPr>
                        <a:t>流级别</a:t>
                      </a:r>
                      <a:endParaRPr lang="zh-CN" altLang="en-US" sz="2000" b="0" kern="1200" dirty="0">
                        <a:solidFill>
                          <a:schemeClr val="tx1"/>
                        </a:solidFill>
                        <a:latin typeface="Microsoft YaHei" charset="0"/>
                        <a:ea typeface="Microsoft YaHei" charset="0"/>
                        <a:cs typeface="Microsoft YaHei" charset="0"/>
                      </a:endParaRPr>
                    </a:p>
                  </a:txBody>
                  <a:tcPr/>
                </a:tc>
                <a:tc>
                  <a:txBody>
                    <a:bodyPr/>
                    <a:lstStyle/>
                    <a:p>
                      <a:pPr marL="0" algn="ctr" rtl="0" eaLnBrk="1" hangingPunct="1"/>
                      <a:r>
                        <a:rPr lang="zh-CN" altLang="en-US" sz="2000" b="0" kern="1200" dirty="0" smtClean="0">
                          <a:solidFill>
                            <a:schemeClr val="tx1"/>
                          </a:solidFill>
                          <a:latin typeface="Microsoft YaHei" charset="0"/>
                          <a:ea typeface="Microsoft YaHei" charset="0"/>
                          <a:cs typeface="Microsoft YaHei" charset="0"/>
                        </a:rPr>
                        <a:t>✗</a:t>
                      </a:r>
                      <a:endParaRPr lang="zh-CN" altLang="en-US" sz="2000" b="0" kern="1200" dirty="0">
                        <a:solidFill>
                          <a:schemeClr val="tx1"/>
                        </a:solidFill>
                        <a:latin typeface="Microsoft YaHei" charset="0"/>
                        <a:ea typeface="Microsoft YaHei" charset="0"/>
                        <a:cs typeface="Microsoft YaHei"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sz="2000" b="0" dirty="0" smtClean="0">
                        <a:latin typeface="Microsoft YaHei" charset="0"/>
                        <a:ea typeface="Microsoft YaHei" charset="0"/>
                        <a:cs typeface="Microsoft YaHei" charset="0"/>
                      </a:endParaRPr>
                    </a:p>
                  </a:txBody>
                  <a:tcPr/>
                </a:tc>
              </a:tr>
              <a:tr h="396128">
                <a:tc>
                  <a:txBody>
                    <a:bodyPr/>
                    <a:lstStyle/>
                    <a:p>
                      <a:pPr algn="ctr"/>
                      <a:r>
                        <a:rPr kumimoji="1" lang="en-US" altLang="zh-CN" sz="2000" b="0" dirty="0" smtClean="0">
                          <a:latin typeface="Microsoft YaHei" charset="0"/>
                          <a:ea typeface="Microsoft YaHei" charset="0"/>
                          <a:cs typeface="Microsoft YaHei" charset="0"/>
                        </a:rPr>
                        <a:t>D2TCP</a:t>
                      </a:r>
                      <a:endParaRPr lang="zh-CN" altLang="en-US" sz="2000" b="0" dirty="0">
                        <a:latin typeface="Microsoft YaHei" charset="0"/>
                        <a:ea typeface="Microsoft YaHei" charset="0"/>
                        <a:cs typeface="Microsoft YaHei" charset="0"/>
                      </a:endParaRPr>
                    </a:p>
                  </a:txBody>
                  <a:tcPr/>
                </a:tc>
                <a:tc>
                  <a:txBody>
                    <a:bodyPr/>
                    <a:lstStyle/>
                    <a:p>
                      <a:pPr marL="0" algn="ctr" rtl="0" eaLnBrk="1" hangingPunct="1"/>
                      <a:r>
                        <a:rPr lang="zh-CN" altLang="en-US" sz="2000" b="0" kern="1200" dirty="0" smtClean="0">
                          <a:solidFill>
                            <a:schemeClr val="tx1"/>
                          </a:solidFill>
                          <a:latin typeface="Microsoft YaHei" charset="0"/>
                          <a:ea typeface="Microsoft YaHei" charset="0"/>
                          <a:cs typeface="Microsoft YaHei" charset="0"/>
                        </a:rPr>
                        <a:t>分布式</a:t>
                      </a:r>
                      <a:endParaRPr lang="zh-CN" altLang="en-US" sz="2000" b="0" kern="1200" dirty="0">
                        <a:solidFill>
                          <a:schemeClr val="tx1"/>
                        </a:solidFill>
                        <a:latin typeface="Microsoft YaHei" charset="0"/>
                        <a:ea typeface="Microsoft YaHei" charset="0"/>
                        <a:cs typeface="Microsoft YaHei" charset="0"/>
                      </a:endParaRPr>
                    </a:p>
                  </a:txBody>
                  <a:tcPr/>
                </a:tc>
                <a:tc>
                  <a:txBody>
                    <a:bodyPr/>
                    <a:lstStyle/>
                    <a:p>
                      <a:endParaRPr lang="zh-CN" altLang="en-US" sz="2000" b="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2000" b="0" dirty="0" smtClean="0">
                          <a:latin typeface="Microsoft YaHei" charset="0"/>
                          <a:ea typeface="Microsoft YaHei" charset="0"/>
                          <a:cs typeface="Microsoft YaHei" charset="0"/>
                        </a:rPr>
                        <a:t>✓</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2000" b="0" kern="1200" dirty="0" smtClean="0">
                          <a:solidFill>
                            <a:schemeClr val="tx1"/>
                          </a:solidFill>
                          <a:latin typeface="Microsoft YaHei" charset="0"/>
                          <a:ea typeface="Microsoft YaHei" charset="0"/>
                          <a:cs typeface="Microsoft YaHei" charset="0"/>
                        </a:rPr>
                        <a:t>流级别</a:t>
                      </a:r>
                    </a:p>
                  </a:txBody>
                  <a:tcPr/>
                </a:tc>
                <a:tc>
                  <a:txBody>
                    <a:bodyPr/>
                    <a:lstStyle/>
                    <a:p>
                      <a:pPr marL="0" algn="ctr" rtl="0" eaLnBrk="1" hangingPunct="1"/>
                      <a:r>
                        <a:rPr lang="zh-CN" altLang="en-US" sz="2000" b="0" kern="1200" dirty="0" smtClean="0">
                          <a:solidFill>
                            <a:schemeClr val="tx1"/>
                          </a:solidFill>
                          <a:latin typeface="Microsoft YaHei" charset="0"/>
                          <a:ea typeface="Microsoft YaHei" charset="0"/>
                          <a:cs typeface="Microsoft YaHei" charset="0"/>
                        </a:rPr>
                        <a:t>✗</a:t>
                      </a:r>
                      <a:endParaRPr lang="zh-CN" altLang="en-US" sz="2000" b="0" kern="1200" dirty="0">
                        <a:solidFill>
                          <a:schemeClr val="tx1"/>
                        </a:solidFill>
                        <a:latin typeface="Microsoft YaHei" charset="0"/>
                        <a:ea typeface="Microsoft YaHei" charset="0"/>
                        <a:cs typeface="Microsoft YaHei" charset="0"/>
                      </a:endParaRPr>
                    </a:p>
                  </a:txBody>
                  <a:tcPr/>
                </a:tc>
                <a:tc>
                  <a:txBody>
                    <a:bodyPr/>
                    <a:lstStyle/>
                    <a:p>
                      <a:pPr marL="0" algn="ctr" rtl="0" eaLnBrk="1" hangingPunct="1"/>
                      <a:r>
                        <a:rPr lang="zh-CN" altLang="en-US" sz="2000" b="0" dirty="0" smtClean="0">
                          <a:latin typeface="Microsoft YaHei" charset="0"/>
                          <a:ea typeface="Microsoft YaHei" charset="0"/>
                          <a:cs typeface="Microsoft YaHei" charset="0"/>
                        </a:rPr>
                        <a:t>✓</a:t>
                      </a:r>
                      <a:endParaRPr lang="zh-CN" altLang="en-US" sz="2000" b="0" kern="1200" dirty="0">
                        <a:solidFill>
                          <a:schemeClr val="tx1"/>
                        </a:solidFill>
                        <a:latin typeface="Microsoft YaHei" charset="0"/>
                        <a:ea typeface="Microsoft YaHei" charset="0"/>
                        <a:cs typeface="Microsoft YaHei" charset="0"/>
                      </a:endParaRPr>
                    </a:p>
                  </a:txBody>
                  <a:tcPr/>
                </a:tc>
              </a:tr>
              <a:tr h="396128">
                <a:tc>
                  <a:txBody>
                    <a:bodyPr/>
                    <a:lstStyle/>
                    <a:p>
                      <a:pPr algn="ctr"/>
                      <a:r>
                        <a:rPr lang="en-US" altLang="zh-CN" sz="2000" b="0" dirty="0" smtClean="0">
                          <a:latin typeface="Microsoft YaHei" charset="0"/>
                          <a:ea typeface="Microsoft YaHei" charset="0"/>
                          <a:cs typeface="Microsoft YaHei" charset="0"/>
                        </a:rPr>
                        <a:t>D3</a:t>
                      </a:r>
                      <a:endParaRPr lang="zh-CN" altLang="en-US" sz="2000" b="0" dirty="0">
                        <a:latin typeface="Microsoft YaHei" charset="0"/>
                        <a:ea typeface="Microsoft YaHei" charset="0"/>
                        <a:cs typeface="Microsoft YaHei" charset="0"/>
                      </a:endParaRPr>
                    </a:p>
                  </a:txBody>
                  <a:tcPr/>
                </a:tc>
                <a:tc>
                  <a:txBody>
                    <a:bodyPr/>
                    <a:lstStyle/>
                    <a:p>
                      <a:pPr marL="0" algn="ctr" rtl="0" eaLnBrk="1" hangingPunct="1"/>
                      <a:r>
                        <a:rPr lang="zh-CN" altLang="en-US" sz="2000" b="0" kern="1200" dirty="0" smtClean="0">
                          <a:solidFill>
                            <a:schemeClr val="tx1"/>
                          </a:solidFill>
                          <a:latin typeface="Microsoft YaHei" charset="0"/>
                          <a:ea typeface="Microsoft YaHei" charset="0"/>
                          <a:cs typeface="Microsoft YaHei" charset="0"/>
                        </a:rPr>
                        <a:t>集中式</a:t>
                      </a:r>
                      <a:endParaRPr lang="zh-CN" altLang="en-US" sz="2000" b="0" kern="1200" dirty="0">
                        <a:solidFill>
                          <a:schemeClr val="tx1"/>
                        </a:solidFill>
                        <a:latin typeface="Microsoft YaHei" charset="0"/>
                        <a:ea typeface="Microsoft YaHei" charset="0"/>
                        <a:cs typeface="Microsoft YaHei"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2000" b="0" dirty="0" smtClean="0">
                          <a:latin typeface="Microsoft YaHei" charset="0"/>
                          <a:ea typeface="Microsoft YaHei" charset="0"/>
                          <a:cs typeface="Microsoft YaHei" charset="0"/>
                        </a:rPr>
                        <a:t>✓</a:t>
                      </a:r>
                    </a:p>
                  </a:txBody>
                  <a:tcPr/>
                </a:tc>
                <a:tc>
                  <a:txBody>
                    <a:bodyPr/>
                    <a:lstStyle/>
                    <a:p>
                      <a:endParaRPr lang="zh-CN" altLang="en-US" sz="2000" b="0" dirty="0"/>
                    </a:p>
                  </a:txBody>
                  <a:tcPr/>
                </a:tc>
                <a:tc>
                  <a:txBody>
                    <a:bodyPr/>
                    <a:lstStyle/>
                    <a:p>
                      <a:pPr marL="0" algn="ctr" rtl="0" eaLnBrk="1" hangingPunct="1"/>
                      <a:r>
                        <a:rPr lang="zh-CN" altLang="en-US" sz="2000" b="0" kern="1200" dirty="0" smtClean="0">
                          <a:solidFill>
                            <a:schemeClr val="tx1"/>
                          </a:solidFill>
                          <a:latin typeface="Microsoft YaHei" charset="0"/>
                          <a:ea typeface="Microsoft YaHei" charset="0"/>
                          <a:cs typeface="Microsoft YaHei" charset="0"/>
                        </a:rPr>
                        <a:t>流级别</a:t>
                      </a:r>
                      <a:endParaRPr lang="zh-CN" altLang="en-US" sz="2000" b="0" kern="1200" dirty="0">
                        <a:solidFill>
                          <a:schemeClr val="tx1"/>
                        </a:solidFill>
                        <a:latin typeface="Microsoft YaHei" charset="0"/>
                        <a:ea typeface="Microsoft YaHei" charset="0"/>
                        <a:cs typeface="Microsoft YaHei" charset="0"/>
                      </a:endParaRPr>
                    </a:p>
                  </a:txBody>
                  <a:tcPr/>
                </a:tc>
                <a:tc>
                  <a:txBody>
                    <a:bodyPr/>
                    <a:lstStyle/>
                    <a:p>
                      <a:pPr marL="0" algn="ctr" rtl="0" eaLnBrk="1" hangingPunct="1"/>
                      <a:r>
                        <a:rPr lang="zh-CN" altLang="en-US" sz="2000" b="0" kern="1200" dirty="0" smtClean="0">
                          <a:solidFill>
                            <a:schemeClr val="tx1"/>
                          </a:solidFill>
                          <a:latin typeface="Microsoft YaHei" charset="0"/>
                          <a:ea typeface="Microsoft YaHei" charset="0"/>
                          <a:cs typeface="Microsoft YaHei" charset="0"/>
                        </a:rPr>
                        <a:t>✗</a:t>
                      </a:r>
                      <a:endParaRPr lang="zh-CN" altLang="en-US" sz="2000" b="0" kern="1200" dirty="0">
                        <a:solidFill>
                          <a:schemeClr val="tx1"/>
                        </a:solidFill>
                        <a:latin typeface="Microsoft YaHei" charset="0"/>
                        <a:ea typeface="Microsoft YaHei" charset="0"/>
                        <a:cs typeface="Microsoft YaHei" charset="0"/>
                      </a:endParaRPr>
                    </a:p>
                  </a:txBody>
                  <a:tcPr/>
                </a:tc>
                <a:tc>
                  <a:txBody>
                    <a:bodyPr/>
                    <a:lstStyle/>
                    <a:p>
                      <a:pPr marL="0" algn="ctr" rtl="0" eaLnBrk="1" hangingPunct="1"/>
                      <a:r>
                        <a:rPr lang="zh-CN" altLang="en-US" sz="2000" b="0" dirty="0" smtClean="0">
                          <a:latin typeface="Microsoft YaHei" charset="0"/>
                          <a:ea typeface="Microsoft YaHei" charset="0"/>
                          <a:cs typeface="Microsoft YaHei" charset="0"/>
                        </a:rPr>
                        <a:t>✓</a:t>
                      </a:r>
                      <a:endParaRPr lang="zh-CN" altLang="en-US" sz="2000" b="0" kern="1200" dirty="0">
                        <a:solidFill>
                          <a:schemeClr val="tx1"/>
                        </a:solidFill>
                        <a:latin typeface="Microsoft YaHei" charset="0"/>
                        <a:ea typeface="Microsoft YaHei" charset="0"/>
                        <a:cs typeface="Microsoft YaHei" charset="0"/>
                      </a:endParaRPr>
                    </a:p>
                  </a:txBody>
                  <a:tcPr/>
                </a:tc>
              </a:tr>
              <a:tr h="470844">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kumimoji="1" lang="en-US" altLang="zh-CN" sz="2000" b="0" dirty="0" smtClean="0">
                          <a:latin typeface="Microsoft YaHei" charset="0"/>
                          <a:ea typeface="Microsoft YaHei" charset="0"/>
                          <a:cs typeface="Microsoft YaHei" charset="0"/>
                        </a:rPr>
                        <a:t>PDQ</a:t>
                      </a:r>
                      <a:endParaRPr kumimoji="1" lang="zh-CN" altLang="en-US" sz="2000" b="0" dirty="0" smtClean="0">
                        <a:latin typeface="Microsoft YaHei" charset="0"/>
                        <a:ea typeface="Microsoft YaHei" charset="0"/>
                        <a:cs typeface="Microsoft YaHei"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2000" b="0" kern="1200" dirty="0" smtClean="0">
                          <a:solidFill>
                            <a:schemeClr val="tx1"/>
                          </a:solidFill>
                          <a:latin typeface="Microsoft YaHei" charset="0"/>
                          <a:ea typeface="Microsoft YaHei" charset="0"/>
                          <a:cs typeface="Microsoft YaHei" charset="0"/>
                        </a:rPr>
                        <a:t>集中式</a:t>
                      </a:r>
                    </a:p>
                  </a:txBody>
                  <a:tcPr/>
                </a:tc>
                <a:tc>
                  <a:txBody>
                    <a:bodyPr/>
                    <a:lstStyle/>
                    <a:p>
                      <a:endParaRPr lang="zh-CN" altLang="en-US" sz="2000" b="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2000" b="0" dirty="0" smtClean="0">
                          <a:latin typeface="Microsoft YaHei" charset="0"/>
                          <a:ea typeface="Microsoft YaHei" charset="0"/>
                          <a:cs typeface="Microsoft YaHei" charset="0"/>
                        </a:rPr>
                        <a:t>✓</a:t>
                      </a:r>
                    </a:p>
                  </a:txBody>
                  <a:tcPr/>
                </a:tc>
                <a:tc>
                  <a:txBody>
                    <a:bodyPr/>
                    <a:lstStyle/>
                    <a:p>
                      <a:pPr marL="0" algn="ctr" rtl="0" eaLnBrk="1" hangingPunct="1"/>
                      <a:r>
                        <a:rPr lang="zh-CN" altLang="en-US" sz="2000" b="0" kern="1200" dirty="0" smtClean="0">
                          <a:solidFill>
                            <a:schemeClr val="tx1"/>
                          </a:solidFill>
                          <a:latin typeface="Microsoft YaHei" charset="0"/>
                          <a:ea typeface="Microsoft YaHei" charset="0"/>
                          <a:cs typeface="Microsoft YaHei" charset="0"/>
                        </a:rPr>
                        <a:t>流级别</a:t>
                      </a:r>
                      <a:endParaRPr lang="zh-CN" altLang="en-US" sz="2000" b="0" kern="1200" dirty="0">
                        <a:solidFill>
                          <a:schemeClr val="tx1"/>
                        </a:solidFill>
                        <a:latin typeface="Microsoft YaHei" charset="0"/>
                        <a:ea typeface="Microsoft YaHei" charset="0"/>
                        <a:cs typeface="Microsoft YaHei" charset="0"/>
                      </a:endParaRPr>
                    </a:p>
                  </a:txBody>
                  <a:tcPr/>
                </a:tc>
                <a:tc>
                  <a:txBody>
                    <a:bodyPr/>
                    <a:lstStyle/>
                    <a:p>
                      <a:pPr marL="0" algn="ctr" rtl="0" eaLnBrk="1" hangingPunct="1"/>
                      <a:r>
                        <a:rPr lang="zh-CN" altLang="en-US" sz="2000" b="0" kern="1200" dirty="0" smtClean="0">
                          <a:solidFill>
                            <a:schemeClr val="tx1"/>
                          </a:solidFill>
                          <a:latin typeface="Microsoft YaHei" charset="0"/>
                          <a:ea typeface="Microsoft YaHei" charset="0"/>
                          <a:cs typeface="Microsoft YaHei" charset="0"/>
                        </a:rPr>
                        <a:t>✗</a:t>
                      </a:r>
                      <a:endParaRPr lang="zh-CN" altLang="en-US" sz="2000" b="0" kern="1200" dirty="0">
                        <a:solidFill>
                          <a:schemeClr val="tx1"/>
                        </a:solidFill>
                        <a:latin typeface="Microsoft YaHei" charset="0"/>
                        <a:ea typeface="Microsoft YaHei" charset="0"/>
                        <a:cs typeface="Microsoft YaHei" charset="0"/>
                      </a:endParaRPr>
                    </a:p>
                  </a:txBody>
                  <a:tcPr/>
                </a:tc>
                <a:tc>
                  <a:txBody>
                    <a:bodyPr/>
                    <a:lstStyle/>
                    <a:p>
                      <a:pPr marL="0" algn="ctr" rtl="0" eaLnBrk="1" hangingPunct="1"/>
                      <a:endParaRPr lang="zh-CN" altLang="en-US" sz="2000" b="0" kern="1200" dirty="0">
                        <a:solidFill>
                          <a:schemeClr val="tx1"/>
                        </a:solidFill>
                        <a:latin typeface="Microsoft YaHei" charset="0"/>
                        <a:ea typeface="Microsoft YaHei" charset="0"/>
                        <a:cs typeface="Microsoft YaHei" charset="0"/>
                      </a:endParaRPr>
                    </a:p>
                  </a:txBody>
                  <a:tcPr/>
                </a:tc>
              </a:tr>
              <a:tr h="507489">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kumimoji="1" lang="en-US" altLang="zh-CN" sz="2000" b="0" dirty="0" smtClean="0">
                          <a:latin typeface="Microsoft YaHei" charset="0"/>
                          <a:ea typeface="Microsoft YaHei" charset="0"/>
                          <a:cs typeface="Microsoft YaHei" charset="0"/>
                        </a:rPr>
                        <a:t>MCP</a:t>
                      </a:r>
                      <a:endParaRPr kumimoji="1" lang="zh-CN" altLang="en-US" sz="2000" b="0" dirty="0" smtClean="0">
                        <a:latin typeface="Microsoft YaHei" charset="0"/>
                        <a:ea typeface="Microsoft YaHei" charset="0"/>
                        <a:cs typeface="Microsoft YaHei"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2000" b="0" kern="1200" dirty="0" smtClean="0">
                          <a:solidFill>
                            <a:schemeClr val="tx1"/>
                          </a:solidFill>
                          <a:latin typeface="Microsoft YaHei" charset="0"/>
                          <a:ea typeface="Microsoft YaHei" charset="0"/>
                          <a:cs typeface="Microsoft YaHei" charset="0"/>
                        </a:rPr>
                        <a:t>分布式</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2000" b="0" dirty="0" smtClean="0">
                          <a:latin typeface="Microsoft YaHei" charset="0"/>
                          <a:ea typeface="Microsoft YaHei" charset="0"/>
                          <a:cs typeface="Microsoft YaHei" charset="0"/>
                        </a:rPr>
                        <a:t>✓</a:t>
                      </a:r>
                    </a:p>
                  </a:txBody>
                  <a:tcPr/>
                </a:tc>
                <a:tc>
                  <a:txBody>
                    <a:bodyPr/>
                    <a:lstStyle/>
                    <a:p>
                      <a:endParaRPr lang="zh-CN" altLang="en-US" sz="2000" b="0" dirty="0"/>
                    </a:p>
                  </a:txBody>
                  <a:tcPr/>
                </a:tc>
                <a:tc>
                  <a:txBody>
                    <a:bodyPr/>
                    <a:lstStyle/>
                    <a:p>
                      <a:pPr marL="0" algn="ctr" rtl="0" eaLnBrk="1" hangingPunct="1"/>
                      <a:r>
                        <a:rPr lang="zh-CN" altLang="en-US" sz="2000" b="0" kern="1200" dirty="0" smtClean="0">
                          <a:solidFill>
                            <a:schemeClr val="tx1"/>
                          </a:solidFill>
                          <a:latin typeface="Microsoft YaHei" charset="0"/>
                          <a:ea typeface="Microsoft YaHei" charset="0"/>
                          <a:cs typeface="Microsoft YaHei" charset="0"/>
                        </a:rPr>
                        <a:t>流级别</a:t>
                      </a:r>
                      <a:endParaRPr lang="zh-CN" altLang="en-US" sz="2000" b="0" kern="1200" dirty="0">
                        <a:solidFill>
                          <a:schemeClr val="tx1"/>
                        </a:solidFill>
                        <a:latin typeface="Microsoft YaHei" charset="0"/>
                        <a:ea typeface="Microsoft YaHei" charset="0"/>
                        <a:cs typeface="Microsoft YaHei" charset="0"/>
                      </a:endParaRPr>
                    </a:p>
                  </a:txBody>
                  <a:tcPr/>
                </a:tc>
                <a:tc>
                  <a:txBody>
                    <a:bodyPr/>
                    <a:lstStyle/>
                    <a:p>
                      <a:pPr marL="0" algn="ctr" rtl="0" eaLnBrk="1" hangingPunct="1"/>
                      <a:r>
                        <a:rPr lang="zh-CN" altLang="en-US" sz="2000" b="0" kern="1200" dirty="0" smtClean="0">
                          <a:solidFill>
                            <a:schemeClr val="tx1"/>
                          </a:solidFill>
                          <a:latin typeface="Microsoft YaHei" charset="0"/>
                          <a:ea typeface="Microsoft YaHei" charset="0"/>
                          <a:cs typeface="Microsoft YaHei" charset="0"/>
                        </a:rPr>
                        <a:t>✗</a:t>
                      </a:r>
                      <a:endParaRPr lang="zh-CN" altLang="en-US" sz="2000" b="0" kern="1200" dirty="0">
                        <a:solidFill>
                          <a:schemeClr val="tx1"/>
                        </a:solidFill>
                        <a:latin typeface="Microsoft YaHei" charset="0"/>
                        <a:ea typeface="Microsoft YaHei" charset="0"/>
                        <a:cs typeface="Microsoft YaHei" charset="0"/>
                      </a:endParaRPr>
                    </a:p>
                  </a:txBody>
                  <a:tcPr/>
                </a:tc>
                <a:tc>
                  <a:txBody>
                    <a:bodyPr/>
                    <a:lstStyle/>
                    <a:p>
                      <a:pPr marL="0" algn="ctr" rtl="0" eaLnBrk="1" hangingPunct="1"/>
                      <a:r>
                        <a:rPr lang="zh-CN" altLang="en-US" sz="2000" b="0" dirty="0" smtClean="0">
                          <a:latin typeface="Microsoft YaHei" charset="0"/>
                          <a:ea typeface="Microsoft YaHei" charset="0"/>
                          <a:cs typeface="Microsoft YaHei" charset="0"/>
                        </a:rPr>
                        <a:t>✓</a:t>
                      </a:r>
                      <a:endParaRPr lang="zh-CN" altLang="en-US" sz="2000" b="0" kern="1200" dirty="0">
                        <a:solidFill>
                          <a:schemeClr val="tx1"/>
                        </a:solidFill>
                        <a:latin typeface="Microsoft YaHei" charset="0"/>
                        <a:ea typeface="Microsoft YaHei" charset="0"/>
                        <a:cs typeface="Microsoft YaHei" charset="0"/>
                      </a:endParaRPr>
                    </a:p>
                  </a:txBody>
                  <a:tcPr/>
                </a:tc>
              </a:tr>
              <a:tr h="470844">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kumimoji="1" lang="en-US" altLang="zh-CN" sz="2000" b="0" dirty="0" err="1" smtClean="0">
                          <a:latin typeface="Microsoft YaHei" charset="0"/>
                          <a:ea typeface="Microsoft YaHei" charset="0"/>
                          <a:cs typeface="Microsoft YaHei" charset="0"/>
                        </a:rPr>
                        <a:t>pFabric</a:t>
                      </a:r>
                      <a:endParaRPr kumimoji="1" lang="zh-CN" altLang="en-US" sz="2000" b="0" dirty="0" smtClean="0">
                        <a:latin typeface="Microsoft YaHei" charset="0"/>
                        <a:ea typeface="Microsoft YaHei" charset="0"/>
                        <a:cs typeface="Microsoft YaHei"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2000" b="0" kern="1200" dirty="0" smtClean="0">
                          <a:solidFill>
                            <a:schemeClr val="tx1"/>
                          </a:solidFill>
                          <a:latin typeface="Microsoft YaHei" charset="0"/>
                          <a:ea typeface="Microsoft YaHei" charset="0"/>
                          <a:cs typeface="Microsoft YaHei" charset="0"/>
                        </a:rPr>
                        <a:t>分布式</a:t>
                      </a:r>
                    </a:p>
                  </a:txBody>
                  <a:tcPr/>
                </a:tc>
                <a:tc>
                  <a:txBody>
                    <a:bodyPr/>
                    <a:lstStyle/>
                    <a:p>
                      <a:endParaRPr lang="zh-CN" altLang="en-US" sz="2000" b="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2000" b="0" dirty="0" smtClean="0">
                          <a:latin typeface="Microsoft YaHei" charset="0"/>
                          <a:ea typeface="Microsoft YaHei" charset="0"/>
                          <a:cs typeface="Microsoft YaHei" charset="0"/>
                        </a:rPr>
                        <a:t>✓</a:t>
                      </a:r>
                    </a:p>
                  </a:txBody>
                  <a:tcPr/>
                </a:tc>
                <a:tc>
                  <a:txBody>
                    <a:bodyPr/>
                    <a:lstStyle/>
                    <a:p>
                      <a:pPr marL="0" algn="ctr" rtl="0" eaLnBrk="1" hangingPunct="1"/>
                      <a:r>
                        <a:rPr lang="zh-CN" altLang="en-US" sz="2000" b="0" kern="1200" dirty="0" smtClean="0">
                          <a:solidFill>
                            <a:schemeClr val="tx1"/>
                          </a:solidFill>
                          <a:latin typeface="Microsoft YaHei" charset="0"/>
                          <a:ea typeface="Microsoft YaHei" charset="0"/>
                          <a:cs typeface="Microsoft YaHei" charset="0"/>
                        </a:rPr>
                        <a:t>流级别</a:t>
                      </a:r>
                      <a:endParaRPr lang="zh-CN" altLang="en-US" sz="2000" b="0" kern="1200" dirty="0">
                        <a:solidFill>
                          <a:schemeClr val="tx1"/>
                        </a:solidFill>
                        <a:latin typeface="Microsoft YaHei" charset="0"/>
                        <a:ea typeface="Microsoft YaHei" charset="0"/>
                        <a:cs typeface="Microsoft YaHei" charset="0"/>
                      </a:endParaRPr>
                    </a:p>
                  </a:txBody>
                  <a:tcPr/>
                </a:tc>
                <a:tc>
                  <a:txBody>
                    <a:bodyPr/>
                    <a:lstStyle/>
                    <a:p>
                      <a:pPr marL="0" algn="ctr" rtl="0" eaLnBrk="1" hangingPunct="1"/>
                      <a:r>
                        <a:rPr lang="zh-CN" altLang="en-US" sz="2000" b="0" kern="1200" dirty="0" smtClean="0">
                          <a:solidFill>
                            <a:schemeClr val="tx1"/>
                          </a:solidFill>
                          <a:latin typeface="Microsoft YaHei" charset="0"/>
                          <a:ea typeface="Microsoft YaHei" charset="0"/>
                          <a:cs typeface="Microsoft YaHei" charset="0"/>
                        </a:rPr>
                        <a:t>✗</a:t>
                      </a:r>
                      <a:endParaRPr lang="zh-CN" altLang="en-US" sz="2000" b="0" kern="1200" dirty="0">
                        <a:solidFill>
                          <a:schemeClr val="tx1"/>
                        </a:solidFill>
                        <a:latin typeface="Microsoft YaHei" charset="0"/>
                        <a:ea typeface="Microsoft YaHei" charset="0"/>
                        <a:cs typeface="Microsoft YaHei" charset="0"/>
                      </a:endParaRPr>
                    </a:p>
                  </a:txBody>
                  <a:tcPr/>
                </a:tc>
                <a:tc>
                  <a:txBody>
                    <a:bodyPr/>
                    <a:lstStyle/>
                    <a:p>
                      <a:pPr marL="0" algn="ctr" rtl="0" eaLnBrk="1" hangingPunct="1"/>
                      <a:r>
                        <a:rPr lang="zh-CN" altLang="en-US" sz="2000" b="0" dirty="0" smtClean="0">
                          <a:latin typeface="Microsoft YaHei" charset="0"/>
                          <a:ea typeface="Microsoft YaHei" charset="0"/>
                          <a:cs typeface="Microsoft YaHei" charset="0"/>
                        </a:rPr>
                        <a:t>✓</a:t>
                      </a:r>
                      <a:endParaRPr lang="zh-CN" altLang="en-US" sz="2000" b="0" kern="1200" dirty="0">
                        <a:solidFill>
                          <a:schemeClr val="tx1"/>
                        </a:solidFill>
                        <a:latin typeface="Microsoft YaHei" charset="0"/>
                        <a:ea typeface="Microsoft YaHei" charset="0"/>
                        <a:cs typeface="Microsoft YaHei" charset="0"/>
                      </a:endParaRPr>
                    </a:p>
                  </a:txBody>
                  <a:tcPr/>
                </a:tc>
              </a:tr>
              <a:tr h="470844">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kumimoji="1" lang="en-US" altLang="zh-CN" sz="2000" b="0" dirty="0" smtClean="0">
                          <a:latin typeface="Microsoft YaHei" charset="0"/>
                          <a:ea typeface="Microsoft YaHei" charset="0"/>
                          <a:cs typeface="Microsoft YaHei" charset="0"/>
                        </a:rPr>
                        <a:t>L2DCT</a:t>
                      </a:r>
                      <a:r>
                        <a:rPr kumimoji="1" lang="zh-CN" altLang="en-US" sz="2000" b="0" dirty="0" smtClean="0">
                          <a:latin typeface="Microsoft YaHei" charset="0"/>
                          <a:ea typeface="Microsoft YaHei" charset="0"/>
                          <a:cs typeface="Microsoft YaHei" charset="0"/>
                        </a:rPr>
                        <a:t> </a:t>
                      </a:r>
                      <a:endParaRPr kumimoji="1" lang="zh-CN" altLang="en-US" sz="2000" b="0" dirty="0" smtClean="0">
                        <a:latin typeface="Microsoft YaHei" charset="0"/>
                        <a:ea typeface="Microsoft YaHei" charset="0"/>
                        <a:cs typeface="Microsoft YaHei"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2000" b="0" kern="1200" dirty="0" smtClean="0">
                          <a:solidFill>
                            <a:schemeClr val="tx1"/>
                          </a:solidFill>
                          <a:latin typeface="Microsoft YaHei" charset="0"/>
                          <a:ea typeface="Microsoft YaHei" charset="0"/>
                          <a:cs typeface="Microsoft YaHei" charset="0"/>
                        </a:rPr>
                        <a:t>分布式</a:t>
                      </a:r>
                    </a:p>
                  </a:txBody>
                  <a:tcPr/>
                </a:tc>
                <a:tc>
                  <a:txBody>
                    <a:bodyPr/>
                    <a:lstStyle/>
                    <a:p>
                      <a:endParaRPr lang="zh-CN" altLang="en-US" sz="2000" b="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2000" b="0" dirty="0" smtClean="0">
                          <a:latin typeface="Microsoft YaHei" charset="0"/>
                          <a:ea typeface="Microsoft YaHei" charset="0"/>
                          <a:cs typeface="Microsoft YaHei" charset="0"/>
                        </a:rPr>
                        <a:t>✓</a:t>
                      </a:r>
                    </a:p>
                  </a:txBody>
                  <a:tcPr/>
                </a:tc>
                <a:tc>
                  <a:txBody>
                    <a:bodyPr/>
                    <a:lstStyle/>
                    <a:p>
                      <a:pPr marL="0" algn="ctr" rtl="0" eaLnBrk="1" hangingPunct="1"/>
                      <a:r>
                        <a:rPr lang="zh-CN" altLang="en-US" sz="2000" b="0" kern="1200" dirty="0" smtClean="0">
                          <a:solidFill>
                            <a:schemeClr val="tx1"/>
                          </a:solidFill>
                          <a:latin typeface="Microsoft YaHei" charset="0"/>
                          <a:ea typeface="Microsoft YaHei" charset="0"/>
                          <a:cs typeface="Microsoft YaHei" charset="0"/>
                        </a:rPr>
                        <a:t>流级别</a:t>
                      </a:r>
                      <a:endParaRPr lang="zh-CN" altLang="en-US" sz="2000" b="0" kern="1200" dirty="0">
                        <a:solidFill>
                          <a:schemeClr val="tx1"/>
                        </a:solidFill>
                        <a:latin typeface="Microsoft YaHei" charset="0"/>
                        <a:ea typeface="Microsoft YaHei" charset="0"/>
                        <a:cs typeface="Microsoft YaHei" charset="0"/>
                      </a:endParaRPr>
                    </a:p>
                  </a:txBody>
                  <a:tcPr/>
                </a:tc>
                <a:tc>
                  <a:txBody>
                    <a:bodyPr/>
                    <a:lstStyle/>
                    <a:p>
                      <a:pPr marL="0" algn="ctr" rtl="0" eaLnBrk="1" hangingPunct="1"/>
                      <a:r>
                        <a:rPr lang="zh-CN" altLang="en-US" sz="2000" b="0" kern="1200" dirty="0" smtClean="0">
                          <a:solidFill>
                            <a:schemeClr val="tx1"/>
                          </a:solidFill>
                          <a:latin typeface="Microsoft YaHei" charset="0"/>
                          <a:ea typeface="Microsoft YaHei" charset="0"/>
                          <a:cs typeface="Microsoft YaHei" charset="0"/>
                        </a:rPr>
                        <a:t>✗</a:t>
                      </a:r>
                      <a:endParaRPr lang="zh-CN" altLang="en-US" sz="2000" b="0" kern="1200" dirty="0">
                        <a:solidFill>
                          <a:schemeClr val="tx1"/>
                        </a:solidFill>
                        <a:latin typeface="Microsoft YaHei" charset="0"/>
                        <a:ea typeface="Microsoft YaHei" charset="0"/>
                        <a:cs typeface="Microsoft YaHei" charset="0"/>
                      </a:endParaRPr>
                    </a:p>
                  </a:txBody>
                  <a:tcPr/>
                </a:tc>
                <a:tc>
                  <a:txBody>
                    <a:bodyPr/>
                    <a:lstStyle/>
                    <a:p>
                      <a:pPr marL="0" algn="ctr" rtl="0" eaLnBrk="1" hangingPunct="1"/>
                      <a:r>
                        <a:rPr lang="zh-CN" altLang="en-US" sz="2000" b="0" dirty="0" smtClean="0">
                          <a:latin typeface="Microsoft YaHei" charset="0"/>
                          <a:ea typeface="Microsoft YaHei" charset="0"/>
                          <a:cs typeface="Microsoft YaHei" charset="0"/>
                        </a:rPr>
                        <a:t>✓</a:t>
                      </a:r>
                      <a:endParaRPr lang="zh-CN" altLang="en-US" sz="2000" b="0" kern="1200" dirty="0">
                        <a:solidFill>
                          <a:schemeClr val="tx1"/>
                        </a:solidFill>
                        <a:latin typeface="Microsoft YaHei" charset="0"/>
                        <a:ea typeface="Microsoft YaHei" charset="0"/>
                        <a:cs typeface="Microsoft YaHei" charset="0"/>
                      </a:endParaRPr>
                    </a:p>
                  </a:txBody>
                  <a:tcPr/>
                </a:tc>
              </a:tr>
              <a:tr h="491061">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kumimoji="1" lang="en-US" altLang="zh-CN" sz="2000" b="0" dirty="0" err="1" smtClean="0">
                          <a:latin typeface="Microsoft YaHei" charset="0"/>
                          <a:ea typeface="Microsoft YaHei" charset="0"/>
                          <a:cs typeface="Microsoft YaHei" charset="0"/>
                        </a:rPr>
                        <a:t>FastPass</a:t>
                      </a:r>
                      <a:endParaRPr kumimoji="1" lang="zh-CN" altLang="en-US" sz="2000" b="0" dirty="0" smtClean="0">
                        <a:latin typeface="Microsoft YaHei" charset="0"/>
                        <a:ea typeface="Microsoft YaHei" charset="0"/>
                        <a:cs typeface="Microsoft YaHei"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2000" b="0" kern="1200" dirty="0" smtClean="0">
                          <a:solidFill>
                            <a:schemeClr val="tx1"/>
                          </a:solidFill>
                          <a:latin typeface="Microsoft YaHei" charset="0"/>
                          <a:ea typeface="Microsoft YaHei" charset="0"/>
                          <a:cs typeface="Microsoft YaHei" charset="0"/>
                        </a:rPr>
                        <a:t>集中式</a:t>
                      </a:r>
                    </a:p>
                  </a:txBody>
                  <a:tcPr/>
                </a:tc>
                <a:tc>
                  <a:txBody>
                    <a:bodyPr/>
                    <a:lstStyle/>
                    <a:p>
                      <a:endParaRPr lang="zh-CN" altLang="en-US" sz="2000" b="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2000" b="0" dirty="0" smtClean="0">
                          <a:latin typeface="Microsoft YaHei" charset="0"/>
                          <a:ea typeface="Microsoft YaHei" charset="0"/>
                          <a:cs typeface="Microsoft YaHei" charset="0"/>
                        </a:rPr>
                        <a:t>✓</a:t>
                      </a:r>
                    </a:p>
                  </a:txBody>
                  <a:tcPr/>
                </a:tc>
                <a:tc>
                  <a:txBody>
                    <a:bodyPr/>
                    <a:lstStyle/>
                    <a:p>
                      <a:pPr marL="0" algn="ctr" rtl="0" eaLnBrk="1" hangingPunct="1"/>
                      <a:r>
                        <a:rPr lang="zh-CN" altLang="en-US" sz="2000" b="0" kern="1200" dirty="0" smtClean="0">
                          <a:solidFill>
                            <a:schemeClr val="tx1"/>
                          </a:solidFill>
                          <a:latin typeface="Microsoft YaHei" charset="0"/>
                          <a:ea typeface="Microsoft YaHei" charset="0"/>
                          <a:cs typeface="Microsoft YaHei" charset="0"/>
                        </a:rPr>
                        <a:t>流级别</a:t>
                      </a:r>
                      <a:endParaRPr lang="zh-CN" altLang="en-US" sz="2000" b="0" kern="1200" dirty="0">
                        <a:solidFill>
                          <a:schemeClr val="tx1"/>
                        </a:solidFill>
                        <a:latin typeface="Microsoft YaHei" charset="0"/>
                        <a:ea typeface="Microsoft YaHei" charset="0"/>
                        <a:cs typeface="Microsoft YaHei" charset="0"/>
                      </a:endParaRPr>
                    </a:p>
                  </a:txBody>
                  <a:tcPr/>
                </a:tc>
                <a:tc>
                  <a:txBody>
                    <a:bodyPr/>
                    <a:lstStyle/>
                    <a:p>
                      <a:pPr marL="0" algn="ctr" rtl="0" eaLnBrk="1" hangingPunct="1"/>
                      <a:r>
                        <a:rPr lang="zh-CN" altLang="en-US" sz="2000" b="0" kern="1200" dirty="0" smtClean="0">
                          <a:solidFill>
                            <a:schemeClr val="tx1"/>
                          </a:solidFill>
                          <a:latin typeface="Microsoft YaHei" charset="0"/>
                          <a:ea typeface="Microsoft YaHei" charset="0"/>
                          <a:cs typeface="Microsoft YaHei" charset="0"/>
                        </a:rPr>
                        <a:t>✗</a:t>
                      </a:r>
                      <a:endParaRPr lang="zh-CN" altLang="en-US" sz="2000" b="0" kern="1200" dirty="0">
                        <a:solidFill>
                          <a:schemeClr val="tx1"/>
                        </a:solidFill>
                        <a:latin typeface="Microsoft YaHei" charset="0"/>
                        <a:ea typeface="Microsoft YaHei" charset="0"/>
                        <a:cs typeface="Microsoft YaHei" charset="0"/>
                      </a:endParaRPr>
                    </a:p>
                  </a:txBody>
                  <a:tcPr/>
                </a:tc>
                <a:tc>
                  <a:txBody>
                    <a:bodyPr/>
                    <a:lstStyle/>
                    <a:p>
                      <a:pPr marL="0" algn="ctr" rtl="0" eaLnBrk="1" hangingPunct="1"/>
                      <a:r>
                        <a:rPr lang="zh-CN" altLang="en-US" sz="2000" b="0" dirty="0" smtClean="0">
                          <a:latin typeface="Microsoft YaHei" charset="0"/>
                          <a:ea typeface="Microsoft YaHei" charset="0"/>
                          <a:cs typeface="Microsoft YaHei" charset="0"/>
                        </a:rPr>
                        <a:t>✓</a:t>
                      </a:r>
                      <a:endParaRPr lang="zh-CN" altLang="en-US" sz="2000" b="0" kern="1200" dirty="0">
                        <a:solidFill>
                          <a:schemeClr val="tx1"/>
                        </a:solidFill>
                        <a:latin typeface="Microsoft YaHei" charset="0"/>
                        <a:ea typeface="Microsoft YaHei" charset="0"/>
                        <a:cs typeface="Microsoft YaHei" charset="0"/>
                      </a:endParaRPr>
                    </a:p>
                  </a:txBody>
                  <a:tcPr/>
                </a:tc>
              </a:tr>
              <a:tr h="470844">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kumimoji="1" lang="en-US" altLang="zh-CN" sz="2000" b="0" dirty="0" err="1" smtClean="0">
                          <a:latin typeface="Microsoft YaHei" charset="0"/>
                          <a:ea typeface="Microsoft YaHei" charset="0"/>
                          <a:cs typeface="Microsoft YaHei" charset="0"/>
                        </a:rPr>
                        <a:t>Varys</a:t>
                      </a:r>
                      <a:endParaRPr kumimoji="1" lang="zh-CN" altLang="en-US" sz="2000" b="0" dirty="0" smtClean="0">
                        <a:latin typeface="Microsoft YaHei" charset="0"/>
                        <a:ea typeface="Microsoft YaHei" charset="0"/>
                        <a:cs typeface="Microsoft YaHei"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2000" b="0" kern="1200" dirty="0" smtClean="0">
                          <a:solidFill>
                            <a:schemeClr val="tx1"/>
                          </a:solidFill>
                          <a:latin typeface="Microsoft YaHei" charset="0"/>
                          <a:ea typeface="Microsoft YaHei" charset="0"/>
                          <a:cs typeface="Microsoft YaHei" charset="0"/>
                        </a:rPr>
                        <a:t>集中式</a:t>
                      </a:r>
                    </a:p>
                  </a:txBody>
                  <a:tcPr/>
                </a:tc>
                <a:tc>
                  <a:txBody>
                    <a:bodyPr/>
                    <a:lstStyle/>
                    <a:p>
                      <a:endParaRPr lang="zh-CN" altLang="en-US" sz="2000" b="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2000" b="0" dirty="0" smtClean="0">
                          <a:latin typeface="Microsoft YaHei" charset="0"/>
                          <a:ea typeface="Microsoft YaHei" charset="0"/>
                          <a:cs typeface="Microsoft YaHei" charset="0"/>
                        </a:rPr>
                        <a:t>✓</a:t>
                      </a:r>
                    </a:p>
                  </a:txBody>
                  <a:tcPr/>
                </a:tc>
                <a:tc>
                  <a:txBody>
                    <a:bodyPr/>
                    <a:lstStyle/>
                    <a:p>
                      <a:pPr marL="0" algn="ctr" rtl="0" eaLnBrk="1" hangingPunct="1"/>
                      <a:r>
                        <a:rPr lang="zh-CN" altLang="en-US" sz="2000" b="0" kern="1200" dirty="0" smtClean="0">
                          <a:solidFill>
                            <a:schemeClr val="tx1"/>
                          </a:solidFill>
                          <a:latin typeface="Microsoft YaHei" charset="0"/>
                          <a:ea typeface="Microsoft YaHei" charset="0"/>
                          <a:cs typeface="Microsoft YaHei" charset="0"/>
                        </a:rPr>
                        <a:t>任务级别</a:t>
                      </a:r>
                      <a:endParaRPr lang="zh-CN" altLang="en-US" sz="2000" b="0" kern="1200" dirty="0">
                        <a:solidFill>
                          <a:schemeClr val="tx1"/>
                        </a:solidFill>
                        <a:latin typeface="Microsoft YaHei" charset="0"/>
                        <a:ea typeface="Microsoft YaHei" charset="0"/>
                        <a:cs typeface="Microsoft YaHei" charset="0"/>
                      </a:endParaRPr>
                    </a:p>
                  </a:txBody>
                  <a:tcPr/>
                </a:tc>
                <a:tc>
                  <a:txBody>
                    <a:bodyPr/>
                    <a:lstStyle/>
                    <a:p>
                      <a:pPr marL="0" algn="ctr" rtl="0" eaLnBrk="1" hangingPunct="1"/>
                      <a:r>
                        <a:rPr lang="zh-CN" altLang="en-US" sz="2000" b="0" kern="1200" dirty="0" smtClean="0">
                          <a:solidFill>
                            <a:schemeClr val="tx1"/>
                          </a:solidFill>
                          <a:latin typeface="Microsoft YaHei" charset="0"/>
                          <a:ea typeface="Microsoft YaHei" charset="0"/>
                          <a:cs typeface="Microsoft YaHei" charset="0"/>
                        </a:rPr>
                        <a:t>✗</a:t>
                      </a:r>
                      <a:endParaRPr lang="zh-CN" altLang="en-US" sz="2000" b="0" kern="1200" dirty="0">
                        <a:solidFill>
                          <a:schemeClr val="tx1"/>
                        </a:solidFill>
                        <a:latin typeface="Microsoft YaHei" charset="0"/>
                        <a:ea typeface="Microsoft YaHei" charset="0"/>
                        <a:cs typeface="Microsoft YaHei" charset="0"/>
                      </a:endParaRPr>
                    </a:p>
                  </a:txBody>
                  <a:tcPr/>
                </a:tc>
                <a:tc>
                  <a:txBody>
                    <a:bodyPr/>
                    <a:lstStyle/>
                    <a:p>
                      <a:pPr marL="0" algn="ctr" rtl="0" eaLnBrk="1" hangingPunct="1"/>
                      <a:endParaRPr lang="zh-CN" altLang="en-US" sz="2000" b="0" kern="1200" dirty="0">
                        <a:solidFill>
                          <a:schemeClr val="tx1"/>
                        </a:solidFill>
                        <a:latin typeface="Microsoft YaHei" charset="0"/>
                        <a:ea typeface="Microsoft YaHei" charset="0"/>
                        <a:cs typeface="Microsoft YaHei" charset="0"/>
                      </a:endParaRPr>
                    </a:p>
                  </a:txBody>
                  <a:tcPr/>
                </a:tc>
              </a:tr>
              <a:tr h="0">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kumimoji="1" lang="en-US" altLang="zh-CN" sz="2000" b="0" dirty="0" err="1" smtClean="0">
                          <a:latin typeface="Microsoft YaHei" charset="0"/>
                          <a:ea typeface="Microsoft YaHei" charset="0"/>
                          <a:cs typeface="Microsoft YaHei" charset="0"/>
                        </a:rPr>
                        <a:t>Aalo</a:t>
                      </a:r>
                      <a:endParaRPr kumimoji="1" lang="zh-CN" altLang="en-US" sz="2000" b="0" dirty="0" smtClean="0">
                        <a:latin typeface="Microsoft YaHei" charset="0"/>
                        <a:ea typeface="Microsoft YaHei" charset="0"/>
                        <a:cs typeface="Microsoft YaHei"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2000" b="0" kern="1200" dirty="0" smtClean="0">
                          <a:solidFill>
                            <a:schemeClr val="tx1"/>
                          </a:solidFill>
                          <a:latin typeface="Microsoft YaHei" charset="0"/>
                          <a:ea typeface="Microsoft YaHei" charset="0"/>
                          <a:cs typeface="Microsoft YaHei" charset="0"/>
                        </a:rPr>
                        <a:t>集中式</a:t>
                      </a:r>
                    </a:p>
                  </a:txBody>
                  <a:tcPr/>
                </a:tc>
                <a:tc>
                  <a:txBody>
                    <a:bodyPr/>
                    <a:lstStyle/>
                    <a:p>
                      <a:endParaRPr lang="zh-CN" altLang="en-US" sz="2000" b="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2000" b="0" dirty="0" smtClean="0">
                          <a:latin typeface="Microsoft YaHei" charset="0"/>
                          <a:ea typeface="Microsoft YaHei" charset="0"/>
                          <a:cs typeface="Microsoft YaHei" charset="0"/>
                        </a:rPr>
                        <a:t>✓</a:t>
                      </a:r>
                    </a:p>
                  </a:txBody>
                  <a:tcPr/>
                </a:tc>
                <a:tc>
                  <a:txBody>
                    <a:bodyPr/>
                    <a:lstStyle/>
                    <a:p>
                      <a:pPr marL="0" algn="ctr" rtl="0" eaLnBrk="1" hangingPunct="1"/>
                      <a:r>
                        <a:rPr lang="zh-CN" altLang="en-US" sz="2000" b="0" kern="1200" dirty="0" smtClean="0">
                          <a:solidFill>
                            <a:schemeClr val="tx1"/>
                          </a:solidFill>
                          <a:latin typeface="Microsoft YaHei" charset="0"/>
                          <a:ea typeface="Microsoft YaHei" charset="0"/>
                          <a:cs typeface="Microsoft YaHei" charset="0"/>
                        </a:rPr>
                        <a:t>任务级别</a:t>
                      </a:r>
                      <a:endParaRPr lang="zh-CN" altLang="en-US" sz="2000" b="0" kern="1200" dirty="0">
                        <a:solidFill>
                          <a:schemeClr val="tx1"/>
                        </a:solidFill>
                        <a:latin typeface="Microsoft YaHei" charset="0"/>
                        <a:ea typeface="Microsoft YaHei" charset="0"/>
                        <a:cs typeface="Microsoft YaHei" charset="0"/>
                      </a:endParaRPr>
                    </a:p>
                  </a:txBody>
                  <a:tcPr/>
                </a:tc>
                <a:tc>
                  <a:txBody>
                    <a:bodyPr/>
                    <a:lstStyle/>
                    <a:p>
                      <a:pPr marL="0" algn="ctr" rtl="0" eaLnBrk="1" hangingPunct="1"/>
                      <a:r>
                        <a:rPr lang="zh-CN" altLang="en-US" sz="2000" b="0" kern="1200" dirty="0" smtClean="0">
                          <a:solidFill>
                            <a:schemeClr val="tx1"/>
                          </a:solidFill>
                          <a:latin typeface="Microsoft YaHei" charset="0"/>
                          <a:ea typeface="Microsoft YaHei" charset="0"/>
                          <a:cs typeface="Microsoft YaHei" charset="0"/>
                        </a:rPr>
                        <a:t>✗</a:t>
                      </a:r>
                      <a:endParaRPr lang="zh-CN" altLang="en-US" sz="2000" b="0" kern="1200" dirty="0">
                        <a:solidFill>
                          <a:schemeClr val="tx1"/>
                        </a:solidFill>
                        <a:latin typeface="Microsoft YaHei" charset="0"/>
                        <a:ea typeface="Microsoft YaHei" charset="0"/>
                        <a:cs typeface="Microsoft YaHei" charset="0"/>
                      </a:endParaRPr>
                    </a:p>
                  </a:txBody>
                  <a:tcPr/>
                </a:tc>
                <a:tc>
                  <a:txBody>
                    <a:bodyPr/>
                    <a:lstStyle/>
                    <a:p>
                      <a:pPr marL="0" algn="ctr" rtl="0" eaLnBrk="1" hangingPunct="1"/>
                      <a:endParaRPr lang="zh-CN" altLang="en-US" sz="2000" b="0" kern="1200" dirty="0">
                        <a:solidFill>
                          <a:schemeClr val="tx1"/>
                        </a:solidFill>
                        <a:latin typeface="Microsoft YaHei" charset="0"/>
                        <a:ea typeface="Microsoft YaHei" charset="0"/>
                        <a:cs typeface="Microsoft YaHei" charset="0"/>
                      </a:endParaRPr>
                    </a:p>
                  </a:txBody>
                  <a:tcPr/>
                </a:tc>
              </a:tr>
              <a:tr h="470844">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kumimoji="1" lang="en-US" altLang="zh-CN" sz="2000" b="0" dirty="0" err="1" smtClean="0">
                          <a:latin typeface="Microsoft YaHei" charset="0"/>
                          <a:ea typeface="Microsoft YaHei" charset="0"/>
                          <a:cs typeface="Microsoft YaHei" charset="0"/>
                        </a:rPr>
                        <a:t>Karuna</a:t>
                      </a:r>
                      <a:endParaRPr kumimoji="1" lang="zh-CN" altLang="en-US" sz="2000" b="0" dirty="0" smtClean="0">
                        <a:latin typeface="Microsoft YaHei" charset="0"/>
                        <a:ea typeface="Microsoft YaHei" charset="0"/>
                        <a:cs typeface="Microsoft YaHei"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2000" b="0" kern="1200" dirty="0" smtClean="0">
                          <a:solidFill>
                            <a:schemeClr val="tx1"/>
                          </a:solidFill>
                          <a:latin typeface="Microsoft YaHei" charset="0"/>
                          <a:ea typeface="Microsoft YaHei" charset="0"/>
                          <a:cs typeface="Microsoft YaHei" charset="0"/>
                        </a:rPr>
                        <a:t>分布式</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2000" b="0" dirty="0" smtClean="0">
                          <a:latin typeface="Microsoft YaHei" charset="0"/>
                          <a:ea typeface="Microsoft YaHei" charset="0"/>
                          <a:cs typeface="Microsoft YaHei" charset="0"/>
                        </a:rPr>
                        <a:t>✓</a:t>
                      </a:r>
                    </a:p>
                  </a:txBody>
                  <a:tcPr/>
                </a:tc>
                <a:tc>
                  <a:txBody>
                    <a:bodyPr/>
                    <a:lstStyle/>
                    <a:p>
                      <a:endParaRPr lang="zh-CN" altLang="en-US" sz="2000" b="0" dirty="0"/>
                    </a:p>
                  </a:txBody>
                  <a:tcPr/>
                </a:tc>
                <a:tc>
                  <a:txBody>
                    <a:bodyPr/>
                    <a:lstStyle/>
                    <a:p>
                      <a:pPr marL="0" algn="ctr" rtl="0" eaLnBrk="1" hangingPunct="1"/>
                      <a:r>
                        <a:rPr lang="zh-CN" altLang="en-US" sz="2000" b="0" kern="1200" dirty="0" smtClean="0">
                          <a:solidFill>
                            <a:schemeClr val="tx1"/>
                          </a:solidFill>
                          <a:latin typeface="Microsoft YaHei" charset="0"/>
                          <a:ea typeface="Microsoft YaHei" charset="0"/>
                          <a:cs typeface="Microsoft YaHei" charset="0"/>
                        </a:rPr>
                        <a:t>任务级别</a:t>
                      </a:r>
                      <a:endParaRPr lang="zh-CN" altLang="en-US" sz="2000" b="0" kern="1200" dirty="0">
                        <a:solidFill>
                          <a:schemeClr val="tx1"/>
                        </a:solidFill>
                        <a:latin typeface="Microsoft YaHei" charset="0"/>
                        <a:ea typeface="Microsoft YaHei" charset="0"/>
                        <a:cs typeface="Microsoft YaHei" charset="0"/>
                      </a:endParaRPr>
                    </a:p>
                  </a:txBody>
                  <a:tcPr/>
                </a:tc>
                <a:tc>
                  <a:txBody>
                    <a:bodyPr/>
                    <a:lstStyle/>
                    <a:p>
                      <a:pPr marL="0" algn="ctr" rtl="0" eaLnBrk="1" hangingPunct="1"/>
                      <a:r>
                        <a:rPr lang="zh-CN" altLang="en-US" sz="2000" b="0" kern="1200" dirty="0" smtClean="0">
                          <a:solidFill>
                            <a:schemeClr val="tx1"/>
                          </a:solidFill>
                          <a:latin typeface="Microsoft YaHei" charset="0"/>
                          <a:ea typeface="Microsoft YaHei" charset="0"/>
                          <a:cs typeface="Microsoft YaHei" charset="0"/>
                        </a:rPr>
                        <a:t>✗</a:t>
                      </a:r>
                      <a:endParaRPr lang="zh-CN" altLang="en-US" sz="2000" b="0" kern="1200" dirty="0">
                        <a:solidFill>
                          <a:schemeClr val="tx1"/>
                        </a:solidFill>
                        <a:latin typeface="Microsoft YaHei" charset="0"/>
                        <a:ea typeface="Microsoft YaHei" charset="0"/>
                        <a:cs typeface="Microsoft YaHei" charset="0"/>
                      </a:endParaRPr>
                    </a:p>
                  </a:txBody>
                  <a:tcPr/>
                </a:tc>
                <a:tc>
                  <a:txBody>
                    <a:bodyPr/>
                    <a:lstStyle/>
                    <a:p>
                      <a:pPr marL="0" algn="ctr" rtl="0" eaLnBrk="1" hangingPunct="1"/>
                      <a:endParaRPr lang="zh-CN" altLang="en-US" sz="2000" b="0" kern="1200" dirty="0">
                        <a:solidFill>
                          <a:schemeClr val="tx1"/>
                        </a:solidFill>
                        <a:latin typeface="Microsoft YaHei" charset="0"/>
                        <a:ea typeface="Microsoft YaHei" charset="0"/>
                        <a:cs typeface="Microsoft YaHei" charset="0"/>
                      </a:endParaRPr>
                    </a:p>
                  </a:txBody>
                  <a:tcPr/>
                </a:tc>
              </a:tr>
            </a:tbl>
          </a:graphicData>
        </a:graphic>
      </p:graphicFrame>
    </p:spTree>
    <p:extLst>
      <p:ext uri="{BB962C8B-B14F-4D97-AF65-F5344CB8AC3E}">
        <p14:creationId xmlns:p14="http://schemas.microsoft.com/office/powerpoint/2010/main" val="222028828"/>
      </p:ext>
    </p:extLst>
  </p:cSld>
  <p:clrMapOvr>
    <a:masterClrMapping/>
  </p:clrMapOvr>
  <p:transition>
    <p:fade thruBlk="1"/>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solidFill>
                  <a:schemeClr val="tx1"/>
                </a:solidFill>
                <a:ea typeface="Microsoft YaHei" charset="0"/>
                <a:cs typeface="Microsoft YaHei" charset="0"/>
              </a:rPr>
              <a:t>数据中心传输方案的总结与分析</a:t>
            </a:r>
            <a:endParaRPr kumimoji="1" lang="zh-CN" altLang="en-US" dirty="0"/>
          </a:p>
        </p:txBody>
      </p:sp>
      <p:graphicFrame>
        <p:nvGraphicFramePr>
          <p:cNvPr id="4" name="内容占位符 3"/>
          <p:cNvGraphicFramePr>
            <a:graphicFrameLocks noGrp="1"/>
          </p:cNvGraphicFramePr>
          <p:nvPr>
            <p:ph sz="quarter" idx="1"/>
            <p:extLst>
              <p:ext uri="{D42A27DB-BD31-4B8C-83A1-F6EECF244321}">
                <p14:modId xmlns:p14="http://schemas.microsoft.com/office/powerpoint/2010/main" val="155036189"/>
              </p:ext>
            </p:extLst>
          </p:nvPr>
        </p:nvGraphicFramePr>
        <p:xfrm>
          <a:off x="407293" y="1605145"/>
          <a:ext cx="11532828" cy="4682072"/>
        </p:xfrm>
        <a:graphic>
          <a:graphicData uri="http://schemas.openxmlformats.org/drawingml/2006/table">
            <a:tbl>
              <a:tblPr firstRow="1" bandRow="1">
                <a:tableStyleId>{5C22544A-7EE6-4342-B048-85BDC9FD1C3A}</a:tableStyleId>
              </a:tblPr>
              <a:tblGrid>
                <a:gridCol w="3844276"/>
                <a:gridCol w="4148152"/>
                <a:gridCol w="3540400"/>
              </a:tblGrid>
              <a:tr h="848039">
                <a:tc>
                  <a:txBody>
                    <a:bodyPr/>
                    <a:lstStyle/>
                    <a:p>
                      <a:pPr algn="ctr"/>
                      <a:r>
                        <a:rPr lang="zh-CN" altLang="en-US" sz="2800" b="1" dirty="0" smtClean="0">
                          <a:solidFill>
                            <a:schemeClr val="tx1"/>
                          </a:solidFill>
                          <a:latin typeface="Microsoft YaHei" charset="0"/>
                          <a:ea typeface="Microsoft YaHei" charset="0"/>
                          <a:cs typeface="Microsoft YaHei" charset="0"/>
                        </a:rPr>
                        <a:t>分类原则</a:t>
                      </a:r>
                      <a:endParaRPr lang="zh-CN" altLang="en-US" sz="2800" b="1" dirty="0">
                        <a:solidFill>
                          <a:schemeClr val="tx1"/>
                        </a:solidFill>
                        <a:latin typeface="Microsoft YaHei" charset="0"/>
                        <a:ea typeface="Microsoft YaHei" charset="0"/>
                        <a:cs typeface="Microsoft YaHei" charset="0"/>
                      </a:endParaRPr>
                    </a:p>
                  </a:txBody>
                  <a:tcPr/>
                </a:tc>
                <a:tc>
                  <a:txBody>
                    <a:bodyPr/>
                    <a:lstStyle/>
                    <a:p>
                      <a:endParaRPr lang="zh-CN" altLang="en-US" dirty="0"/>
                    </a:p>
                  </a:txBody>
                  <a:tcPr/>
                </a:tc>
                <a:tc>
                  <a:txBody>
                    <a:bodyPr/>
                    <a:lstStyle/>
                    <a:p>
                      <a:endParaRPr lang="zh-CN" altLang="en-US"/>
                    </a:p>
                  </a:txBody>
                  <a:tcPr/>
                </a:tc>
              </a:tr>
              <a:tr h="949235">
                <a:tc>
                  <a:txBody>
                    <a:bodyPr/>
                    <a:lstStyle/>
                    <a:p>
                      <a:pPr algn="ctr"/>
                      <a:r>
                        <a:rPr kumimoji="1" lang="zh-CN" altLang="en-US" sz="2400" b="0" dirty="0" smtClean="0">
                          <a:latin typeface="Microsoft YaHei" charset="0"/>
                          <a:ea typeface="Microsoft YaHei" charset="0"/>
                          <a:cs typeface="Microsoft YaHei" charset="0"/>
                        </a:rPr>
                        <a:t>传输调度的技术</a:t>
                      </a:r>
                      <a:endParaRPr lang="zh-CN" altLang="en-US" sz="2400" b="0" dirty="0">
                        <a:latin typeface="Microsoft YaHei" charset="0"/>
                        <a:ea typeface="Microsoft YaHei" charset="0"/>
                        <a:cs typeface="Microsoft YaHei" charset="0"/>
                      </a:endParaRPr>
                    </a:p>
                  </a:txBody>
                  <a:tcPr/>
                </a:tc>
                <a:tc>
                  <a:txBody>
                    <a:bodyPr/>
                    <a:lstStyle/>
                    <a:p>
                      <a:pPr algn="ctr"/>
                      <a:r>
                        <a:rPr lang="zh-CN" altLang="en-US" sz="2400" dirty="0" smtClean="0">
                          <a:latin typeface="Microsoft YaHei" charset="0"/>
                          <a:ea typeface="Microsoft YaHei" charset="0"/>
                          <a:cs typeface="Microsoft YaHei" charset="0"/>
                        </a:rPr>
                        <a:t>分布式</a:t>
                      </a:r>
                    </a:p>
                    <a:p>
                      <a:pPr algn="ctr"/>
                      <a:r>
                        <a:rPr lang="zh-CN" altLang="en-US" sz="2400" dirty="0" smtClean="0">
                          <a:latin typeface="Microsoft YaHei" charset="0"/>
                          <a:ea typeface="Microsoft YaHei" charset="0"/>
                          <a:cs typeface="Microsoft YaHei" charset="0"/>
                        </a:rPr>
                        <a:t>（简单，控制精度差）</a:t>
                      </a:r>
                      <a:endParaRPr lang="zh-CN" altLang="en-US" sz="2400" dirty="0">
                        <a:latin typeface="Microsoft YaHei" charset="0"/>
                        <a:ea typeface="Microsoft YaHei" charset="0"/>
                        <a:cs typeface="Microsoft YaHei" charset="0"/>
                      </a:endParaRPr>
                    </a:p>
                  </a:txBody>
                  <a:tcPr/>
                </a:tc>
                <a:tc>
                  <a:txBody>
                    <a:bodyPr/>
                    <a:lstStyle/>
                    <a:p>
                      <a:pPr algn="ctr"/>
                      <a:r>
                        <a:rPr lang="zh-CN" altLang="en-US" sz="2400" dirty="0" smtClean="0">
                          <a:latin typeface="Microsoft YaHei" charset="0"/>
                          <a:ea typeface="Microsoft YaHei" charset="0"/>
                          <a:cs typeface="Microsoft YaHei" charset="0"/>
                        </a:rPr>
                        <a:t>集中式</a:t>
                      </a:r>
                    </a:p>
                    <a:p>
                      <a:pPr algn="ctr"/>
                      <a:r>
                        <a:rPr lang="zh-CN" altLang="en-US" sz="2400" dirty="0" smtClean="0">
                          <a:latin typeface="Microsoft YaHei" charset="0"/>
                          <a:ea typeface="Microsoft YaHei" charset="0"/>
                          <a:cs typeface="Microsoft YaHei" charset="0"/>
                        </a:rPr>
                        <a:t>（准确，增加延迟）</a:t>
                      </a:r>
                      <a:endParaRPr lang="zh-CN" altLang="en-US" sz="2400" dirty="0">
                        <a:latin typeface="Microsoft YaHei" charset="0"/>
                        <a:ea typeface="Microsoft YaHei" charset="0"/>
                        <a:cs typeface="Microsoft YaHei" charset="0"/>
                      </a:endParaRPr>
                    </a:p>
                  </a:txBody>
                  <a:tcPr/>
                </a:tc>
              </a:tr>
              <a:tr h="848039">
                <a:tc>
                  <a:txBody>
                    <a:bodyPr/>
                    <a:lstStyle/>
                    <a:p>
                      <a:pPr algn="ctr"/>
                      <a:r>
                        <a:rPr kumimoji="1" lang="zh-CN" altLang="en-US" sz="2400" b="0" dirty="0" smtClean="0">
                          <a:latin typeface="Microsoft YaHei" charset="0"/>
                          <a:ea typeface="Microsoft YaHei" charset="0"/>
                          <a:cs typeface="Microsoft YaHei" charset="0"/>
                        </a:rPr>
                        <a:t>传输调度的粒度</a:t>
                      </a:r>
                      <a:endParaRPr lang="zh-CN" altLang="en-US" sz="2400" b="0" dirty="0">
                        <a:latin typeface="Microsoft YaHei" charset="0"/>
                        <a:ea typeface="Microsoft YaHei" charset="0"/>
                        <a:cs typeface="Microsoft YaHei" charset="0"/>
                      </a:endParaRPr>
                    </a:p>
                  </a:txBody>
                  <a:tcPr/>
                </a:tc>
                <a:tc>
                  <a:txBody>
                    <a:bodyPr/>
                    <a:lstStyle/>
                    <a:p>
                      <a:pPr marL="0" algn="ctr" rtl="0" eaLnBrk="1" hangingPunct="1"/>
                      <a:r>
                        <a:rPr lang="zh-CN" altLang="en-US" sz="2400" dirty="0" smtClean="0">
                          <a:latin typeface="Microsoft YaHei" charset="0"/>
                          <a:ea typeface="Microsoft YaHei" charset="0"/>
                          <a:cs typeface="Microsoft YaHei" charset="0"/>
                        </a:rPr>
                        <a:t>流级别</a:t>
                      </a:r>
                      <a:endParaRPr lang="zh-CN" altLang="en-US" sz="3200" kern="1200" dirty="0" smtClean="0">
                        <a:solidFill>
                          <a:schemeClr val="dk1"/>
                        </a:solidFill>
                        <a:latin typeface="Microsoft YaHei" charset="0"/>
                        <a:ea typeface="Microsoft YaHei" charset="0"/>
                        <a:cs typeface="Microsoft YaHei" charset="0"/>
                      </a:endParaRPr>
                    </a:p>
                    <a:p>
                      <a:pPr marL="0" algn="ctr" rtl="0" eaLnBrk="1" hangingPunct="1"/>
                      <a:r>
                        <a:rPr lang="zh-CN" altLang="en-US" sz="2400" kern="1200" dirty="0" smtClean="0">
                          <a:solidFill>
                            <a:schemeClr val="dk1"/>
                          </a:solidFill>
                          <a:latin typeface="Microsoft YaHei" charset="0"/>
                          <a:ea typeface="Microsoft YaHei" charset="0"/>
                          <a:cs typeface="Microsoft YaHei" charset="0"/>
                        </a:rPr>
                        <a:t>（需要信息少，不准确）</a:t>
                      </a:r>
                      <a:endParaRPr lang="zh-CN" altLang="en-US" sz="2400" kern="1200" dirty="0">
                        <a:solidFill>
                          <a:schemeClr val="dk1"/>
                        </a:solidFill>
                        <a:latin typeface="Microsoft YaHei" charset="0"/>
                        <a:ea typeface="Microsoft YaHei" charset="0"/>
                        <a:cs typeface="Microsoft YaHei" charset="0"/>
                      </a:endParaRPr>
                    </a:p>
                  </a:txBody>
                  <a:tcPr/>
                </a:tc>
                <a:tc>
                  <a:txBody>
                    <a:bodyPr/>
                    <a:lstStyle/>
                    <a:p>
                      <a:pPr marL="0" algn="ctr" rtl="0" eaLnBrk="1" hangingPunct="1"/>
                      <a:r>
                        <a:rPr lang="zh-CN" altLang="en-US" sz="2400" dirty="0" smtClean="0">
                          <a:latin typeface="Microsoft YaHei" charset="0"/>
                          <a:ea typeface="Microsoft YaHei" charset="0"/>
                          <a:cs typeface="Microsoft YaHei" charset="0"/>
                        </a:rPr>
                        <a:t>任务级别</a:t>
                      </a:r>
                      <a:endParaRPr lang="zh-CN" altLang="en-US" sz="3200" kern="1200" dirty="0" smtClean="0">
                        <a:solidFill>
                          <a:schemeClr val="dk1"/>
                        </a:solidFill>
                        <a:latin typeface="Microsoft YaHei" charset="0"/>
                        <a:ea typeface="Microsoft YaHei" charset="0"/>
                        <a:cs typeface="Microsoft YaHei" charset="0"/>
                      </a:endParaRPr>
                    </a:p>
                    <a:p>
                      <a:pPr marL="0" algn="ctr" rtl="0" eaLnBrk="1" hangingPunct="1"/>
                      <a:r>
                        <a:rPr lang="zh-CN" altLang="en-US" sz="2400" kern="1200" dirty="0" smtClean="0">
                          <a:solidFill>
                            <a:schemeClr val="dk1"/>
                          </a:solidFill>
                          <a:latin typeface="Microsoft YaHei" charset="0"/>
                          <a:ea typeface="Microsoft YaHei" charset="0"/>
                          <a:cs typeface="Microsoft YaHei" charset="0"/>
                        </a:rPr>
                        <a:t>（需要信息多，准确）</a:t>
                      </a:r>
                      <a:endParaRPr lang="zh-CN" altLang="en-US" sz="2400" kern="1200" dirty="0">
                        <a:solidFill>
                          <a:schemeClr val="dk1"/>
                        </a:solidFill>
                        <a:latin typeface="Microsoft YaHei" charset="0"/>
                        <a:ea typeface="Microsoft YaHei" charset="0"/>
                        <a:cs typeface="Microsoft YaHei" charset="0"/>
                      </a:endParaRPr>
                    </a:p>
                  </a:txBody>
                  <a:tcPr/>
                </a:tc>
              </a:tr>
              <a:tr h="848039">
                <a:tc>
                  <a:txBody>
                    <a:bodyPr/>
                    <a:lstStyle/>
                    <a:p>
                      <a:pPr algn="ctr"/>
                      <a:r>
                        <a:rPr kumimoji="1" lang="zh-CN" altLang="en-US" sz="2400" b="0" dirty="0" smtClean="0">
                          <a:latin typeface="Microsoft YaHei" charset="0"/>
                          <a:ea typeface="Microsoft YaHei" charset="0"/>
                          <a:cs typeface="Microsoft YaHei" charset="0"/>
                        </a:rPr>
                        <a:t>优化标准</a:t>
                      </a:r>
                      <a:endParaRPr lang="zh-CN" altLang="en-US" sz="2400" b="0" dirty="0">
                        <a:latin typeface="Microsoft YaHei" charset="0"/>
                        <a:ea typeface="Microsoft YaHei" charset="0"/>
                        <a:cs typeface="Microsoft YaHei" charset="0"/>
                      </a:endParaRPr>
                    </a:p>
                  </a:txBody>
                  <a:tcPr/>
                </a:tc>
                <a:tc>
                  <a:txBody>
                    <a:bodyPr/>
                    <a:lstStyle/>
                    <a:p>
                      <a:pPr algn="ctr"/>
                      <a:r>
                        <a:rPr lang="zh-CN" altLang="en-US" sz="2400" dirty="0" smtClean="0">
                          <a:latin typeface="Microsoft YaHei" charset="0"/>
                          <a:ea typeface="Microsoft YaHei" charset="0"/>
                          <a:cs typeface="Microsoft YaHei" charset="0"/>
                        </a:rPr>
                        <a:t>显式期限</a:t>
                      </a:r>
                    </a:p>
                    <a:p>
                      <a:pPr algn="ctr"/>
                      <a:r>
                        <a:rPr lang="zh-CN" altLang="en-US" sz="2400" dirty="0" smtClean="0">
                          <a:latin typeface="Microsoft YaHei" charset="0"/>
                          <a:ea typeface="Microsoft YaHei" charset="0"/>
                          <a:cs typeface="Microsoft YaHei" charset="0"/>
                        </a:rPr>
                        <a:t>（保证延迟，准确，期限难设）</a:t>
                      </a:r>
                      <a:endParaRPr lang="zh-CN" altLang="en-US" sz="2400" dirty="0">
                        <a:latin typeface="Microsoft YaHei" charset="0"/>
                        <a:ea typeface="Microsoft YaHei" charset="0"/>
                        <a:cs typeface="Microsoft YaHei" charset="0"/>
                      </a:endParaRPr>
                    </a:p>
                  </a:txBody>
                  <a:tcPr/>
                </a:tc>
                <a:tc>
                  <a:txBody>
                    <a:bodyPr/>
                    <a:lstStyle/>
                    <a:p>
                      <a:pPr algn="ctr"/>
                      <a:r>
                        <a:rPr lang="zh-CN" altLang="en-US" sz="2400" dirty="0" smtClean="0">
                          <a:latin typeface="Microsoft YaHei" charset="0"/>
                          <a:ea typeface="Microsoft YaHei" charset="0"/>
                          <a:cs typeface="Microsoft YaHei" charset="0"/>
                        </a:rPr>
                        <a:t>流完成时间</a:t>
                      </a:r>
                    </a:p>
                    <a:p>
                      <a:pPr algn="ctr"/>
                      <a:r>
                        <a:rPr lang="zh-CN" altLang="en-US" sz="2400" dirty="0" smtClean="0">
                          <a:latin typeface="Microsoft YaHei" charset="0"/>
                          <a:ea typeface="Microsoft YaHei" charset="0"/>
                          <a:cs typeface="Microsoft YaHei" charset="0"/>
                        </a:rPr>
                        <a:t>（简单，不准确）</a:t>
                      </a:r>
                    </a:p>
                    <a:p>
                      <a:pPr algn="ctr"/>
                      <a:endParaRPr lang="zh-CN" altLang="en-US" sz="2400" dirty="0">
                        <a:latin typeface="Microsoft YaHei" charset="0"/>
                        <a:ea typeface="Microsoft YaHei" charset="0"/>
                        <a:cs typeface="Microsoft YaHei" charset="0"/>
                      </a:endParaRPr>
                    </a:p>
                  </a:txBody>
                  <a:tcPr/>
                </a:tc>
              </a:tr>
              <a:tr h="848039">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kumimoji="1" lang="zh-CN" altLang="en-US" sz="2400" b="0" dirty="0" smtClean="0">
                          <a:latin typeface="Microsoft YaHei" charset="0"/>
                          <a:ea typeface="Microsoft YaHei" charset="0"/>
                          <a:cs typeface="Microsoft YaHei" charset="0"/>
                        </a:rPr>
                        <a:t>体系结构</a:t>
                      </a:r>
                    </a:p>
                  </a:txBody>
                  <a:tcPr/>
                </a:tc>
                <a:tc>
                  <a:txBody>
                    <a:bodyPr/>
                    <a:lstStyle/>
                    <a:p>
                      <a:pPr algn="ctr"/>
                      <a:r>
                        <a:rPr lang="zh-CN" altLang="en-US" sz="2400" dirty="0" smtClean="0">
                          <a:latin typeface="Microsoft YaHei" charset="0"/>
                          <a:ea typeface="Microsoft YaHei" charset="0"/>
                          <a:cs typeface="Microsoft YaHei" charset="0"/>
                        </a:rPr>
                        <a:t>考虑路径</a:t>
                      </a:r>
                    </a:p>
                    <a:p>
                      <a:pPr algn="ctr"/>
                      <a:r>
                        <a:rPr lang="zh-CN" altLang="en-US" sz="2400" dirty="0" smtClean="0">
                          <a:latin typeface="Microsoft YaHei" charset="0"/>
                          <a:ea typeface="Microsoft YaHei" charset="0"/>
                          <a:cs typeface="Microsoft YaHei" charset="0"/>
                        </a:rPr>
                        <a:t>（复杂，准确）</a:t>
                      </a:r>
                      <a:endParaRPr lang="zh-CN" altLang="en-US" sz="2400" dirty="0">
                        <a:latin typeface="Microsoft YaHei" charset="0"/>
                        <a:ea typeface="Microsoft YaHei" charset="0"/>
                        <a:cs typeface="Microsoft YaHei" charset="0"/>
                      </a:endParaRPr>
                    </a:p>
                  </a:txBody>
                  <a:tcPr/>
                </a:tc>
                <a:tc>
                  <a:txBody>
                    <a:bodyPr/>
                    <a:lstStyle/>
                    <a:p>
                      <a:pPr algn="ctr"/>
                      <a:r>
                        <a:rPr lang="zh-CN" altLang="en-US" sz="2400" dirty="0" smtClean="0">
                          <a:latin typeface="Microsoft YaHei" charset="0"/>
                          <a:ea typeface="Microsoft YaHei" charset="0"/>
                          <a:cs typeface="Microsoft YaHei" charset="0"/>
                        </a:rPr>
                        <a:t>非阻塞结构</a:t>
                      </a:r>
                    </a:p>
                    <a:p>
                      <a:pPr algn="ctr"/>
                      <a:r>
                        <a:rPr lang="zh-CN" altLang="en-US" sz="2400" dirty="0" smtClean="0">
                          <a:latin typeface="Microsoft YaHei" charset="0"/>
                          <a:ea typeface="Microsoft YaHei" charset="0"/>
                          <a:cs typeface="Microsoft YaHei" charset="0"/>
                        </a:rPr>
                        <a:t>（简单，准确度低）</a:t>
                      </a:r>
                      <a:endParaRPr lang="zh-CN" altLang="en-US" sz="2400" dirty="0">
                        <a:latin typeface="Microsoft YaHei" charset="0"/>
                        <a:ea typeface="Microsoft YaHei" charset="0"/>
                        <a:cs typeface="Microsoft YaHei" charset="0"/>
                      </a:endParaRPr>
                    </a:p>
                  </a:txBody>
                  <a:tcPr/>
                </a:tc>
              </a:tr>
            </a:tbl>
          </a:graphicData>
        </a:graphic>
      </p:graphicFrame>
    </p:spTree>
    <p:extLst>
      <p:ext uri="{BB962C8B-B14F-4D97-AF65-F5344CB8AC3E}">
        <p14:creationId xmlns:p14="http://schemas.microsoft.com/office/powerpoint/2010/main" val="190833023"/>
      </p:ext>
    </p:extLst>
  </p:cSld>
  <p:clrMapOvr>
    <a:masterClrMapping/>
  </p:clrMapOvr>
  <p:transition>
    <p:fade thruBlk="1"/>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solidFill>
                  <a:schemeClr val="tx1"/>
                </a:solidFill>
                <a:ea typeface="Microsoft YaHei" charset="0"/>
                <a:cs typeface="Microsoft YaHei" charset="0"/>
              </a:rPr>
              <a:t>数据中心传输方案的总结与分析</a:t>
            </a:r>
            <a:endParaRPr kumimoji="1" lang="zh-CN" altLang="en-US" b="1" dirty="0">
              <a:solidFill>
                <a:schemeClr val="tx1"/>
              </a:solidFill>
            </a:endParaRPr>
          </a:p>
        </p:txBody>
      </p:sp>
      <p:sp>
        <p:nvSpPr>
          <p:cNvPr id="3" name="内容占位符 2"/>
          <p:cNvSpPr>
            <a:spLocks noGrp="1"/>
          </p:cNvSpPr>
          <p:nvPr>
            <p:ph sz="quarter" idx="1"/>
          </p:nvPr>
        </p:nvSpPr>
        <p:spPr/>
        <p:txBody>
          <a:bodyPr/>
          <a:lstStyle/>
          <a:p>
            <a:r>
              <a:rPr kumimoji="1" lang="zh-CN" altLang="en-US" sz="3600" dirty="0" smtClean="0">
                <a:ea typeface="Microsoft YaHei" charset="0"/>
                <a:cs typeface="Microsoft YaHei" charset="0"/>
              </a:rPr>
              <a:t>总结</a:t>
            </a:r>
          </a:p>
          <a:p>
            <a:pPr lvl="1"/>
            <a:r>
              <a:rPr kumimoji="1" lang="zh-CN" altLang="en-US" sz="2800" dirty="0">
                <a:ea typeface="Microsoft YaHei" charset="0"/>
                <a:cs typeface="Microsoft YaHei" charset="0"/>
              </a:rPr>
              <a:t>无论当前的流级别还是任务级别的优化，都没有考虑拥塞程度和应用性能的关系，导致方案在</a:t>
            </a:r>
            <a:r>
              <a:rPr kumimoji="1" lang="zh-CN" altLang="en-US" sz="2800" dirty="0">
                <a:solidFill>
                  <a:srgbClr val="0432FF"/>
                </a:solidFill>
                <a:ea typeface="Microsoft YaHei" charset="0"/>
                <a:cs typeface="Microsoft YaHei" charset="0"/>
              </a:rPr>
              <a:t>重度拥塞时失效</a:t>
            </a:r>
          </a:p>
          <a:p>
            <a:pPr lvl="1"/>
            <a:r>
              <a:rPr kumimoji="1" lang="zh-CN" altLang="en-US" sz="2800" dirty="0">
                <a:ea typeface="Microsoft YaHei" charset="0"/>
                <a:cs typeface="Microsoft YaHei" charset="0"/>
              </a:rPr>
              <a:t>当前的流传输方案或者任务级别的传输方案，都侧重解决期限问题或者传输时间优化，而并没有</a:t>
            </a:r>
            <a:r>
              <a:rPr kumimoji="1" lang="zh-CN" altLang="en-US" sz="2800" dirty="0">
                <a:solidFill>
                  <a:srgbClr val="0432FF"/>
                </a:solidFill>
                <a:ea typeface="Microsoft YaHei" charset="0"/>
                <a:cs typeface="Microsoft YaHei" charset="0"/>
              </a:rPr>
              <a:t>同时对二者优化</a:t>
            </a:r>
          </a:p>
          <a:p>
            <a:pPr lvl="1"/>
            <a:r>
              <a:rPr kumimoji="1" lang="zh-CN" altLang="en-US" sz="2800" dirty="0">
                <a:ea typeface="Microsoft YaHei" charset="0"/>
                <a:cs typeface="Microsoft YaHei" charset="0"/>
              </a:rPr>
              <a:t>任务级别的传输优化，并</a:t>
            </a:r>
            <a:r>
              <a:rPr kumimoji="1" lang="zh-CN" altLang="en-US" sz="2800" dirty="0" smtClean="0">
                <a:ea typeface="Microsoft YaHei" charset="0"/>
                <a:cs typeface="Microsoft YaHei" charset="0"/>
              </a:rPr>
              <a:t>没有</a:t>
            </a:r>
            <a:r>
              <a:rPr kumimoji="1" lang="zh-CN" altLang="en-US" sz="2800" dirty="0" smtClean="0">
                <a:ea typeface="Microsoft YaHei" charset="0"/>
                <a:cs typeface="Microsoft YaHei" charset="0"/>
              </a:rPr>
              <a:t>考虑应用重要性</a:t>
            </a:r>
            <a:r>
              <a:rPr kumimoji="1" lang="zh-CN" altLang="en-US" sz="2800" dirty="0" smtClean="0">
                <a:ea typeface="Microsoft YaHei" charset="0"/>
                <a:cs typeface="Microsoft YaHei" charset="0"/>
              </a:rPr>
              <a:t>，</a:t>
            </a:r>
            <a:r>
              <a:rPr kumimoji="1" lang="zh-CN" altLang="en-US" sz="2800" dirty="0">
                <a:ea typeface="Microsoft YaHei" charset="0"/>
                <a:cs typeface="Microsoft YaHei" charset="0"/>
              </a:rPr>
              <a:t>导致</a:t>
            </a:r>
            <a:r>
              <a:rPr kumimoji="1" lang="zh-CN" altLang="en-US" sz="2800" dirty="0">
                <a:solidFill>
                  <a:srgbClr val="0432FF"/>
                </a:solidFill>
                <a:ea typeface="Microsoft YaHei" charset="0"/>
                <a:cs typeface="Microsoft YaHei" charset="0"/>
              </a:rPr>
              <a:t>网络资源并没有合理的分配</a:t>
            </a:r>
          </a:p>
        </p:txBody>
      </p:sp>
      <p:sp>
        <p:nvSpPr>
          <p:cNvPr id="5" name="圆角矩形 4"/>
          <p:cNvSpPr/>
          <p:nvPr/>
        </p:nvSpPr>
        <p:spPr>
          <a:xfrm>
            <a:off x="857427" y="4934614"/>
            <a:ext cx="10632559" cy="1083414"/>
          </a:xfrm>
          <a:prstGeom prst="roundRect">
            <a:avLst/>
          </a:prstGeom>
          <a:solidFill>
            <a:srgbClr val="0432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3600" b="1" dirty="0" smtClean="0">
                <a:solidFill>
                  <a:schemeClr val="bg1"/>
                </a:solidFill>
                <a:latin typeface="Microsoft YaHei" charset="0"/>
                <a:ea typeface="Microsoft YaHei" charset="0"/>
                <a:cs typeface="Microsoft YaHei" charset="0"/>
              </a:rPr>
              <a:t>结论：无论</a:t>
            </a:r>
            <a:r>
              <a:rPr kumimoji="1" lang="zh-CN" altLang="en-US" sz="3600" b="1" dirty="0">
                <a:solidFill>
                  <a:schemeClr val="bg1"/>
                </a:solidFill>
                <a:latin typeface="Microsoft YaHei" charset="0"/>
                <a:ea typeface="Microsoft YaHei" charset="0"/>
                <a:cs typeface="Microsoft YaHei" charset="0"/>
              </a:rPr>
              <a:t>是流级别还是任务级别，可优化空间</a:t>
            </a:r>
            <a:r>
              <a:rPr kumimoji="1" lang="zh-CN" altLang="en-US" sz="3600" b="1" dirty="0" smtClean="0">
                <a:solidFill>
                  <a:schemeClr val="bg1"/>
                </a:solidFill>
                <a:latin typeface="Microsoft YaHei" charset="0"/>
                <a:ea typeface="Microsoft YaHei" charset="0"/>
                <a:cs typeface="Microsoft YaHei" charset="0"/>
              </a:rPr>
              <a:t>大</a:t>
            </a:r>
            <a:endParaRPr kumimoji="1" lang="zh-CN" altLang="en-US" sz="3600" b="1" dirty="0">
              <a:solidFill>
                <a:schemeClr val="bg1"/>
              </a:solidFill>
              <a:latin typeface="Microsoft YaHei" charset="0"/>
              <a:ea typeface="Microsoft YaHei" charset="0"/>
              <a:cs typeface="Microsoft YaHei" charset="0"/>
            </a:endParaRPr>
          </a:p>
        </p:txBody>
      </p:sp>
    </p:spTree>
    <p:extLst>
      <p:ext uri="{BB962C8B-B14F-4D97-AF65-F5344CB8AC3E}">
        <p14:creationId xmlns:p14="http://schemas.microsoft.com/office/powerpoint/2010/main" val="927535811"/>
      </p:ext>
    </p:extLst>
  </p:cSld>
  <p:clrMapOvr>
    <a:masterClrMapping/>
  </p:clrMapOvr>
  <p:transition>
    <p:fade thruBlk="1"/>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L="82153"/>
            <a:r>
              <a:rPr lang="zh-CN" altLang="en-US" b="1" dirty="0">
                <a:solidFill>
                  <a:schemeClr val="tx1"/>
                </a:solidFill>
                <a:ea typeface="Microsoft YaHei" charset="0"/>
                <a:cs typeface="Microsoft YaHei" charset="0"/>
              </a:rPr>
              <a:t>数据中心传输方案的总结与分析</a:t>
            </a:r>
            <a:endParaRPr lang="en-US" altLang="zh-CN" b="1" dirty="0">
              <a:solidFill>
                <a:schemeClr val="tx1"/>
              </a:solidFill>
              <a:ea typeface="Microsoft YaHei" charset="0"/>
              <a:cs typeface="Microsoft YaHei" charset="0"/>
            </a:endParaRPr>
          </a:p>
        </p:txBody>
      </p:sp>
      <p:sp>
        <p:nvSpPr>
          <p:cNvPr id="3" name="内容占位符 2"/>
          <p:cNvSpPr>
            <a:spLocks noGrp="1"/>
          </p:cNvSpPr>
          <p:nvPr>
            <p:ph sz="quarter" idx="1"/>
          </p:nvPr>
        </p:nvSpPr>
        <p:spPr/>
        <p:txBody>
          <a:bodyPr/>
          <a:lstStyle/>
          <a:p>
            <a:r>
              <a:rPr kumimoji="1" lang="zh-CN" altLang="en-US" dirty="0" smtClean="0">
                <a:ea typeface="Microsoft YaHei" charset="0"/>
                <a:cs typeface="Microsoft YaHei" charset="0"/>
              </a:rPr>
              <a:t>研究目标</a:t>
            </a:r>
          </a:p>
          <a:p>
            <a:pPr lvl="1"/>
            <a:r>
              <a:rPr kumimoji="1" lang="zh-CN" altLang="en-US" dirty="0">
                <a:ea typeface="Microsoft YaHei" charset="0"/>
                <a:cs typeface="Microsoft YaHei" charset="0"/>
              </a:rPr>
              <a:t>构建基于应用的数据中心传输调度框架，使得应用提供更好的</a:t>
            </a:r>
            <a:r>
              <a:rPr kumimoji="1" lang="zh-CN" altLang="en-US" b="1" dirty="0">
                <a:solidFill>
                  <a:srgbClr val="0432FF"/>
                </a:solidFill>
                <a:ea typeface="Microsoft YaHei" charset="0"/>
                <a:cs typeface="Microsoft YaHei" charset="0"/>
              </a:rPr>
              <a:t>用户</a:t>
            </a:r>
            <a:r>
              <a:rPr kumimoji="1" lang="zh-CN" altLang="en-US" b="1" dirty="0" smtClean="0">
                <a:solidFill>
                  <a:srgbClr val="0432FF"/>
                </a:solidFill>
                <a:ea typeface="Microsoft YaHei" charset="0"/>
                <a:cs typeface="Microsoft YaHei" charset="0"/>
              </a:rPr>
              <a:t>体验</a:t>
            </a:r>
            <a:endParaRPr kumimoji="1" lang="zh-CN" altLang="en-US" dirty="0">
              <a:ea typeface="Microsoft YaHei" charset="0"/>
              <a:cs typeface="Microsoft YaHei" charset="0"/>
            </a:endParaRPr>
          </a:p>
          <a:p>
            <a:pPr lvl="1"/>
            <a:r>
              <a:rPr kumimoji="1" lang="zh-CN" altLang="en-US" dirty="0">
                <a:ea typeface="Microsoft YaHei" charset="0"/>
                <a:cs typeface="Microsoft YaHei" charset="0"/>
              </a:rPr>
              <a:t>通过对数据</a:t>
            </a:r>
            <a:r>
              <a:rPr kumimoji="1" lang="zh-CN" altLang="en-US" dirty="0" smtClean="0">
                <a:ea typeface="Microsoft YaHei" charset="0"/>
                <a:cs typeface="Microsoft YaHei" charset="0"/>
              </a:rPr>
              <a:t>中心应用的数据</a:t>
            </a:r>
            <a:r>
              <a:rPr kumimoji="1" lang="zh-CN" altLang="en-US" dirty="0">
                <a:ea typeface="Microsoft YaHei" charset="0"/>
                <a:cs typeface="Microsoft YaHei" charset="0"/>
              </a:rPr>
              <a:t>流进行调度和传输优化，可以充分合理的利用信道，</a:t>
            </a:r>
            <a:r>
              <a:rPr kumimoji="1" lang="zh-CN" altLang="en-US" dirty="0" smtClean="0">
                <a:ea typeface="Microsoft YaHei" charset="0"/>
                <a:cs typeface="Microsoft YaHei" charset="0"/>
              </a:rPr>
              <a:t>提高</a:t>
            </a:r>
            <a:r>
              <a:rPr kumimoji="1" lang="zh-CN" altLang="en-US" b="1" dirty="0" smtClean="0">
                <a:solidFill>
                  <a:srgbClr val="0432FF"/>
                </a:solidFill>
                <a:ea typeface="Microsoft YaHei" charset="0"/>
                <a:cs typeface="Microsoft YaHei" charset="0"/>
              </a:rPr>
              <a:t>网络资源利用率</a:t>
            </a:r>
            <a:endParaRPr kumimoji="1" lang="zh-CN" altLang="en-US" b="1" dirty="0">
              <a:solidFill>
                <a:srgbClr val="0432FF"/>
              </a:solidFill>
              <a:ea typeface="Microsoft YaHei" charset="0"/>
              <a:cs typeface="Microsoft YaHei" charset="0"/>
            </a:endParaRPr>
          </a:p>
          <a:p>
            <a:r>
              <a:rPr kumimoji="1" lang="zh-CN" altLang="en-US" dirty="0" smtClean="0">
                <a:ea typeface="Microsoft YaHei" charset="0"/>
                <a:cs typeface="Microsoft YaHei" charset="0"/>
              </a:rPr>
              <a:t>研究路线</a:t>
            </a:r>
          </a:p>
          <a:p>
            <a:pPr lvl="1"/>
            <a:r>
              <a:rPr kumimoji="1" lang="zh-CN" altLang="en-US" dirty="0" smtClean="0">
                <a:ea typeface="Microsoft YaHei" charset="0"/>
                <a:cs typeface="Microsoft YaHei" charset="0"/>
              </a:rPr>
              <a:t>优化数据中心传输，使得更多有期限的流在截止时间前完成，没有期限的流完成时间尽可能短</a:t>
            </a:r>
          </a:p>
          <a:p>
            <a:pPr lvl="1"/>
            <a:r>
              <a:rPr kumimoji="1" lang="zh-CN" altLang="en-US" dirty="0" smtClean="0">
                <a:ea typeface="Microsoft YaHei" charset="0"/>
                <a:cs typeface="Microsoft YaHei" charset="0"/>
              </a:rPr>
              <a:t>优化数据中心资源调度，根据应用紧急程度分配网络资源，使得网络资源分配更加合理</a:t>
            </a:r>
          </a:p>
        </p:txBody>
      </p:sp>
    </p:spTree>
    <p:extLst>
      <p:ext uri="{BB962C8B-B14F-4D97-AF65-F5344CB8AC3E}">
        <p14:creationId xmlns:p14="http://schemas.microsoft.com/office/powerpoint/2010/main" val="382926234"/>
      </p:ext>
    </p:extLst>
  </p:cSld>
  <p:clrMapOvr>
    <a:masterClrMapping/>
  </p:clrMapOvr>
  <p:transition>
    <p:fade thruBlk="1"/>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b="1" dirty="0" smtClean="0">
                <a:solidFill>
                  <a:schemeClr val="tx1"/>
                </a:solidFill>
                <a:ea typeface="Microsoft YaHei" charset="0"/>
                <a:cs typeface="Microsoft YaHei" charset="0"/>
              </a:rPr>
              <a:t>提纲</a:t>
            </a:r>
            <a:endParaRPr kumimoji="1" lang="zh-CN" altLang="en-US" b="1" dirty="0">
              <a:solidFill>
                <a:schemeClr val="tx1"/>
              </a:solidFill>
              <a:ea typeface="Microsoft YaHei" charset="0"/>
              <a:cs typeface="Microsoft YaHei" charset="0"/>
            </a:endParaRPr>
          </a:p>
        </p:txBody>
      </p:sp>
      <p:sp>
        <p:nvSpPr>
          <p:cNvPr id="3" name="内容占位符 2"/>
          <p:cNvSpPr>
            <a:spLocks noGrp="1"/>
          </p:cNvSpPr>
          <p:nvPr>
            <p:ph sz="quarter" idx="1"/>
          </p:nvPr>
        </p:nvSpPr>
        <p:spPr>
          <a:xfrm>
            <a:off x="407293" y="1221700"/>
            <a:ext cx="11532828" cy="5636299"/>
          </a:xfrm>
        </p:spPr>
        <p:txBody>
          <a:bodyPr/>
          <a:lstStyle/>
          <a:p>
            <a:pPr marL="539353" indent="-457200">
              <a:buFont typeface="Wingdings" charset="2"/>
              <a:buChar char="n"/>
            </a:pPr>
            <a:r>
              <a:rPr lang="zh-CN" altLang="en-US" sz="3200" dirty="0">
                <a:ea typeface="Microsoft YaHei" charset="0"/>
                <a:cs typeface="Microsoft YaHei" charset="0"/>
              </a:rPr>
              <a:t>研究背景和主要工作</a:t>
            </a:r>
            <a:endParaRPr lang="en-US" altLang="zh-CN" sz="3200" dirty="0">
              <a:ea typeface="Microsoft YaHei" charset="0"/>
              <a:cs typeface="Microsoft YaHei" charset="0"/>
            </a:endParaRPr>
          </a:p>
          <a:p>
            <a:pPr marL="539353" indent="-457200">
              <a:buFont typeface="Wingdings" charset="2"/>
              <a:buChar char="n"/>
            </a:pPr>
            <a:r>
              <a:rPr lang="zh-CN" altLang="en-US" sz="3200" dirty="0">
                <a:ea typeface="Microsoft YaHei" charset="0"/>
                <a:cs typeface="Microsoft YaHei" charset="0"/>
              </a:rPr>
              <a:t>相关研究综述和分析</a:t>
            </a:r>
            <a:endParaRPr lang="en-US" altLang="zh-CN" sz="3200" dirty="0">
              <a:ea typeface="Microsoft YaHei" charset="0"/>
              <a:cs typeface="Microsoft YaHei" charset="0"/>
            </a:endParaRPr>
          </a:p>
          <a:p>
            <a:pPr marL="539353" indent="-457200">
              <a:buFont typeface="Wingdings" charset="2"/>
              <a:buChar char="n"/>
            </a:pPr>
            <a:r>
              <a:rPr lang="zh-CN" altLang="en-US" sz="3200" dirty="0">
                <a:ea typeface="Microsoft YaHei" charset="0"/>
                <a:cs typeface="Microsoft YaHei" charset="0"/>
              </a:rPr>
              <a:t>流级别传输的理论模型及优化方法</a:t>
            </a:r>
          </a:p>
          <a:p>
            <a:pPr marL="539353" indent="-457200">
              <a:buFont typeface="Wingdings" charset="2"/>
              <a:buChar char="n"/>
            </a:pPr>
            <a:r>
              <a:rPr lang="zh-CN" altLang="en-US" sz="3200" dirty="0">
                <a:ea typeface="Microsoft YaHei" charset="0"/>
                <a:cs typeface="Microsoft YaHei" charset="0"/>
              </a:rPr>
              <a:t>任务级传输的理论模型及优化方法</a:t>
            </a:r>
          </a:p>
          <a:p>
            <a:pPr marL="539353" indent="-457200">
              <a:buFont typeface="Wingdings" charset="2"/>
              <a:buChar char="n"/>
            </a:pPr>
            <a:r>
              <a:rPr lang="zh-CN" altLang="en-US" sz="3200" dirty="0">
                <a:ea typeface="Microsoft YaHei" charset="0"/>
                <a:cs typeface="Microsoft YaHei" charset="0"/>
              </a:rPr>
              <a:t>传输调度系统的</a:t>
            </a:r>
            <a:r>
              <a:rPr lang="zh-CN" altLang="en-US" sz="3200" dirty="0">
                <a:ea typeface="Microsoft YaHei" charset="0"/>
                <a:cs typeface="Microsoft YaHei" charset="0"/>
              </a:rPr>
              <a:t>设计、实现及其性能评估 </a:t>
            </a:r>
          </a:p>
          <a:p>
            <a:pPr marL="539353" indent="-457200">
              <a:buFont typeface="Wingdings" charset="2"/>
              <a:buChar char="n"/>
            </a:pPr>
            <a:r>
              <a:rPr lang="zh-CN" altLang="en-US" sz="3200" dirty="0">
                <a:ea typeface="Microsoft YaHei" charset="0"/>
                <a:cs typeface="Microsoft YaHei" charset="0"/>
              </a:rPr>
              <a:t>结论与展望</a:t>
            </a:r>
            <a:endParaRPr lang="en-US" altLang="zh-CN" sz="3200" dirty="0">
              <a:ea typeface="Microsoft YaHei" charset="0"/>
              <a:cs typeface="Microsoft YaHei" charset="0"/>
            </a:endParaRPr>
          </a:p>
        </p:txBody>
      </p:sp>
    </p:spTree>
    <p:extLst>
      <p:ext uri="{BB962C8B-B14F-4D97-AF65-F5344CB8AC3E}">
        <p14:creationId xmlns:p14="http://schemas.microsoft.com/office/powerpoint/2010/main" val="1612071710"/>
      </p:ext>
    </p:extLst>
  </p:cSld>
  <p:clrMapOvr>
    <a:masterClrMapping/>
  </p:clrMapOvr>
  <p:transition>
    <p:fade thruBlk="1"/>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b="1" dirty="0" smtClean="0">
                <a:solidFill>
                  <a:schemeClr val="tx1"/>
                </a:solidFill>
                <a:ea typeface="Microsoft YaHei" charset="0"/>
                <a:cs typeface="Microsoft YaHei" charset="0"/>
              </a:rPr>
              <a:t>主要工作及论文框架</a:t>
            </a:r>
            <a:endParaRPr kumimoji="1" lang="zh-CN" altLang="en-US" b="1" dirty="0">
              <a:solidFill>
                <a:schemeClr val="tx1"/>
              </a:solidFill>
              <a:ea typeface="Microsoft YaHei" charset="0"/>
              <a:cs typeface="Microsoft YaHei" charset="0"/>
            </a:endParaRPr>
          </a:p>
        </p:txBody>
      </p:sp>
      <p:grpSp>
        <p:nvGrpSpPr>
          <p:cNvPr id="36" name="组合 23"/>
          <p:cNvGrpSpPr/>
          <p:nvPr/>
        </p:nvGrpSpPr>
        <p:grpSpPr>
          <a:xfrm>
            <a:off x="1226550" y="1155091"/>
            <a:ext cx="9199078" cy="5700443"/>
            <a:chOff x="367445" y="1992779"/>
            <a:chExt cx="10842307" cy="6229747"/>
          </a:xfrm>
        </p:grpSpPr>
        <p:sp>
          <p:nvSpPr>
            <p:cNvPr id="37" name="矩形 36"/>
            <p:cNvSpPr/>
            <p:nvPr/>
          </p:nvSpPr>
          <p:spPr>
            <a:xfrm>
              <a:off x="10592266" y="2194258"/>
              <a:ext cx="617486" cy="5071459"/>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smtClean="0">
                <a:solidFill>
                  <a:schemeClr val="tx1"/>
                </a:solidFill>
                <a:latin typeface="Microsoft YaHei" charset="0"/>
                <a:ea typeface="Microsoft YaHei" charset="0"/>
                <a:cs typeface="Microsoft YaHei" charset="0"/>
              </a:endParaRPr>
            </a:p>
            <a:p>
              <a:pPr algn="ctr"/>
              <a:r>
                <a:rPr lang="zh-CN" altLang="en-US" sz="2400" dirty="0" smtClean="0">
                  <a:solidFill>
                    <a:schemeClr val="tx1"/>
                  </a:solidFill>
                  <a:latin typeface="Microsoft YaHei" charset="0"/>
                  <a:ea typeface="Microsoft YaHei" charset="0"/>
                  <a:cs typeface="Microsoft YaHei" charset="0"/>
                </a:rPr>
                <a:t>第</a:t>
              </a:r>
            </a:p>
            <a:p>
              <a:pPr algn="ctr"/>
              <a:r>
                <a:rPr lang="en-US" altLang="zh-CN" sz="2400" dirty="0" smtClean="0">
                  <a:solidFill>
                    <a:schemeClr val="tx1"/>
                  </a:solidFill>
                  <a:latin typeface="Microsoft YaHei" charset="0"/>
                  <a:ea typeface="Microsoft YaHei" charset="0"/>
                  <a:cs typeface="Microsoft YaHei" charset="0"/>
                </a:rPr>
                <a:t>9</a:t>
              </a:r>
              <a:endParaRPr lang="zh-CN" altLang="en-US" sz="2400" dirty="0" smtClean="0">
                <a:solidFill>
                  <a:schemeClr val="tx1"/>
                </a:solidFill>
                <a:latin typeface="Microsoft YaHei" charset="0"/>
                <a:ea typeface="Microsoft YaHei" charset="0"/>
                <a:cs typeface="Microsoft YaHei" charset="0"/>
              </a:endParaRPr>
            </a:p>
            <a:p>
              <a:pPr algn="ctr"/>
              <a:r>
                <a:rPr lang="zh-CN" altLang="en-US" sz="2400" dirty="0" smtClean="0">
                  <a:solidFill>
                    <a:schemeClr val="tx1"/>
                  </a:solidFill>
                  <a:latin typeface="Microsoft YaHei" charset="0"/>
                  <a:ea typeface="Microsoft YaHei" charset="0"/>
                  <a:cs typeface="Microsoft YaHei" charset="0"/>
                </a:rPr>
                <a:t>章</a:t>
              </a:r>
            </a:p>
            <a:p>
              <a:pPr algn="ctr"/>
              <a:endParaRPr lang="zh-CN" altLang="en-US" sz="2400" dirty="0">
                <a:solidFill>
                  <a:schemeClr val="tx1"/>
                </a:solidFill>
                <a:latin typeface="Microsoft YaHei" charset="0"/>
                <a:ea typeface="Microsoft YaHei" charset="0"/>
                <a:cs typeface="Microsoft YaHei" charset="0"/>
              </a:endParaRPr>
            </a:p>
            <a:p>
              <a:pPr algn="ctr"/>
              <a:r>
                <a:rPr lang="zh-CN" altLang="en-US" sz="2400" dirty="0" smtClean="0">
                  <a:solidFill>
                    <a:schemeClr val="tx1"/>
                  </a:solidFill>
                  <a:latin typeface="Microsoft YaHei" charset="0"/>
                  <a:ea typeface="Microsoft YaHei" charset="0"/>
                  <a:cs typeface="Microsoft YaHei" charset="0"/>
                </a:rPr>
                <a:t>应用传输</a:t>
              </a:r>
              <a:r>
                <a:rPr lang="zh-CN" altLang="en-US" sz="2400" dirty="0">
                  <a:solidFill>
                    <a:schemeClr val="tx1"/>
                  </a:solidFill>
                  <a:latin typeface="Microsoft YaHei" charset="0"/>
                  <a:ea typeface="Microsoft YaHei" charset="0"/>
                  <a:cs typeface="Microsoft YaHei" charset="0"/>
                </a:rPr>
                <a:t>优化系统</a:t>
              </a:r>
            </a:p>
          </p:txBody>
        </p:sp>
        <p:grpSp>
          <p:nvGrpSpPr>
            <p:cNvPr id="46" name="组合 33"/>
            <p:cNvGrpSpPr/>
            <p:nvPr/>
          </p:nvGrpSpPr>
          <p:grpSpPr>
            <a:xfrm>
              <a:off x="2902362" y="1992779"/>
              <a:ext cx="6838467" cy="2864421"/>
              <a:chOff x="2582322" y="1787847"/>
              <a:chExt cx="6838467" cy="2864421"/>
            </a:xfrm>
          </p:grpSpPr>
          <p:sp>
            <p:nvSpPr>
              <p:cNvPr id="53" name="矩形 52"/>
              <p:cNvSpPr/>
              <p:nvPr/>
            </p:nvSpPr>
            <p:spPr>
              <a:xfrm>
                <a:off x="5879489" y="2018220"/>
                <a:ext cx="3487592" cy="1122608"/>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solidFill>
                      <a:schemeClr val="tx1"/>
                    </a:solidFill>
                    <a:latin typeface="Microsoft YaHei" charset="0"/>
                    <a:ea typeface="Microsoft YaHei" charset="0"/>
                    <a:cs typeface="Microsoft YaHei" charset="0"/>
                  </a:rPr>
                  <a:t>第</a:t>
                </a:r>
                <a:r>
                  <a:rPr lang="en-US" altLang="zh-CN" sz="2400" dirty="0" smtClean="0">
                    <a:solidFill>
                      <a:schemeClr val="tx1"/>
                    </a:solidFill>
                    <a:latin typeface="Microsoft YaHei" charset="0"/>
                    <a:ea typeface="Microsoft YaHei" charset="0"/>
                    <a:cs typeface="Microsoft YaHei" charset="0"/>
                  </a:rPr>
                  <a:t>4</a:t>
                </a:r>
                <a:r>
                  <a:rPr lang="zh-CN" altLang="en-US" sz="2400" dirty="0" smtClean="0">
                    <a:solidFill>
                      <a:schemeClr val="tx1"/>
                    </a:solidFill>
                    <a:latin typeface="Microsoft YaHei" charset="0"/>
                    <a:ea typeface="Microsoft YaHei" charset="0"/>
                    <a:cs typeface="Microsoft YaHei" charset="0"/>
                  </a:rPr>
                  <a:t>章</a:t>
                </a:r>
              </a:p>
              <a:p>
                <a:pPr algn="ctr"/>
                <a:r>
                  <a:rPr lang="zh-CN" altLang="en-US" sz="2400" dirty="0">
                    <a:solidFill>
                      <a:schemeClr val="tx1"/>
                    </a:solidFill>
                    <a:latin typeface="Microsoft YaHei" charset="0"/>
                    <a:ea typeface="Microsoft YaHei" charset="0"/>
                    <a:cs typeface="Microsoft YaHei" charset="0"/>
                  </a:rPr>
                  <a:t>期限敏感流的负载自适应传输优化方案</a:t>
                </a:r>
                <a:endParaRPr lang="zh-CN" altLang="en-US" sz="2400" dirty="0" smtClean="0">
                  <a:solidFill>
                    <a:schemeClr val="tx1"/>
                  </a:solidFill>
                  <a:latin typeface="Microsoft YaHei" charset="0"/>
                  <a:ea typeface="Microsoft YaHei" charset="0"/>
                  <a:cs typeface="Microsoft YaHei" charset="0"/>
                </a:endParaRPr>
              </a:p>
            </p:txBody>
          </p:sp>
          <p:sp>
            <p:nvSpPr>
              <p:cNvPr id="54" name="矩形 53"/>
              <p:cNvSpPr/>
              <p:nvPr/>
            </p:nvSpPr>
            <p:spPr>
              <a:xfrm>
                <a:off x="5903614" y="3409489"/>
                <a:ext cx="3489691" cy="124277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solidFill>
                      <a:schemeClr val="tx1"/>
                    </a:solidFill>
                    <a:latin typeface="Microsoft YaHei" charset="0"/>
                    <a:ea typeface="Microsoft YaHei" charset="0"/>
                    <a:cs typeface="Microsoft YaHei" charset="0"/>
                  </a:rPr>
                  <a:t>第</a:t>
                </a:r>
                <a:r>
                  <a:rPr lang="en-US" altLang="zh-CN" sz="2400" dirty="0" smtClean="0">
                    <a:solidFill>
                      <a:schemeClr val="tx1"/>
                    </a:solidFill>
                    <a:latin typeface="Microsoft YaHei" charset="0"/>
                    <a:ea typeface="Microsoft YaHei" charset="0"/>
                    <a:cs typeface="Microsoft YaHei" charset="0"/>
                  </a:rPr>
                  <a:t>5</a:t>
                </a:r>
                <a:r>
                  <a:rPr lang="zh-CN" altLang="en-US" sz="2400" dirty="0" smtClean="0">
                    <a:solidFill>
                      <a:schemeClr val="tx1"/>
                    </a:solidFill>
                    <a:latin typeface="Microsoft YaHei" charset="0"/>
                    <a:ea typeface="Microsoft YaHei" charset="0"/>
                    <a:cs typeface="Microsoft YaHei" charset="0"/>
                  </a:rPr>
                  <a:t>章</a:t>
                </a:r>
              </a:p>
              <a:p>
                <a:pPr algn="ctr"/>
                <a:r>
                  <a:rPr lang="zh-CN" altLang="en-US" sz="2400" dirty="0">
                    <a:solidFill>
                      <a:schemeClr val="tx1"/>
                    </a:solidFill>
                    <a:latin typeface="Microsoft YaHei" charset="0"/>
                    <a:ea typeface="Microsoft YaHei" charset="0"/>
                    <a:cs typeface="Microsoft YaHei" charset="0"/>
                  </a:rPr>
                  <a:t>基于流持续时间的传输优化方案</a:t>
                </a:r>
              </a:p>
            </p:txBody>
          </p:sp>
          <p:sp>
            <p:nvSpPr>
              <p:cNvPr id="55" name="矩形 54"/>
              <p:cNvSpPr/>
              <p:nvPr/>
            </p:nvSpPr>
            <p:spPr>
              <a:xfrm>
                <a:off x="2582322" y="1787847"/>
                <a:ext cx="6838467" cy="2864421"/>
              </a:xfrm>
              <a:prstGeom prst="rect">
                <a:avLst/>
              </a:prstGeom>
              <a:noFill/>
              <a:ln w="5397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dirty="0">
                  <a:solidFill>
                    <a:schemeClr val="tx1"/>
                  </a:solidFill>
                  <a:latin typeface="Microsoft YaHei" charset="0"/>
                  <a:ea typeface="Microsoft YaHei" charset="0"/>
                  <a:cs typeface="Microsoft YaHei" charset="0"/>
                </a:endParaRPr>
              </a:p>
            </p:txBody>
          </p:sp>
        </p:grpSp>
        <p:grpSp>
          <p:nvGrpSpPr>
            <p:cNvPr id="47" name="组合 34"/>
            <p:cNvGrpSpPr/>
            <p:nvPr/>
          </p:nvGrpSpPr>
          <p:grpSpPr>
            <a:xfrm>
              <a:off x="894956" y="5088286"/>
              <a:ext cx="8845870" cy="3134240"/>
              <a:chOff x="574916" y="4593794"/>
              <a:chExt cx="8845870" cy="3134240"/>
            </a:xfrm>
          </p:grpSpPr>
          <p:sp>
            <p:nvSpPr>
              <p:cNvPr id="50" name="矩形 49"/>
              <p:cNvSpPr/>
              <p:nvPr/>
            </p:nvSpPr>
            <p:spPr>
              <a:xfrm>
                <a:off x="5737083" y="4698244"/>
                <a:ext cx="3572324" cy="126565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solidFill>
                      <a:schemeClr val="tx1"/>
                    </a:solidFill>
                    <a:latin typeface="Microsoft YaHei" charset="0"/>
                    <a:ea typeface="Microsoft YaHei" charset="0"/>
                    <a:cs typeface="Microsoft YaHei" charset="0"/>
                  </a:rPr>
                  <a:t>第</a:t>
                </a:r>
                <a:r>
                  <a:rPr lang="en-US" altLang="zh-CN" sz="2400" dirty="0" smtClean="0">
                    <a:solidFill>
                      <a:schemeClr val="tx1"/>
                    </a:solidFill>
                    <a:latin typeface="Microsoft YaHei" charset="0"/>
                    <a:ea typeface="Microsoft YaHei" charset="0"/>
                    <a:cs typeface="Microsoft YaHei" charset="0"/>
                  </a:rPr>
                  <a:t>7</a:t>
                </a:r>
                <a:r>
                  <a:rPr lang="zh-CN" altLang="en-US" sz="2400" dirty="0" smtClean="0">
                    <a:solidFill>
                      <a:schemeClr val="tx1"/>
                    </a:solidFill>
                    <a:latin typeface="Microsoft YaHei" charset="0"/>
                    <a:ea typeface="Microsoft YaHei" charset="0"/>
                    <a:cs typeface="Microsoft YaHei" charset="0"/>
                  </a:rPr>
                  <a:t>章</a:t>
                </a:r>
              </a:p>
              <a:p>
                <a:pPr algn="ctr"/>
                <a:r>
                  <a:rPr lang="zh-CN" altLang="en-US" sz="2400" dirty="0">
                    <a:solidFill>
                      <a:schemeClr val="tx1"/>
                    </a:solidFill>
                    <a:latin typeface="Microsoft YaHei" charset="0"/>
                    <a:ea typeface="Microsoft YaHei" charset="0"/>
                    <a:cs typeface="Microsoft YaHei" charset="0"/>
                  </a:rPr>
                  <a:t>基于流信息的任务级传输优化方案</a:t>
                </a:r>
              </a:p>
            </p:txBody>
          </p:sp>
          <p:sp>
            <p:nvSpPr>
              <p:cNvPr id="51" name="文本框 50"/>
              <p:cNvSpPr txBox="1"/>
              <p:nvPr/>
            </p:nvSpPr>
            <p:spPr>
              <a:xfrm>
                <a:off x="574916" y="4593794"/>
                <a:ext cx="2884651" cy="504532"/>
              </a:xfrm>
              <a:prstGeom prst="rect">
                <a:avLst/>
              </a:prstGeom>
              <a:noFill/>
            </p:spPr>
            <p:txBody>
              <a:bodyPr wrap="square" rtlCol="0">
                <a:spAutoFit/>
              </a:bodyPr>
              <a:lstStyle/>
              <a:p>
                <a:r>
                  <a:rPr lang="zh-CN" altLang="en-US" sz="2400" b="1" dirty="0">
                    <a:solidFill>
                      <a:srgbClr val="FF0000"/>
                    </a:solidFill>
                    <a:latin typeface="Microsoft YaHei" charset="0"/>
                    <a:ea typeface="Microsoft YaHei" charset="0"/>
                    <a:cs typeface="Microsoft YaHei" charset="0"/>
                  </a:rPr>
                  <a:t>任务</a:t>
                </a:r>
                <a:r>
                  <a:rPr lang="zh-CN" altLang="en-US" sz="2400" b="1" dirty="0" smtClean="0">
                    <a:solidFill>
                      <a:srgbClr val="FF0000"/>
                    </a:solidFill>
                    <a:latin typeface="Microsoft YaHei" charset="0"/>
                    <a:ea typeface="Microsoft YaHei" charset="0"/>
                    <a:cs typeface="Microsoft YaHei" charset="0"/>
                  </a:rPr>
                  <a:t>级传输</a:t>
                </a:r>
                <a:endParaRPr lang="zh-CN" altLang="en-US" sz="2400" b="1" dirty="0">
                  <a:solidFill>
                    <a:srgbClr val="FF0000"/>
                  </a:solidFill>
                  <a:latin typeface="Microsoft YaHei" charset="0"/>
                  <a:ea typeface="Microsoft YaHei" charset="0"/>
                  <a:cs typeface="Microsoft YaHei" charset="0"/>
                </a:endParaRPr>
              </a:p>
            </p:txBody>
          </p:sp>
          <p:sp>
            <p:nvSpPr>
              <p:cNvPr id="52" name="矩形 51"/>
              <p:cNvSpPr/>
              <p:nvPr/>
            </p:nvSpPr>
            <p:spPr>
              <a:xfrm>
                <a:off x="2623109" y="4596111"/>
                <a:ext cx="6797677" cy="3131923"/>
              </a:xfrm>
              <a:prstGeom prst="rect">
                <a:avLst/>
              </a:prstGeom>
              <a:noFill/>
              <a:ln w="5397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solidFill>
                    <a:schemeClr val="tx1"/>
                  </a:solidFill>
                  <a:latin typeface="Microsoft YaHei" charset="0"/>
                  <a:ea typeface="Microsoft YaHei" charset="0"/>
                  <a:cs typeface="Microsoft YaHei" charset="0"/>
                </a:endParaRPr>
              </a:p>
            </p:txBody>
          </p:sp>
        </p:grpSp>
        <p:sp>
          <p:nvSpPr>
            <p:cNvPr id="48" name="矩形 47"/>
            <p:cNvSpPr/>
            <p:nvPr/>
          </p:nvSpPr>
          <p:spPr>
            <a:xfrm>
              <a:off x="367445" y="2201235"/>
              <a:ext cx="604881" cy="4414071"/>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solidFill>
                    <a:schemeClr val="tx1"/>
                  </a:solidFill>
                  <a:latin typeface="Microsoft YaHei" charset="0"/>
                  <a:ea typeface="Microsoft YaHei" charset="0"/>
                  <a:cs typeface="Microsoft YaHei" charset="0"/>
                </a:rPr>
                <a:t>第</a:t>
              </a:r>
            </a:p>
            <a:p>
              <a:pPr algn="ctr"/>
              <a:r>
                <a:rPr lang="en-US" altLang="zh-CN" sz="2400" dirty="0" smtClean="0">
                  <a:solidFill>
                    <a:schemeClr val="tx1"/>
                  </a:solidFill>
                  <a:latin typeface="Microsoft YaHei" charset="0"/>
                  <a:ea typeface="Microsoft YaHei" charset="0"/>
                  <a:cs typeface="Microsoft YaHei" charset="0"/>
                </a:rPr>
                <a:t>2</a:t>
              </a:r>
              <a:endParaRPr lang="zh-CN" altLang="en-US" sz="2400" dirty="0" smtClean="0">
                <a:solidFill>
                  <a:schemeClr val="tx1"/>
                </a:solidFill>
                <a:latin typeface="Microsoft YaHei" charset="0"/>
                <a:ea typeface="Microsoft YaHei" charset="0"/>
                <a:cs typeface="Microsoft YaHei" charset="0"/>
              </a:endParaRPr>
            </a:p>
            <a:p>
              <a:pPr algn="ctr"/>
              <a:r>
                <a:rPr lang="zh-CN" altLang="en-US" sz="2400" dirty="0" smtClean="0">
                  <a:solidFill>
                    <a:schemeClr val="tx1"/>
                  </a:solidFill>
                  <a:latin typeface="Microsoft YaHei" charset="0"/>
                  <a:ea typeface="Microsoft YaHei" charset="0"/>
                  <a:cs typeface="Microsoft YaHei" charset="0"/>
                </a:rPr>
                <a:t>章</a:t>
              </a:r>
            </a:p>
            <a:p>
              <a:pPr algn="ctr"/>
              <a:endParaRPr lang="zh-CN" altLang="en-US" sz="2400" dirty="0" smtClean="0">
                <a:solidFill>
                  <a:schemeClr val="tx1"/>
                </a:solidFill>
                <a:latin typeface="Microsoft YaHei" charset="0"/>
                <a:ea typeface="Microsoft YaHei" charset="0"/>
                <a:cs typeface="Microsoft YaHei" charset="0"/>
              </a:endParaRPr>
            </a:p>
            <a:p>
              <a:pPr algn="ctr"/>
              <a:r>
                <a:rPr lang="zh-CN" altLang="en-US" sz="2400" dirty="0" smtClean="0">
                  <a:solidFill>
                    <a:schemeClr val="tx1"/>
                  </a:solidFill>
                  <a:latin typeface="Microsoft YaHei" charset="0"/>
                  <a:ea typeface="Microsoft YaHei" charset="0"/>
                  <a:cs typeface="Microsoft YaHei" charset="0"/>
                </a:rPr>
                <a:t>国内外</a:t>
              </a:r>
              <a:r>
                <a:rPr lang="zh-CN" altLang="en-US" sz="2400" dirty="0">
                  <a:solidFill>
                    <a:schemeClr val="tx1"/>
                  </a:solidFill>
                  <a:latin typeface="Microsoft YaHei" charset="0"/>
                  <a:ea typeface="Microsoft YaHei" charset="0"/>
                  <a:cs typeface="Microsoft YaHei" charset="0"/>
                </a:rPr>
                <a:t>研究现状</a:t>
              </a:r>
            </a:p>
          </p:txBody>
        </p:sp>
      </p:grpSp>
      <p:sp>
        <p:nvSpPr>
          <p:cNvPr id="56" name="文本框 55"/>
          <p:cNvSpPr txBox="1"/>
          <p:nvPr/>
        </p:nvSpPr>
        <p:spPr>
          <a:xfrm>
            <a:off x="1674113" y="1407591"/>
            <a:ext cx="2204989" cy="461665"/>
          </a:xfrm>
          <a:prstGeom prst="rect">
            <a:avLst/>
          </a:prstGeom>
          <a:noFill/>
        </p:spPr>
        <p:txBody>
          <a:bodyPr wrap="square" rtlCol="0">
            <a:spAutoFit/>
          </a:bodyPr>
          <a:lstStyle/>
          <a:p>
            <a:r>
              <a:rPr lang="zh-CN" altLang="en-US" sz="2400" b="1" dirty="0" smtClean="0">
                <a:solidFill>
                  <a:srgbClr val="FF0000"/>
                </a:solidFill>
                <a:latin typeface="Microsoft YaHei" charset="0"/>
                <a:ea typeface="Microsoft YaHei" charset="0"/>
                <a:cs typeface="Microsoft YaHei" charset="0"/>
              </a:rPr>
              <a:t>流级</a:t>
            </a:r>
            <a:r>
              <a:rPr lang="zh-CN" altLang="en-US" sz="2400" b="1" dirty="0" smtClean="0">
                <a:solidFill>
                  <a:srgbClr val="FF0000"/>
                </a:solidFill>
                <a:latin typeface="Microsoft YaHei" charset="0"/>
                <a:ea typeface="Microsoft YaHei" charset="0"/>
                <a:cs typeface="Microsoft YaHei" charset="0"/>
              </a:rPr>
              <a:t>别传输</a:t>
            </a:r>
            <a:endParaRPr lang="zh-CN" altLang="en-US" sz="2400" b="1" dirty="0">
              <a:solidFill>
                <a:srgbClr val="FF0000"/>
              </a:solidFill>
              <a:latin typeface="Microsoft YaHei" charset="0"/>
              <a:ea typeface="Microsoft YaHei" charset="0"/>
              <a:cs typeface="Microsoft YaHei" charset="0"/>
            </a:endParaRPr>
          </a:p>
        </p:txBody>
      </p:sp>
      <p:sp>
        <p:nvSpPr>
          <p:cNvPr id="57" name="矩形 56"/>
          <p:cNvSpPr/>
          <p:nvPr/>
        </p:nvSpPr>
        <p:spPr>
          <a:xfrm>
            <a:off x="6086091" y="5606444"/>
            <a:ext cx="2970403" cy="1042233"/>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solidFill>
                  <a:schemeClr val="tx1"/>
                </a:solidFill>
                <a:latin typeface="Microsoft YaHei" charset="0"/>
                <a:ea typeface="Microsoft YaHei" charset="0"/>
                <a:cs typeface="Microsoft YaHei" charset="0"/>
              </a:rPr>
              <a:t>第</a:t>
            </a:r>
            <a:r>
              <a:rPr lang="en-US" altLang="zh-CN" sz="2400" dirty="0" smtClean="0">
                <a:solidFill>
                  <a:schemeClr val="tx1"/>
                </a:solidFill>
                <a:latin typeface="Microsoft YaHei" charset="0"/>
                <a:ea typeface="Microsoft YaHei" charset="0"/>
                <a:cs typeface="Microsoft YaHei" charset="0"/>
              </a:rPr>
              <a:t>8</a:t>
            </a:r>
            <a:r>
              <a:rPr lang="zh-CN" altLang="en-US" sz="2400" dirty="0" smtClean="0">
                <a:solidFill>
                  <a:schemeClr val="tx1"/>
                </a:solidFill>
                <a:latin typeface="Microsoft YaHei" charset="0"/>
                <a:ea typeface="Microsoft YaHei" charset="0"/>
                <a:cs typeface="Microsoft YaHei" charset="0"/>
              </a:rPr>
              <a:t>章</a:t>
            </a:r>
          </a:p>
          <a:p>
            <a:pPr algn="ctr"/>
            <a:r>
              <a:rPr lang="zh-CN" altLang="en-US" sz="2400" dirty="0">
                <a:solidFill>
                  <a:schemeClr val="tx1"/>
                </a:solidFill>
                <a:latin typeface="Microsoft YaHei" charset="0"/>
                <a:ea typeface="Microsoft YaHei" charset="0"/>
                <a:cs typeface="Microsoft YaHei" charset="0"/>
              </a:rPr>
              <a:t>基于</a:t>
            </a:r>
            <a:r>
              <a:rPr lang="zh-CN" altLang="en-US" sz="2400" dirty="0" smtClean="0">
                <a:solidFill>
                  <a:schemeClr val="tx1"/>
                </a:solidFill>
                <a:latin typeface="Microsoft YaHei" charset="0"/>
                <a:ea typeface="Microsoft YaHei" charset="0"/>
                <a:cs typeface="Microsoft YaHei" charset="0"/>
              </a:rPr>
              <a:t>重要性的任务级传输</a:t>
            </a:r>
            <a:r>
              <a:rPr lang="zh-CN" altLang="en-US" sz="2400" dirty="0">
                <a:solidFill>
                  <a:schemeClr val="tx1"/>
                </a:solidFill>
                <a:latin typeface="Microsoft YaHei" charset="0"/>
                <a:ea typeface="Microsoft YaHei" charset="0"/>
                <a:cs typeface="Microsoft YaHei" charset="0"/>
              </a:rPr>
              <a:t>调度方案</a:t>
            </a:r>
          </a:p>
        </p:txBody>
      </p:sp>
      <p:sp>
        <p:nvSpPr>
          <p:cNvPr id="59" name="矩形 58"/>
          <p:cNvSpPr/>
          <p:nvPr/>
        </p:nvSpPr>
        <p:spPr>
          <a:xfrm>
            <a:off x="3525133" y="1223541"/>
            <a:ext cx="1032551" cy="2295862"/>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solidFill>
                  <a:schemeClr val="tx1"/>
                </a:solidFill>
                <a:latin typeface="Microsoft YaHei" charset="0"/>
                <a:ea typeface="Microsoft YaHei" charset="0"/>
                <a:cs typeface="Microsoft YaHei" charset="0"/>
              </a:rPr>
              <a:t>第</a:t>
            </a:r>
            <a:r>
              <a:rPr lang="en-US" altLang="zh-CN" sz="2400" dirty="0" smtClean="0">
                <a:solidFill>
                  <a:schemeClr val="tx1"/>
                </a:solidFill>
                <a:latin typeface="Microsoft YaHei" charset="0"/>
                <a:ea typeface="Microsoft YaHei" charset="0"/>
                <a:cs typeface="Microsoft YaHei" charset="0"/>
              </a:rPr>
              <a:t>3</a:t>
            </a:r>
            <a:r>
              <a:rPr lang="zh-CN" altLang="en-US" sz="2400" dirty="0" smtClean="0">
                <a:solidFill>
                  <a:schemeClr val="tx1"/>
                </a:solidFill>
                <a:latin typeface="Microsoft YaHei" charset="0"/>
                <a:ea typeface="Microsoft YaHei" charset="0"/>
                <a:cs typeface="Microsoft YaHei" charset="0"/>
              </a:rPr>
              <a:t>章</a:t>
            </a:r>
          </a:p>
          <a:p>
            <a:pPr algn="ctr"/>
            <a:r>
              <a:rPr lang="zh-CN" altLang="en-US" sz="2400" dirty="0" smtClean="0">
                <a:solidFill>
                  <a:schemeClr val="tx1"/>
                </a:solidFill>
                <a:latin typeface="Microsoft YaHei" charset="0"/>
                <a:ea typeface="Microsoft YaHei" charset="0"/>
                <a:cs typeface="Microsoft YaHei" charset="0"/>
              </a:rPr>
              <a:t>基于</a:t>
            </a:r>
            <a:r>
              <a:rPr lang="en-US" altLang="zh-CN" sz="2400" dirty="0" smtClean="0">
                <a:solidFill>
                  <a:schemeClr val="tx1"/>
                </a:solidFill>
                <a:latin typeface="Microsoft YaHei" charset="0"/>
                <a:ea typeface="Microsoft YaHei" charset="0"/>
                <a:cs typeface="Microsoft YaHei" charset="0"/>
              </a:rPr>
              <a:t>ECN</a:t>
            </a:r>
            <a:r>
              <a:rPr lang="zh-CN" altLang="en-US" sz="2400" dirty="0" smtClean="0">
                <a:solidFill>
                  <a:schemeClr val="tx1"/>
                </a:solidFill>
                <a:latin typeface="Microsoft YaHei" charset="0"/>
                <a:ea typeface="Microsoft YaHei" charset="0"/>
                <a:cs typeface="Microsoft YaHei" charset="0"/>
              </a:rPr>
              <a:t>标记的流模型</a:t>
            </a:r>
            <a:endParaRPr lang="zh-CN" altLang="en-US" sz="2400" dirty="0">
              <a:solidFill>
                <a:schemeClr val="tx1"/>
              </a:solidFill>
              <a:latin typeface="Microsoft YaHei" charset="0"/>
              <a:ea typeface="Microsoft YaHei" charset="0"/>
              <a:cs typeface="Microsoft YaHei" charset="0"/>
            </a:endParaRPr>
          </a:p>
        </p:txBody>
      </p:sp>
      <p:sp>
        <p:nvSpPr>
          <p:cNvPr id="60" name="矩形 59"/>
          <p:cNvSpPr/>
          <p:nvPr/>
        </p:nvSpPr>
        <p:spPr>
          <a:xfrm>
            <a:off x="3537894" y="4057420"/>
            <a:ext cx="1032479" cy="2730404"/>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solidFill>
                  <a:schemeClr val="tx1"/>
                </a:solidFill>
                <a:latin typeface="Microsoft YaHei" charset="0"/>
                <a:ea typeface="Microsoft YaHei" charset="0"/>
                <a:cs typeface="Microsoft YaHei" charset="0"/>
              </a:rPr>
              <a:t>第</a:t>
            </a:r>
            <a:r>
              <a:rPr lang="en-US" altLang="zh-CN" sz="2400" dirty="0">
                <a:solidFill>
                  <a:schemeClr val="tx1"/>
                </a:solidFill>
                <a:latin typeface="Microsoft YaHei" charset="0"/>
                <a:ea typeface="Microsoft YaHei" charset="0"/>
                <a:cs typeface="Microsoft YaHei" charset="0"/>
              </a:rPr>
              <a:t>6</a:t>
            </a:r>
            <a:r>
              <a:rPr lang="zh-CN" altLang="en-US" sz="2400" dirty="0" smtClean="0">
                <a:solidFill>
                  <a:schemeClr val="tx1"/>
                </a:solidFill>
                <a:latin typeface="Microsoft YaHei" charset="0"/>
                <a:ea typeface="Microsoft YaHei" charset="0"/>
                <a:cs typeface="Microsoft YaHei" charset="0"/>
              </a:rPr>
              <a:t>章</a:t>
            </a:r>
          </a:p>
          <a:p>
            <a:pPr algn="ctr"/>
            <a:r>
              <a:rPr lang="zh-CN" altLang="en-US" sz="2400" dirty="0" smtClean="0">
                <a:solidFill>
                  <a:schemeClr val="tx1"/>
                </a:solidFill>
                <a:latin typeface="Microsoft YaHei" charset="0"/>
                <a:ea typeface="Microsoft YaHei" charset="0"/>
                <a:cs typeface="Microsoft YaHei" charset="0"/>
              </a:rPr>
              <a:t>传输任务调度模型</a:t>
            </a:r>
            <a:endParaRPr lang="zh-CN" altLang="en-US" sz="2400" dirty="0">
              <a:solidFill>
                <a:schemeClr val="tx1"/>
              </a:solidFill>
              <a:latin typeface="Microsoft YaHei" charset="0"/>
              <a:ea typeface="Microsoft YaHei" charset="0"/>
              <a:cs typeface="Microsoft YaHei" charset="0"/>
            </a:endParaRPr>
          </a:p>
        </p:txBody>
      </p:sp>
      <p:sp>
        <p:nvSpPr>
          <p:cNvPr id="67" name="矩形 66"/>
          <p:cNvSpPr/>
          <p:nvPr/>
        </p:nvSpPr>
        <p:spPr>
          <a:xfrm>
            <a:off x="208788" y="1339452"/>
            <a:ext cx="519978" cy="403903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solidFill>
                  <a:schemeClr val="tx1"/>
                </a:solidFill>
                <a:latin typeface="Microsoft YaHei" charset="0"/>
                <a:ea typeface="Microsoft YaHei" charset="0"/>
                <a:cs typeface="Microsoft YaHei" charset="0"/>
              </a:rPr>
              <a:t>第</a:t>
            </a:r>
          </a:p>
          <a:p>
            <a:pPr algn="ctr"/>
            <a:r>
              <a:rPr lang="en-US" altLang="zh-CN" sz="2400" dirty="0" smtClean="0">
                <a:solidFill>
                  <a:schemeClr val="tx1"/>
                </a:solidFill>
                <a:latin typeface="Microsoft YaHei" charset="0"/>
                <a:ea typeface="Microsoft YaHei" charset="0"/>
                <a:cs typeface="Microsoft YaHei" charset="0"/>
              </a:rPr>
              <a:t>1</a:t>
            </a:r>
            <a:endParaRPr lang="zh-CN" altLang="en-US" sz="2400" dirty="0" smtClean="0">
              <a:solidFill>
                <a:schemeClr val="tx1"/>
              </a:solidFill>
              <a:latin typeface="Microsoft YaHei" charset="0"/>
              <a:ea typeface="Microsoft YaHei" charset="0"/>
              <a:cs typeface="Microsoft YaHei" charset="0"/>
            </a:endParaRPr>
          </a:p>
          <a:p>
            <a:pPr algn="ctr"/>
            <a:r>
              <a:rPr lang="zh-CN" altLang="en-US" sz="2400" dirty="0" smtClean="0">
                <a:solidFill>
                  <a:schemeClr val="tx1"/>
                </a:solidFill>
                <a:latin typeface="Microsoft YaHei" charset="0"/>
                <a:ea typeface="Microsoft YaHei" charset="0"/>
                <a:cs typeface="Microsoft YaHei" charset="0"/>
              </a:rPr>
              <a:t>章</a:t>
            </a:r>
          </a:p>
          <a:p>
            <a:pPr algn="ctr"/>
            <a:endParaRPr lang="zh-CN" altLang="en-US" sz="2400" dirty="0" smtClean="0">
              <a:solidFill>
                <a:schemeClr val="tx1"/>
              </a:solidFill>
              <a:latin typeface="Microsoft YaHei" charset="0"/>
              <a:ea typeface="Microsoft YaHei" charset="0"/>
              <a:cs typeface="Microsoft YaHei" charset="0"/>
            </a:endParaRPr>
          </a:p>
          <a:p>
            <a:pPr algn="ctr"/>
            <a:r>
              <a:rPr lang="zh-CN" altLang="en-US" sz="2400" dirty="0" smtClean="0">
                <a:solidFill>
                  <a:schemeClr val="tx1"/>
                </a:solidFill>
                <a:latin typeface="Microsoft YaHei" charset="0"/>
                <a:ea typeface="Microsoft YaHei" charset="0"/>
                <a:cs typeface="Microsoft YaHei" charset="0"/>
              </a:rPr>
              <a:t>引言</a:t>
            </a:r>
            <a:endParaRPr lang="zh-CN" altLang="en-US" sz="2400" dirty="0">
              <a:solidFill>
                <a:schemeClr val="tx1"/>
              </a:solidFill>
              <a:latin typeface="Microsoft YaHei" charset="0"/>
              <a:ea typeface="Microsoft YaHei" charset="0"/>
              <a:cs typeface="Microsoft YaHei" charset="0"/>
            </a:endParaRPr>
          </a:p>
        </p:txBody>
      </p:sp>
      <p:cxnSp>
        <p:nvCxnSpPr>
          <p:cNvPr id="68" name="直接箭头连接符 36"/>
          <p:cNvCxnSpPr/>
          <p:nvPr/>
        </p:nvCxnSpPr>
        <p:spPr>
          <a:xfrm>
            <a:off x="768128" y="3116779"/>
            <a:ext cx="458422" cy="0"/>
          </a:xfrm>
          <a:prstGeom prst="straightConnector1">
            <a:avLst/>
          </a:prstGeom>
          <a:ln w="41275">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69" name="直接箭头连接符 36"/>
          <p:cNvCxnSpPr/>
          <p:nvPr/>
        </p:nvCxnSpPr>
        <p:spPr>
          <a:xfrm>
            <a:off x="10417938" y="3500294"/>
            <a:ext cx="730087" cy="0"/>
          </a:xfrm>
          <a:prstGeom prst="straightConnector1">
            <a:avLst/>
          </a:prstGeom>
          <a:ln w="41275">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70" name="矩形 69"/>
          <p:cNvSpPr/>
          <p:nvPr/>
        </p:nvSpPr>
        <p:spPr>
          <a:xfrm>
            <a:off x="11148025" y="1419269"/>
            <a:ext cx="792096" cy="4613308"/>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solidFill>
                  <a:schemeClr val="tx1"/>
                </a:solidFill>
                <a:latin typeface="Microsoft YaHei" charset="0"/>
                <a:ea typeface="Microsoft YaHei" charset="0"/>
                <a:cs typeface="Microsoft YaHei" charset="0"/>
              </a:rPr>
              <a:t>第</a:t>
            </a:r>
          </a:p>
          <a:p>
            <a:pPr algn="ctr"/>
            <a:r>
              <a:rPr lang="en-US" altLang="zh-CN" sz="2400" dirty="0" smtClean="0">
                <a:solidFill>
                  <a:schemeClr val="tx1"/>
                </a:solidFill>
                <a:latin typeface="Microsoft YaHei" charset="0"/>
                <a:ea typeface="Microsoft YaHei" charset="0"/>
                <a:cs typeface="Microsoft YaHei" charset="0"/>
              </a:rPr>
              <a:t>10</a:t>
            </a:r>
            <a:endParaRPr lang="zh-CN" altLang="en-US" sz="2400" dirty="0" smtClean="0">
              <a:solidFill>
                <a:schemeClr val="tx1"/>
              </a:solidFill>
              <a:latin typeface="Microsoft YaHei" charset="0"/>
              <a:ea typeface="Microsoft YaHei" charset="0"/>
              <a:cs typeface="Microsoft YaHei" charset="0"/>
            </a:endParaRPr>
          </a:p>
          <a:p>
            <a:pPr algn="ctr"/>
            <a:r>
              <a:rPr lang="zh-CN" altLang="en-US" sz="2400" dirty="0" smtClean="0">
                <a:solidFill>
                  <a:schemeClr val="tx1"/>
                </a:solidFill>
                <a:latin typeface="Microsoft YaHei" charset="0"/>
                <a:ea typeface="Microsoft YaHei" charset="0"/>
                <a:cs typeface="Microsoft YaHei" charset="0"/>
              </a:rPr>
              <a:t>章</a:t>
            </a:r>
          </a:p>
          <a:p>
            <a:pPr algn="ctr"/>
            <a:endParaRPr lang="zh-CN" altLang="en-US" sz="2400" dirty="0" smtClean="0">
              <a:solidFill>
                <a:schemeClr val="tx1"/>
              </a:solidFill>
              <a:latin typeface="Microsoft YaHei" charset="0"/>
              <a:ea typeface="Microsoft YaHei" charset="0"/>
              <a:cs typeface="Microsoft YaHei" charset="0"/>
            </a:endParaRPr>
          </a:p>
          <a:p>
            <a:pPr algn="ctr"/>
            <a:r>
              <a:rPr lang="zh-CN" altLang="en-US" sz="2400" dirty="0" smtClean="0">
                <a:solidFill>
                  <a:schemeClr val="tx1"/>
                </a:solidFill>
                <a:latin typeface="Microsoft YaHei" charset="0"/>
                <a:ea typeface="Microsoft YaHei" charset="0"/>
                <a:cs typeface="Microsoft YaHei" charset="0"/>
              </a:rPr>
              <a:t>总结与展望</a:t>
            </a:r>
            <a:endParaRPr lang="zh-CN" altLang="en-US" sz="2400" dirty="0">
              <a:solidFill>
                <a:schemeClr val="tx1"/>
              </a:solidFill>
              <a:latin typeface="Microsoft YaHei" charset="0"/>
              <a:ea typeface="Microsoft YaHei" charset="0"/>
              <a:cs typeface="Microsoft YaHei" charset="0"/>
            </a:endParaRPr>
          </a:p>
        </p:txBody>
      </p:sp>
      <p:cxnSp>
        <p:nvCxnSpPr>
          <p:cNvPr id="9" name="直线箭头连接符 8"/>
          <p:cNvCxnSpPr/>
          <p:nvPr/>
        </p:nvCxnSpPr>
        <p:spPr>
          <a:xfrm flipV="1">
            <a:off x="1739757" y="1909929"/>
            <a:ext cx="1587643" cy="1483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线箭头连接符 39"/>
          <p:cNvCxnSpPr/>
          <p:nvPr/>
        </p:nvCxnSpPr>
        <p:spPr>
          <a:xfrm>
            <a:off x="1703795" y="4660708"/>
            <a:ext cx="157065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线箭头连接符 40"/>
          <p:cNvCxnSpPr/>
          <p:nvPr/>
        </p:nvCxnSpPr>
        <p:spPr>
          <a:xfrm flipV="1">
            <a:off x="4584870" y="1976933"/>
            <a:ext cx="1588837" cy="11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线箭头连接符 42"/>
          <p:cNvCxnSpPr/>
          <p:nvPr/>
        </p:nvCxnSpPr>
        <p:spPr>
          <a:xfrm>
            <a:off x="4577971" y="3116779"/>
            <a:ext cx="1595736"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线箭头连接符 44"/>
          <p:cNvCxnSpPr/>
          <p:nvPr/>
        </p:nvCxnSpPr>
        <p:spPr>
          <a:xfrm>
            <a:off x="4554016" y="4735611"/>
            <a:ext cx="149990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直线箭头连接符 62"/>
          <p:cNvCxnSpPr/>
          <p:nvPr/>
        </p:nvCxnSpPr>
        <p:spPr>
          <a:xfrm flipV="1">
            <a:off x="4554016" y="6017346"/>
            <a:ext cx="1499901" cy="1523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直接箭头连接符 36"/>
          <p:cNvCxnSpPr/>
          <p:nvPr/>
        </p:nvCxnSpPr>
        <p:spPr>
          <a:xfrm>
            <a:off x="9179328" y="2250768"/>
            <a:ext cx="690223" cy="0"/>
          </a:xfrm>
          <a:prstGeom prst="straightConnector1">
            <a:avLst/>
          </a:prstGeom>
          <a:ln w="3810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73" name="直接箭头连接符 36"/>
          <p:cNvCxnSpPr/>
          <p:nvPr/>
        </p:nvCxnSpPr>
        <p:spPr>
          <a:xfrm>
            <a:off x="9179328" y="4917057"/>
            <a:ext cx="734872" cy="5320"/>
          </a:xfrm>
          <a:prstGeom prst="straightConnector1">
            <a:avLst/>
          </a:prstGeom>
          <a:ln w="3810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75" name="文本框 74"/>
          <p:cNvSpPr txBox="1"/>
          <p:nvPr/>
        </p:nvSpPr>
        <p:spPr>
          <a:xfrm>
            <a:off x="4564242" y="1425805"/>
            <a:ext cx="1744821" cy="461665"/>
          </a:xfrm>
          <a:prstGeom prst="rect">
            <a:avLst/>
          </a:prstGeom>
          <a:noFill/>
        </p:spPr>
        <p:txBody>
          <a:bodyPr wrap="square" rtlCol="0">
            <a:spAutoFit/>
          </a:bodyPr>
          <a:lstStyle/>
          <a:p>
            <a:r>
              <a:rPr lang="zh-CN" altLang="en-US" sz="2400" b="1" dirty="0" smtClean="0">
                <a:solidFill>
                  <a:srgbClr val="FF0000"/>
                </a:solidFill>
                <a:latin typeface="Microsoft YaHei" charset="0"/>
                <a:ea typeface="Microsoft YaHei" charset="0"/>
                <a:cs typeface="Microsoft YaHei" charset="0"/>
              </a:rPr>
              <a:t>流大小已知</a:t>
            </a:r>
            <a:endParaRPr lang="zh-CN" altLang="en-US" sz="2400" b="1" dirty="0">
              <a:solidFill>
                <a:srgbClr val="FF0000"/>
              </a:solidFill>
              <a:latin typeface="Microsoft YaHei" charset="0"/>
              <a:ea typeface="Microsoft YaHei" charset="0"/>
              <a:cs typeface="Microsoft YaHei" charset="0"/>
            </a:endParaRPr>
          </a:p>
        </p:txBody>
      </p:sp>
      <p:sp>
        <p:nvSpPr>
          <p:cNvPr id="77" name="文本框 76"/>
          <p:cNvSpPr txBox="1"/>
          <p:nvPr/>
        </p:nvSpPr>
        <p:spPr>
          <a:xfrm>
            <a:off x="4577971" y="2582380"/>
            <a:ext cx="2007155" cy="461665"/>
          </a:xfrm>
          <a:prstGeom prst="rect">
            <a:avLst/>
          </a:prstGeom>
          <a:noFill/>
        </p:spPr>
        <p:txBody>
          <a:bodyPr wrap="square" rtlCol="0">
            <a:spAutoFit/>
          </a:bodyPr>
          <a:lstStyle/>
          <a:p>
            <a:r>
              <a:rPr lang="zh-CN" altLang="en-US" sz="2400" b="1" dirty="0" smtClean="0">
                <a:solidFill>
                  <a:srgbClr val="FF0000"/>
                </a:solidFill>
                <a:latin typeface="Microsoft YaHei" charset="0"/>
                <a:ea typeface="Microsoft YaHei" charset="0"/>
                <a:cs typeface="Microsoft YaHei" charset="0"/>
              </a:rPr>
              <a:t>流</a:t>
            </a:r>
            <a:r>
              <a:rPr lang="zh-CN" altLang="en-US" sz="2400" b="1" dirty="0">
                <a:solidFill>
                  <a:srgbClr val="FF0000"/>
                </a:solidFill>
                <a:latin typeface="Microsoft YaHei" charset="0"/>
                <a:ea typeface="Microsoft YaHei" charset="0"/>
                <a:cs typeface="Microsoft YaHei" charset="0"/>
              </a:rPr>
              <a:t>大</a:t>
            </a:r>
            <a:r>
              <a:rPr lang="zh-CN" altLang="en-US" sz="2400" b="1" dirty="0" smtClean="0">
                <a:solidFill>
                  <a:srgbClr val="FF0000"/>
                </a:solidFill>
                <a:latin typeface="Microsoft YaHei" charset="0"/>
                <a:ea typeface="Microsoft YaHei" charset="0"/>
                <a:cs typeface="Microsoft YaHei" charset="0"/>
              </a:rPr>
              <a:t>小未知</a:t>
            </a:r>
            <a:endParaRPr lang="zh-CN" altLang="en-US" sz="2400" b="1" dirty="0">
              <a:solidFill>
                <a:srgbClr val="FF0000"/>
              </a:solidFill>
              <a:latin typeface="Microsoft YaHei" charset="0"/>
              <a:ea typeface="Microsoft YaHei" charset="0"/>
              <a:cs typeface="Microsoft YaHei" charset="0"/>
            </a:endParaRPr>
          </a:p>
        </p:txBody>
      </p:sp>
      <p:sp>
        <p:nvSpPr>
          <p:cNvPr id="80" name="文本框 79"/>
          <p:cNvSpPr txBox="1"/>
          <p:nvPr/>
        </p:nvSpPr>
        <p:spPr>
          <a:xfrm>
            <a:off x="4500210" y="5511670"/>
            <a:ext cx="1751258" cy="461665"/>
          </a:xfrm>
          <a:prstGeom prst="rect">
            <a:avLst/>
          </a:prstGeom>
          <a:noFill/>
        </p:spPr>
        <p:txBody>
          <a:bodyPr wrap="square" rtlCol="0">
            <a:spAutoFit/>
          </a:bodyPr>
          <a:lstStyle/>
          <a:p>
            <a:r>
              <a:rPr lang="zh-CN" altLang="en-US" sz="2400" b="1" dirty="0" smtClean="0">
                <a:solidFill>
                  <a:srgbClr val="FF0000"/>
                </a:solidFill>
                <a:latin typeface="Microsoft YaHei" charset="0"/>
                <a:ea typeface="Microsoft YaHei" charset="0"/>
                <a:cs typeface="Microsoft YaHei" charset="0"/>
              </a:rPr>
              <a:t>流</a:t>
            </a:r>
            <a:r>
              <a:rPr lang="zh-CN" altLang="en-US" sz="2400" b="1" dirty="0">
                <a:solidFill>
                  <a:srgbClr val="FF0000"/>
                </a:solidFill>
                <a:latin typeface="Microsoft YaHei" charset="0"/>
                <a:ea typeface="Microsoft YaHei" charset="0"/>
                <a:cs typeface="Microsoft YaHei" charset="0"/>
              </a:rPr>
              <a:t>大小</a:t>
            </a:r>
            <a:r>
              <a:rPr lang="zh-CN" altLang="en-US" sz="2400" b="1" dirty="0" smtClean="0">
                <a:solidFill>
                  <a:srgbClr val="FF0000"/>
                </a:solidFill>
                <a:latin typeface="Microsoft YaHei" charset="0"/>
                <a:ea typeface="Microsoft YaHei" charset="0"/>
                <a:cs typeface="Microsoft YaHei" charset="0"/>
              </a:rPr>
              <a:t>未知</a:t>
            </a:r>
            <a:endParaRPr lang="zh-CN" altLang="en-US" sz="2400" b="1" dirty="0">
              <a:solidFill>
                <a:srgbClr val="FF0000"/>
              </a:solidFill>
              <a:latin typeface="Microsoft YaHei" charset="0"/>
              <a:ea typeface="Microsoft YaHei" charset="0"/>
              <a:cs typeface="Microsoft YaHei" charset="0"/>
            </a:endParaRPr>
          </a:p>
        </p:txBody>
      </p:sp>
      <p:sp>
        <p:nvSpPr>
          <p:cNvPr id="49" name="文本框 48"/>
          <p:cNvSpPr txBox="1"/>
          <p:nvPr/>
        </p:nvSpPr>
        <p:spPr>
          <a:xfrm>
            <a:off x="4459108" y="4273946"/>
            <a:ext cx="1744821" cy="461665"/>
          </a:xfrm>
          <a:prstGeom prst="rect">
            <a:avLst/>
          </a:prstGeom>
          <a:noFill/>
        </p:spPr>
        <p:txBody>
          <a:bodyPr wrap="square" rtlCol="0">
            <a:spAutoFit/>
          </a:bodyPr>
          <a:lstStyle/>
          <a:p>
            <a:r>
              <a:rPr lang="zh-CN" altLang="en-US" sz="2400" b="1" smtClean="0">
                <a:solidFill>
                  <a:srgbClr val="FF0000"/>
                </a:solidFill>
                <a:latin typeface="Microsoft YaHei" charset="0"/>
                <a:ea typeface="Microsoft YaHei" charset="0"/>
                <a:cs typeface="Microsoft YaHei" charset="0"/>
              </a:rPr>
              <a:t>流大小已知</a:t>
            </a:r>
            <a:endParaRPr lang="zh-CN" altLang="en-US" sz="2400" b="1" dirty="0">
              <a:solidFill>
                <a:srgbClr val="FF0000"/>
              </a:solidFill>
              <a:latin typeface="Microsoft YaHei" charset="0"/>
              <a:ea typeface="Microsoft YaHei" charset="0"/>
              <a:cs typeface="Microsoft YaHei" charset="0"/>
            </a:endParaRPr>
          </a:p>
        </p:txBody>
      </p:sp>
    </p:spTree>
    <p:extLst>
      <p:ext uri="{BB962C8B-B14F-4D97-AF65-F5344CB8AC3E}">
        <p14:creationId xmlns:p14="http://schemas.microsoft.com/office/powerpoint/2010/main" val="829570037"/>
      </p:ext>
    </p:extLst>
  </p:cSld>
  <p:clrMapOvr>
    <a:masterClrMapping/>
  </p:clrMapOvr>
  <p:transition>
    <p:fade thruBlk="1"/>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solidFill>
                  <a:schemeClr val="tx1"/>
                </a:solidFill>
                <a:ea typeface="Microsoft YaHei" charset="0"/>
                <a:cs typeface="Microsoft YaHei" charset="0"/>
              </a:rPr>
              <a:t>基于</a:t>
            </a:r>
            <a:r>
              <a:rPr lang="en-US" altLang="zh-CN" b="1" dirty="0">
                <a:solidFill>
                  <a:schemeClr val="tx1"/>
                </a:solidFill>
                <a:ea typeface="Microsoft YaHei" charset="0"/>
                <a:cs typeface="Microsoft YaHei" charset="0"/>
              </a:rPr>
              <a:t>ECN</a:t>
            </a:r>
            <a:r>
              <a:rPr lang="zh-CN" altLang="en-US" b="1" dirty="0">
                <a:solidFill>
                  <a:schemeClr val="tx1"/>
                </a:solidFill>
                <a:ea typeface="Microsoft YaHei" charset="0"/>
                <a:cs typeface="Microsoft YaHei" charset="0"/>
              </a:rPr>
              <a:t>标记的</a:t>
            </a:r>
            <a:r>
              <a:rPr lang="zh-CN" altLang="en-US" b="1" dirty="0" smtClean="0">
                <a:solidFill>
                  <a:schemeClr val="tx1"/>
                </a:solidFill>
                <a:ea typeface="Microsoft YaHei" charset="0"/>
                <a:cs typeface="Microsoft YaHei" charset="0"/>
              </a:rPr>
              <a:t>流模型</a:t>
            </a:r>
            <a:endParaRPr kumimoji="1" lang="zh-CN" altLang="en-US" b="1" dirty="0">
              <a:solidFill>
                <a:schemeClr val="tx1"/>
              </a:solidFill>
            </a:endParaRPr>
          </a:p>
        </p:txBody>
      </p:sp>
      <p:pic>
        <p:nvPicPr>
          <p:cNvPr id="4" name="图片 3"/>
          <p:cNvPicPr>
            <a:picLocks noChangeAspect="1"/>
          </p:cNvPicPr>
          <p:nvPr/>
        </p:nvPicPr>
        <p:blipFill>
          <a:blip r:embed="rId3"/>
          <a:stretch>
            <a:fillRect/>
          </a:stretch>
        </p:blipFill>
        <p:spPr>
          <a:xfrm>
            <a:off x="5822220" y="1208731"/>
            <a:ext cx="5809800" cy="5414959"/>
          </a:xfrm>
          <a:prstGeom prst="rect">
            <a:avLst/>
          </a:prstGeom>
        </p:spPr>
      </p:pic>
      <mc:AlternateContent xmlns:mc="http://schemas.openxmlformats.org/markup-compatibility/2006" xmlns:a14="http://schemas.microsoft.com/office/drawing/2010/main">
        <mc:Choice Requires="a14">
          <p:sp>
            <p:nvSpPr>
              <p:cNvPr id="6" name="内容占位符 5"/>
              <p:cNvSpPr>
                <a:spLocks noGrp="1"/>
              </p:cNvSpPr>
              <p:nvPr>
                <p:ph sz="quarter" idx="1"/>
              </p:nvPr>
            </p:nvSpPr>
            <p:spPr>
              <a:xfrm>
                <a:off x="209857" y="1208731"/>
                <a:ext cx="11224726" cy="5434280"/>
              </a:xfrm>
            </p:spPr>
            <p:txBody>
              <a:bodyPr/>
              <a:lstStyle/>
              <a:p>
                <a:r>
                  <a:rPr kumimoji="1" lang="zh-CN" altLang="en-US" dirty="0" smtClean="0">
                    <a:ea typeface="Microsoft YaHei" charset="0"/>
                    <a:cs typeface="Microsoft YaHei" charset="0"/>
                  </a:rPr>
                  <a:t>交换机设置阈值，超过阈值数据包被标记</a:t>
                </a:r>
              </a:p>
              <a:p>
                <a:r>
                  <a:rPr kumimoji="1" lang="zh-CN" altLang="en-US" dirty="0" smtClean="0">
                    <a:ea typeface="Microsoft YaHei" charset="0"/>
                    <a:cs typeface="Microsoft YaHei" charset="0"/>
                  </a:rPr>
                  <a:t>数据包被标记，</a:t>
                </a:r>
                <a:r>
                  <a:rPr kumimoji="1" lang="en-US" altLang="zh-CN" dirty="0" smtClean="0">
                    <a:ea typeface="Microsoft YaHei" charset="0"/>
                    <a:cs typeface="Microsoft YaHei" charset="0"/>
                  </a:rPr>
                  <a:t>ACK</a:t>
                </a:r>
                <a:r>
                  <a:rPr kumimoji="1" lang="zh-CN" altLang="en-US" dirty="0" smtClean="0">
                    <a:ea typeface="Microsoft YaHei" charset="0"/>
                    <a:cs typeface="Microsoft YaHei" charset="0"/>
                  </a:rPr>
                  <a:t>中有</a:t>
                </a:r>
                <a:r>
                  <a:rPr kumimoji="1" lang="en-US" altLang="zh-CN" dirty="0" smtClean="0">
                    <a:ea typeface="Microsoft YaHei" charset="0"/>
                    <a:cs typeface="Microsoft YaHei" charset="0"/>
                  </a:rPr>
                  <a:t>ECN</a:t>
                </a:r>
                <a:endParaRPr kumimoji="1" lang="zh-CN" altLang="en-US" dirty="0" smtClean="0">
                  <a:ea typeface="Microsoft YaHei" charset="0"/>
                  <a:cs typeface="Microsoft YaHei" charset="0"/>
                </a:endParaRPr>
              </a:p>
              <a:p>
                <a:r>
                  <a:rPr kumimoji="1" lang="zh-CN" altLang="en-US" dirty="0" smtClean="0">
                    <a:ea typeface="Microsoft YaHei" charset="0"/>
                    <a:cs typeface="Microsoft YaHei" charset="0"/>
                  </a:rPr>
                  <a:t>发送端统计上个</a:t>
                </a:r>
                <a:r>
                  <a:rPr kumimoji="1" lang="en-US" altLang="zh-CN" dirty="0" smtClean="0">
                    <a:ea typeface="Microsoft YaHei" charset="0"/>
                    <a:cs typeface="Microsoft YaHei" charset="0"/>
                  </a:rPr>
                  <a:t>RTT</a:t>
                </a:r>
                <a:r>
                  <a:rPr kumimoji="1" lang="zh-CN" altLang="en-US" dirty="0" smtClean="0">
                    <a:ea typeface="Microsoft YaHei" charset="0"/>
                    <a:cs typeface="Microsoft YaHei" charset="0"/>
                  </a:rPr>
                  <a:t>中</a:t>
                </a:r>
                <a:r>
                  <a:rPr kumimoji="1" lang="en-US" altLang="zh-CN" dirty="0" smtClean="0">
                    <a:ea typeface="Microsoft YaHei" charset="0"/>
                    <a:cs typeface="Microsoft YaHei" charset="0"/>
                  </a:rPr>
                  <a:t>ECN</a:t>
                </a:r>
                <a:r>
                  <a:rPr kumimoji="1" lang="zh-CN" altLang="en-US" dirty="0" smtClean="0">
                    <a:ea typeface="Microsoft YaHei" charset="0"/>
                    <a:cs typeface="Microsoft YaHei" charset="0"/>
                  </a:rPr>
                  <a:t>标记比例</a:t>
                </a:r>
                <a:endParaRPr kumimoji="1" lang="zh-CN" altLang="en-US" dirty="0">
                  <a:ea typeface="Microsoft YaHei" charset="0"/>
                  <a:cs typeface="Microsoft YaHei" charset="0"/>
                </a:endParaRPr>
              </a:p>
              <a:p>
                <a:r>
                  <a:rPr kumimoji="1" lang="en-US" altLang="zh-CN" dirty="0" smtClean="0">
                    <a:ea typeface="Microsoft YaHei" charset="0"/>
                    <a:cs typeface="Microsoft YaHei" charset="0"/>
                  </a:rPr>
                  <a:t>w=</a:t>
                </a:r>
                <a14:m>
                  <m:oMath xmlns:m="http://schemas.openxmlformats.org/officeDocument/2006/math">
                    <m:d>
                      <m:dPr>
                        <m:begChr m:val="{"/>
                        <m:endChr m:val=""/>
                        <m:ctrlPr>
                          <a:rPr kumimoji="1" lang="cs-CZ" altLang="zh-CN" i="1" smtClean="0">
                            <a:latin typeface="Cambria Math" charset="0"/>
                            <a:ea typeface="Microsoft YaHei" charset="0"/>
                            <a:cs typeface="Microsoft YaHei" charset="0"/>
                          </a:rPr>
                        </m:ctrlPr>
                      </m:dPr>
                      <m:e>
                        <m:eqArr>
                          <m:eqArrPr>
                            <m:ctrlPr>
                              <a:rPr kumimoji="1" lang="cs-CZ" altLang="zh-CN" i="1" smtClean="0">
                                <a:latin typeface="Cambria Math" charset="0"/>
                                <a:ea typeface="Microsoft YaHei" charset="0"/>
                                <a:cs typeface="Microsoft YaHei" charset="0"/>
                              </a:rPr>
                            </m:ctrlPr>
                          </m:eqArrPr>
                          <m:e>
                            <m:r>
                              <a:rPr kumimoji="1" lang="en-US" altLang="zh-CN" b="0" i="1" smtClean="0">
                                <a:latin typeface="Cambria Math" charset="0"/>
                                <a:ea typeface="Microsoft YaHei" charset="0"/>
                                <a:cs typeface="Microsoft YaHei" charset="0"/>
                              </a:rPr>
                              <m:t>𝑤</m:t>
                            </m:r>
                            <m:r>
                              <a:rPr kumimoji="1" lang="en-US" altLang="zh-CN" b="0" i="1" smtClean="0">
                                <a:latin typeface="Cambria Math" charset="0"/>
                                <a:ea typeface="Microsoft YaHei" charset="0"/>
                                <a:cs typeface="Microsoft YaHei" charset="0"/>
                              </a:rPr>
                              <m:t>+(1−</m:t>
                            </m:r>
                            <m:sSub>
                              <m:sSubPr>
                                <m:ctrlPr>
                                  <a:rPr kumimoji="1" lang="en-US" altLang="zh-CN" b="0" i="1" smtClean="0">
                                    <a:latin typeface="Cambria Math" charset="0"/>
                                    <a:ea typeface="Microsoft YaHei" charset="0"/>
                                    <a:cs typeface="Microsoft YaHei" charset="0"/>
                                  </a:rPr>
                                </m:ctrlPr>
                              </m:sSubPr>
                              <m:e>
                                <m:r>
                                  <a:rPr kumimoji="1" lang="en-US" altLang="zh-CN" b="0" i="1" smtClean="0">
                                    <a:latin typeface="Cambria Math" charset="0"/>
                                    <a:ea typeface="Microsoft YaHei" charset="0"/>
                                    <a:cs typeface="Microsoft YaHei" charset="0"/>
                                  </a:rPr>
                                  <m:t>𝑓</m:t>
                                </m:r>
                              </m:e>
                              <m:sub>
                                <m:r>
                                  <a:rPr kumimoji="1" lang="en-US" altLang="zh-CN" b="0" i="1" smtClean="0">
                                    <a:latin typeface="Cambria Math" charset="0"/>
                                    <a:ea typeface="Microsoft YaHei" charset="0"/>
                                    <a:cs typeface="Microsoft YaHei" charset="0"/>
                                  </a:rPr>
                                  <m:t>1</m:t>
                                </m:r>
                              </m:sub>
                            </m:sSub>
                            <m:d>
                              <m:dPr>
                                <m:ctrlPr>
                                  <a:rPr kumimoji="1" lang="en-US" altLang="zh-CN" b="0" i="1" smtClean="0">
                                    <a:latin typeface="Cambria Math" charset="0"/>
                                    <a:ea typeface="Microsoft YaHei" charset="0"/>
                                    <a:cs typeface="Microsoft YaHei" charset="0"/>
                                  </a:rPr>
                                </m:ctrlPr>
                              </m:dPr>
                              <m:e>
                                <m:r>
                                  <a:rPr kumimoji="1" lang="en-US" altLang="zh-CN" b="0" i="1" smtClean="0">
                                    <a:latin typeface="Cambria Math" charset="0"/>
                                    <a:ea typeface="Cambria Math" charset="0"/>
                                    <a:cs typeface="Cambria Math" charset="0"/>
                                  </a:rPr>
                                  <m:t>𝛼</m:t>
                                </m:r>
                              </m:e>
                            </m:d>
                            <m:r>
                              <a:rPr kumimoji="1" lang="en-US" altLang="zh-CN" b="0" i="1" smtClean="0">
                                <a:latin typeface="Cambria Math" charset="0"/>
                                <a:ea typeface="Microsoft YaHei" charset="0"/>
                                <a:cs typeface="Microsoft YaHei" charset="0"/>
                              </a:rPr>
                              <m:t>)</m:t>
                            </m:r>
                          </m:e>
                          <m:e>
                            <m:r>
                              <a:rPr kumimoji="1" lang="en-US" altLang="zh-CN" b="0" i="1" smtClean="0">
                                <a:latin typeface="Cambria Math" charset="0"/>
                                <a:ea typeface="Microsoft YaHei" charset="0"/>
                                <a:cs typeface="Microsoft YaHei" charset="0"/>
                              </a:rPr>
                              <m:t>𝑤</m:t>
                            </m:r>
                            <m:r>
                              <a:rPr kumimoji="1" lang="en-US" altLang="zh-CN" b="0" i="1" smtClean="0">
                                <a:latin typeface="Cambria Math" charset="0"/>
                                <a:ea typeface="Cambria Math" charset="0"/>
                                <a:cs typeface="Cambria Math" charset="0"/>
                              </a:rPr>
                              <m:t>×(1−</m:t>
                            </m:r>
                            <m:sSub>
                              <m:sSubPr>
                                <m:ctrlPr>
                                  <a:rPr kumimoji="1" lang="en-US" altLang="zh-CN" i="1">
                                    <a:latin typeface="Cambria Math" charset="0"/>
                                    <a:ea typeface="Microsoft YaHei" charset="0"/>
                                    <a:cs typeface="Microsoft YaHei" charset="0"/>
                                  </a:rPr>
                                </m:ctrlPr>
                              </m:sSubPr>
                              <m:e>
                                <m:r>
                                  <a:rPr kumimoji="1" lang="en-US" altLang="zh-CN" i="1">
                                    <a:latin typeface="Cambria Math" charset="0"/>
                                    <a:ea typeface="Microsoft YaHei" charset="0"/>
                                    <a:cs typeface="Microsoft YaHei" charset="0"/>
                                  </a:rPr>
                                  <m:t>𝑓</m:t>
                                </m:r>
                              </m:e>
                              <m:sub>
                                <m:r>
                                  <a:rPr kumimoji="1" lang="en-US" altLang="zh-CN" b="0" i="1" smtClean="0">
                                    <a:latin typeface="Cambria Math" charset="0"/>
                                    <a:ea typeface="Microsoft YaHei" charset="0"/>
                                    <a:cs typeface="Microsoft YaHei" charset="0"/>
                                  </a:rPr>
                                  <m:t>2</m:t>
                                </m:r>
                              </m:sub>
                            </m:sSub>
                            <m:d>
                              <m:dPr>
                                <m:ctrlPr>
                                  <a:rPr kumimoji="1" lang="en-US" altLang="zh-CN" i="1">
                                    <a:latin typeface="Cambria Math" charset="0"/>
                                    <a:ea typeface="Microsoft YaHei" charset="0"/>
                                    <a:cs typeface="Microsoft YaHei" charset="0"/>
                                  </a:rPr>
                                </m:ctrlPr>
                              </m:dPr>
                              <m:e>
                                <m:r>
                                  <a:rPr kumimoji="1" lang="en-US" altLang="zh-CN" i="1">
                                    <a:latin typeface="Cambria Math" charset="0"/>
                                    <a:ea typeface="Cambria Math" charset="0"/>
                                    <a:cs typeface="Cambria Math" charset="0"/>
                                  </a:rPr>
                                  <m:t>𝛼</m:t>
                                </m:r>
                              </m:e>
                            </m:d>
                            <m:r>
                              <a:rPr kumimoji="1" lang="en-US" altLang="zh-CN" i="1">
                                <a:latin typeface="Cambria Math" charset="0"/>
                                <a:ea typeface="Microsoft YaHei" charset="0"/>
                                <a:cs typeface="Microsoft YaHei" charset="0"/>
                              </a:rPr>
                              <m:t>)</m:t>
                            </m:r>
                          </m:e>
                        </m:eqArr>
                      </m:e>
                    </m:d>
                  </m:oMath>
                </a14:m>
                <a:endParaRPr kumimoji="1" lang="zh-CN" altLang="en-US" dirty="0" smtClean="0">
                  <a:ea typeface="Microsoft YaHei" charset="0"/>
                  <a:cs typeface="Microsoft YaHei" charset="0"/>
                </a:endParaRPr>
              </a:p>
              <a:p>
                <a:r>
                  <a:rPr kumimoji="1" lang="zh-CN" altLang="en-US" dirty="0" smtClean="0">
                    <a:ea typeface="Microsoft YaHei" charset="0"/>
                    <a:cs typeface="Microsoft YaHei" charset="0"/>
                  </a:rPr>
                  <a:t>基于</a:t>
                </a:r>
                <a:r>
                  <a:rPr kumimoji="1" lang="en-US" altLang="zh-CN" dirty="0" smtClean="0">
                    <a:ea typeface="Microsoft YaHei" charset="0"/>
                    <a:cs typeface="Microsoft YaHei" charset="0"/>
                  </a:rPr>
                  <a:t>ECN</a:t>
                </a:r>
                <a:r>
                  <a:rPr kumimoji="1" lang="zh-CN" altLang="en-US" dirty="0" smtClean="0">
                    <a:ea typeface="Microsoft YaHei" charset="0"/>
                    <a:cs typeface="Microsoft YaHei" charset="0"/>
                  </a:rPr>
                  <a:t>标记的流模型：</a:t>
                </a:r>
              </a:p>
              <a:p>
                <a:pPr lvl="1"/>
                <a14:m>
                  <m:oMath xmlns:m="http://schemas.openxmlformats.org/officeDocument/2006/math">
                    <m:f>
                      <m:fPr>
                        <m:ctrlPr>
                          <a:rPr kumimoji="1" lang="en-US" altLang="zh-CN" i="1" smtClean="0">
                            <a:latin typeface="Cambria Math" charset="0"/>
                          </a:rPr>
                        </m:ctrlPr>
                      </m:fPr>
                      <m:num>
                        <m:r>
                          <a:rPr kumimoji="1" lang="en-US" altLang="zh-CN" i="1" smtClean="0">
                            <a:latin typeface="Cambria Math" charset="0"/>
                          </a:rPr>
                          <m:t>𝑑</m:t>
                        </m:r>
                        <m:sSub>
                          <m:sSubPr>
                            <m:ctrlPr>
                              <a:rPr kumimoji="1" lang="en-US" altLang="zh-CN" b="0" i="1" smtClean="0">
                                <a:latin typeface="Cambria Math" charset="0"/>
                              </a:rPr>
                            </m:ctrlPr>
                          </m:sSubPr>
                          <m:e>
                            <m:r>
                              <a:rPr kumimoji="1" lang="en-US" altLang="zh-CN" b="0" i="1" smtClean="0">
                                <a:latin typeface="Cambria Math" charset="0"/>
                              </a:rPr>
                              <m:t>𝑤</m:t>
                            </m:r>
                          </m:e>
                          <m:sub>
                            <m:r>
                              <a:rPr kumimoji="1" lang="en-US" altLang="zh-CN" b="0" i="1" smtClean="0">
                                <a:latin typeface="Cambria Math" charset="0"/>
                              </a:rPr>
                              <m:t>𝑖</m:t>
                            </m:r>
                          </m:sub>
                        </m:sSub>
                      </m:num>
                      <m:den>
                        <m:r>
                          <a:rPr kumimoji="1" lang="en-US" altLang="zh-CN" i="1" smtClean="0">
                            <a:latin typeface="Cambria Math" charset="0"/>
                          </a:rPr>
                          <m:t>𝑑</m:t>
                        </m:r>
                        <m:r>
                          <a:rPr kumimoji="1" lang="en-US" altLang="zh-CN" b="0" i="1" smtClean="0">
                            <a:latin typeface="Cambria Math" charset="0"/>
                          </a:rPr>
                          <m:t>𝑡</m:t>
                        </m:r>
                      </m:den>
                    </m:f>
                    <m:r>
                      <a:rPr kumimoji="1" lang="en-US" altLang="zh-CN" b="0" i="1" smtClean="0">
                        <a:latin typeface="Cambria Math" charset="0"/>
                      </a:rPr>
                      <m:t>=</m:t>
                    </m:r>
                    <m:f>
                      <m:fPr>
                        <m:ctrlPr>
                          <a:rPr kumimoji="1" lang="bg-BG" altLang="zh-CN" b="0" i="1" smtClean="0">
                            <a:latin typeface="Cambria Math" charset="0"/>
                          </a:rPr>
                        </m:ctrlPr>
                      </m:fPr>
                      <m:num>
                        <m:r>
                          <a:rPr kumimoji="1" lang="en-US" altLang="zh-CN" i="1">
                            <a:latin typeface="Cambria Math" charset="0"/>
                            <a:ea typeface="Microsoft YaHei" charset="0"/>
                            <a:cs typeface="Microsoft YaHei" charset="0"/>
                          </a:rPr>
                          <m:t>1−</m:t>
                        </m:r>
                        <m:sSub>
                          <m:sSubPr>
                            <m:ctrlPr>
                              <a:rPr kumimoji="1" lang="en-US" altLang="zh-CN" i="1">
                                <a:latin typeface="Cambria Math" charset="0"/>
                                <a:ea typeface="Microsoft YaHei" charset="0"/>
                                <a:cs typeface="Microsoft YaHei" charset="0"/>
                              </a:rPr>
                            </m:ctrlPr>
                          </m:sSubPr>
                          <m:e>
                            <m:r>
                              <a:rPr kumimoji="1" lang="en-US" altLang="zh-CN" i="1">
                                <a:latin typeface="Cambria Math" charset="0"/>
                                <a:ea typeface="Microsoft YaHei" charset="0"/>
                                <a:cs typeface="Microsoft YaHei" charset="0"/>
                              </a:rPr>
                              <m:t>𝑓</m:t>
                            </m:r>
                          </m:e>
                          <m:sub>
                            <m:r>
                              <a:rPr kumimoji="1" lang="en-US" altLang="zh-CN" i="1">
                                <a:latin typeface="Cambria Math" charset="0"/>
                                <a:ea typeface="Microsoft YaHei" charset="0"/>
                                <a:cs typeface="Microsoft YaHei" charset="0"/>
                              </a:rPr>
                              <m:t>1</m:t>
                            </m:r>
                          </m:sub>
                        </m:sSub>
                        <m:d>
                          <m:dPr>
                            <m:ctrlPr>
                              <a:rPr kumimoji="1" lang="en-US" altLang="zh-CN" i="1">
                                <a:latin typeface="Cambria Math" charset="0"/>
                                <a:ea typeface="Microsoft YaHei" charset="0"/>
                                <a:cs typeface="Microsoft YaHei" charset="0"/>
                              </a:rPr>
                            </m:ctrlPr>
                          </m:dPr>
                          <m:e>
                            <m:r>
                              <a:rPr kumimoji="1" lang="en-US" altLang="zh-CN" i="1">
                                <a:latin typeface="Cambria Math" charset="0"/>
                                <a:ea typeface="Cambria Math" charset="0"/>
                                <a:cs typeface="Cambria Math" charset="0"/>
                              </a:rPr>
                              <m:t>𝛼</m:t>
                            </m:r>
                          </m:e>
                        </m:d>
                      </m:num>
                      <m:den>
                        <m:r>
                          <a:rPr kumimoji="1" lang="en-US" altLang="zh-CN" b="0" i="1" smtClean="0">
                            <a:latin typeface="Cambria Math" charset="0"/>
                          </a:rPr>
                          <m:t>𝑅</m:t>
                        </m:r>
                        <m:r>
                          <a:rPr kumimoji="1" lang="en-US" altLang="zh-CN" b="0" i="1" smtClean="0">
                            <a:latin typeface="Cambria Math" charset="0"/>
                          </a:rPr>
                          <m:t>(</m:t>
                        </m:r>
                        <m:r>
                          <a:rPr kumimoji="1" lang="en-US" altLang="zh-CN" b="0" i="1" smtClean="0">
                            <a:latin typeface="Cambria Math" charset="0"/>
                          </a:rPr>
                          <m:t>𝑡</m:t>
                        </m:r>
                        <m:r>
                          <a:rPr kumimoji="1" lang="en-US" altLang="zh-CN" b="0" i="1" smtClean="0">
                            <a:latin typeface="Cambria Math" charset="0"/>
                          </a:rPr>
                          <m:t>)</m:t>
                        </m:r>
                      </m:den>
                    </m:f>
                    <m:r>
                      <a:rPr kumimoji="1" lang="en-US" altLang="zh-CN" b="0" i="1" smtClean="0">
                        <a:latin typeface="Cambria Math" charset="0"/>
                      </a:rPr>
                      <m:t>−</m:t>
                    </m:r>
                    <m:f>
                      <m:fPr>
                        <m:ctrlPr>
                          <a:rPr kumimoji="1" lang="bg-BG" altLang="zh-CN" b="0" i="1" smtClean="0">
                            <a:latin typeface="Cambria Math" charset="0"/>
                          </a:rPr>
                        </m:ctrlPr>
                      </m:fPr>
                      <m:num>
                        <m:sSub>
                          <m:sSubPr>
                            <m:ctrlPr>
                              <a:rPr kumimoji="1" lang="en-US" altLang="zh-CN" i="1">
                                <a:latin typeface="Cambria Math" charset="0"/>
                              </a:rPr>
                            </m:ctrlPr>
                          </m:sSubPr>
                          <m:e>
                            <m:r>
                              <a:rPr kumimoji="1" lang="en-US" altLang="zh-CN" i="1">
                                <a:latin typeface="Cambria Math" charset="0"/>
                              </a:rPr>
                              <m:t>𝑤</m:t>
                            </m:r>
                          </m:e>
                          <m:sub>
                            <m:r>
                              <a:rPr kumimoji="1" lang="en-US" altLang="zh-CN" i="1">
                                <a:latin typeface="Cambria Math" charset="0"/>
                              </a:rPr>
                              <m:t>𝑖</m:t>
                            </m:r>
                          </m:sub>
                        </m:sSub>
                        <m:d>
                          <m:dPr>
                            <m:ctrlPr>
                              <a:rPr kumimoji="1" lang="en-US" altLang="zh-CN" b="0" i="1" smtClean="0">
                                <a:latin typeface="Cambria Math" charset="0"/>
                              </a:rPr>
                            </m:ctrlPr>
                          </m:dPr>
                          <m:e>
                            <m:r>
                              <a:rPr kumimoji="1" lang="en-US" altLang="zh-CN" b="0" i="1" smtClean="0">
                                <a:latin typeface="Cambria Math" charset="0"/>
                              </a:rPr>
                              <m:t>𝑡</m:t>
                            </m:r>
                          </m:e>
                        </m:d>
                        <m:sSub>
                          <m:sSubPr>
                            <m:ctrlPr>
                              <a:rPr kumimoji="1" lang="en-US" altLang="zh-CN" i="1">
                                <a:latin typeface="Cambria Math" charset="0"/>
                                <a:ea typeface="Microsoft YaHei" charset="0"/>
                                <a:cs typeface="Microsoft YaHei" charset="0"/>
                              </a:rPr>
                            </m:ctrlPr>
                          </m:sSubPr>
                          <m:e>
                            <m:r>
                              <a:rPr kumimoji="1" lang="en-US" altLang="zh-CN" i="1">
                                <a:latin typeface="Cambria Math" charset="0"/>
                                <a:ea typeface="Microsoft YaHei" charset="0"/>
                                <a:cs typeface="Microsoft YaHei" charset="0"/>
                              </a:rPr>
                              <m:t>𝑓</m:t>
                            </m:r>
                          </m:e>
                          <m:sub>
                            <m:r>
                              <a:rPr kumimoji="1" lang="en-US" altLang="zh-CN" i="1">
                                <a:latin typeface="Cambria Math" charset="0"/>
                                <a:ea typeface="Microsoft YaHei" charset="0"/>
                                <a:cs typeface="Microsoft YaHei" charset="0"/>
                              </a:rPr>
                              <m:t>2</m:t>
                            </m:r>
                          </m:sub>
                        </m:sSub>
                        <m:d>
                          <m:dPr>
                            <m:ctrlPr>
                              <a:rPr kumimoji="1" lang="en-US" altLang="zh-CN" i="1">
                                <a:latin typeface="Cambria Math" charset="0"/>
                                <a:ea typeface="Microsoft YaHei" charset="0"/>
                                <a:cs typeface="Microsoft YaHei" charset="0"/>
                              </a:rPr>
                            </m:ctrlPr>
                          </m:dPr>
                          <m:e>
                            <m:r>
                              <a:rPr kumimoji="1" lang="en-US" altLang="zh-CN" i="1">
                                <a:latin typeface="Cambria Math" charset="0"/>
                                <a:ea typeface="Cambria Math" charset="0"/>
                                <a:cs typeface="Cambria Math" charset="0"/>
                              </a:rPr>
                              <m:t>𝛼</m:t>
                            </m:r>
                          </m:e>
                        </m:d>
                      </m:num>
                      <m:den>
                        <m:r>
                          <a:rPr kumimoji="1" lang="en-US" altLang="zh-CN" b="0" i="1" smtClean="0">
                            <a:latin typeface="Cambria Math" charset="0"/>
                          </a:rPr>
                          <m:t>𝑅</m:t>
                        </m:r>
                        <m:d>
                          <m:dPr>
                            <m:ctrlPr>
                              <a:rPr kumimoji="1" lang="en-US" altLang="zh-CN" b="0" i="1" smtClean="0">
                                <a:latin typeface="Cambria Math" charset="0"/>
                              </a:rPr>
                            </m:ctrlPr>
                          </m:dPr>
                          <m:e>
                            <m:r>
                              <a:rPr kumimoji="1" lang="en-US" altLang="zh-CN" b="0" i="1" smtClean="0">
                                <a:latin typeface="Cambria Math" charset="0"/>
                              </a:rPr>
                              <m:t>𝑡</m:t>
                            </m:r>
                          </m:e>
                        </m:d>
                      </m:den>
                    </m:f>
                    <m:r>
                      <a:rPr kumimoji="1" lang="en-US" altLang="zh-CN" b="0" i="1" smtClean="0">
                        <a:latin typeface="Cambria Math" charset="0"/>
                      </a:rPr>
                      <m:t>𝑝</m:t>
                    </m:r>
                    <m:r>
                      <a:rPr kumimoji="1" lang="en-US" altLang="zh-CN" b="0" i="1" smtClean="0">
                        <a:latin typeface="Cambria Math" charset="0"/>
                      </a:rPr>
                      <m:t>(</m:t>
                    </m:r>
                    <m:r>
                      <a:rPr kumimoji="1" lang="en-US" altLang="zh-CN" b="0" i="1" smtClean="0">
                        <a:latin typeface="Cambria Math" charset="0"/>
                      </a:rPr>
                      <m:t>𝑡</m:t>
                    </m:r>
                    <m:r>
                      <a:rPr kumimoji="1" lang="en-US" altLang="zh-CN" b="0" i="1" smtClean="0">
                        <a:latin typeface="Cambria Math" charset="0"/>
                      </a:rPr>
                      <m:t>−</m:t>
                    </m:r>
                    <m:sSup>
                      <m:sSupPr>
                        <m:ctrlPr>
                          <a:rPr kumimoji="1" lang="en-US" altLang="zh-CN" b="0" i="1" smtClean="0">
                            <a:latin typeface="Cambria Math" charset="0"/>
                          </a:rPr>
                        </m:ctrlPr>
                      </m:sSupPr>
                      <m:e>
                        <m:r>
                          <a:rPr kumimoji="1" lang="en-US" altLang="zh-CN" b="0" i="1" smtClean="0">
                            <a:latin typeface="Cambria Math" charset="0"/>
                          </a:rPr>
                          <m:t>𝑅</m:t>
                        </m:r>
                      </m:e>
                      <m:sup>
                        <m:r>
                          <a:rPr kumimoji="1" lang="zh-CN" altLang="en-US" b="0" i="1" smtClean="0">
                            <a:latin typeface="Cambria Math" charset="0"/>
                          </a:rPr>
                          <m:t>∗</m:t>
                        </m:r>
                      </m:sup>
                    </m:sSup>
                    <m:r>
                      <a:rPr kumimoji="1" lang="en-US" altLang="zh-CN" b="0" i="1" smtClean="0">
                        <a:latin typeface="Cambria Math" charset="0"/>
                      </a:rPr>
                      <m:t>)</m:t>
                    </m:r>
                  </m:oMath>
                </a14:m>
                <a:endParaRPr kumimoji="1" lang="zh-CN" altLang="en-US" dirty="0" smtClean="0"/>
              </a:p>
              <a:p>
                <a:pPr lvl="1"/>
                <a14:m>
                  <m:oMath xmlns:m="http://schemas.openxmlformats.org/officeDocument/2006/math">
                    <m:f>
                      <m:fPr>
                        <m:ctrlPr>
                          <a:rPr kumimoji="1" lang="bg-BG" altLang="zh-CN" i="1" smtClean="0">
                            <a:latin typeface="Cambria Math" charset="0"/>
                          </a:rPr>
                        </m:ctrlPr>
                      </m:fPr>
                      <m:num>
                        <m:r>
                          <a:rPr kumimoji="1" lang="en-US" altLang="zh-CN" b="0" i="1" smtClean="0">
                            <a:latin typeface="Cambria Math" charset="0"/>
                          </a:rPr>
                          <m:t>𝑑𝑞</m:t>
                        </m:r>
                      </m:num>
                      <m:den>
                        <m:r>
                          <a:rPr kumimoji="1" lang="en-US" altLang="zh-CN" b="0" i="1" smtClean="0">
                            <a:latin typeface="Cambria Math" charset="0"/>
                          </a:rPr>
                          <m:t>𝑑𝑡</m:t>
                        </m:r>
                      </m:den>
                    </m:f>
                    <m:r>
                      <a:rPr kumimoji="1" lang="en-US" altLang="zh-CN" b="0" i="1" smtClean="0">
                        <a:latin typeface="Cambria Math" charset="0"/>
                      </a:rPr>
                      <m:t>=</m:t>
                    </m:r>
                    <m:nary>
                      <m:naryPr>
                        <m:chr m:val="∑"/>
                        <m:ctrlPr>
                          <a:rPr kumimoji="1" lang="is-IS" altLang="zh-CN" i="1" smtClean="0">
                            <a:latin typeface="Cambria Math" charset="0"/>
                          </a:rPr>
                        </m:ctrlPr>
                      </m:naryPr>
                      <m:sub>
                        <m:r>
                          <m:rPr>
                            <m:brk m:alnAt="23"/>
                          </m:rPr>
                          <a:rPr kumimoji="1" lang="en-US" altLang="zh-CN" b="0" i="1" smtClean="0">
                            <a:latin typeface="Cambria Math" charset="0"/>
                          </a:rPr>
                          <m:t>𝑖</m:t>
                        </m:r>
                        <m:r>
                          <a:rPr kumimoji="1" lang="en-US" altLang="zh-CN" b="0" i="1" smtClean="0">
                            <a:latin typeface="Cambria Math" charset="0"/>
                          </a:rPr>
                          <m:t>=1</m:t>
                        </m:r>
                      </m:sub>
                      <m:sup>
                        <m:r>
                          <a:rPr kumimoji="1" lang="en-US" altLang="zh-CN" b="0" i="1" smtClean="0">
                            <a:latin typeface="Cambria Math" charset="0"/>
                          </a:rPr>
                          <m:t>𝑁</m:t>
                        </m:r>
                      </m:sup>
                      <m:e>
                        <m:f>
                          <m:fPr>
                            <m:ctrlPr>
                              <a:rPr kumimoji="1" lang="bg-BG" altLang="zh-CN" i="1" smtClean="0">
                                <a:latin typeface="Cambria Math" charset="0"/>
                              </a:rPr>
                            </m:ctrlPr>
                          </m:fPr>
                          <m:num>
                            <m:sSub>
                              <m:sSubPr>
                                <m:ctrlPr>
                                  <a:rPr kumimoji="1" lang="en-US" altLang="zh-CN" i="1">
                                    <a:latin typeface="Cambria Math" charset="0"/>
                                  </a:rPr>
                                </m:ctrlPr>
                              </m:sSubPr>
                              <m:e>
                                <m:r>
                                  <a:rPr kumimoji="1" lang="en-US" altLang="zh-CN" i="1">
                                    <a:latin typeface="Cambria Math" charset="0"/>
                                  </a:rPr>
                                  <m:t>𝑤</m:t>
                                </m:r>
                              </m:e>
                              <m:sub>
                                <m:r>
                                  <a:rPr kumimoji="1" lang="en-US" altLang="zh-CN" i="1">
                                    <a:latin typeface="Cambria Math" charset="0"/>
                                  </a:rPr>
                                  <m:t>𝑖</m:t>
                                </m:r>
                              </m:sub>
                            </m:sSub>
                            <m:r>
                              <a:rPr kumimoji="1" lang="en-US" altLang="zh-CN" b="0" i="1" smtClean="0">
                                <a:latin typeface="Cambria Math" charset="0"/>
                              </a:rPr>
                              <m:t>(</m:t>
                            </m:r>
                            <m:r>
                              <a:rPr kumimoji="1" lang="en-US" altLang="zh-CN" b="0" i="1" smtClean="0">
                                <a:latin typeface="Cambria Math" charset="0"/>
                              </a:rPr>
                              <m:t>𝑡</m:t>
                            </m:r>
                            <m:r>
                              <a:rPr kumimoji="1" lang="en-US" altLang="zh-CN" b="0" i="1" smtClean="0">
                                <a:latin typeface="Cambria Math" charset="0"/>
                              </a:rPr>
                              <m:t>)</m:t>
                            </m:r>
                          </m:num>
                          <m:den>
                            <m:r>
                              <a:rPr kumimoji="1" lang="en-US" altLang="zh-CN" b="0" i="1" smtClean="0">
                                <a:latin typeface="Cambria Math" charset="0"/>
                              </a:rPr>
                              <m:t>𝑅</m:t>
                            </m:r>
                            <m:r>
                              <a:rPr kumimoji="1" lang="en-US" altLang="zh-CN" b="0" i="1" smtClean="0">
                                <a:latin typeface="Cambria Math" charset="0"/>
                              </a:rPr>
                              <m:t>(</m:t>
                            </m:r>
                            <m:r>
                              <a:rPr kumimoji="1" lang="en-US" altLang="zh-CN" b="0" i="1" smtClean="0">
                                <a:latin typeface="Cambria Math" charset="0"/>
                              </a:rPr>
                              <m:t>𝑡</m:t>
                            </m:r>
                            <m:r>
                              <a:rPr kumimoji="1" lang="en-US" altLang="zh-CN" b="0" i="1" smtClean="0">
                                <a:latin typeface="Cambria Math" charset="0"/>
                              </a:rPr>
                              <m:t>)</m:t>
                            </m:r>
                          </m:den>
                        </m:f>
                        <m:r>
                          <a:rPr kumimoji="1" lang="en-US" altLang="zh-CN" b="0" i="1" smtClean="0">
                            <a:latin typeface="Cambria Math" charset="0"/>
                          </a:rPr>
                          <m:t>−</m:t>
                        </m:r>
                        <m:r>
                          <a:rPr kumimoji="1" lang="en-US" altLang="zh-CN" b="0" i="1" smtClean="0">
                            <a:latin typeface="Cambria Math" charset="0"/>
                          </a:rPr>
                          <m:t>𝐶</m:t>
                        </m:r>
                      </m:e>
                    </m:nary>
                  </m:oMath>
                </a14:m>
                <a:endParaRPr kumimoji="1" lang="zh-CN" altLang="en-US" dirty="0" smtClean="0"/>
              </a:p>
              <a:p>
                <a:pPr lvl="1"/>
                <a14:m>
                  <m:oMath xmlns:m="http://schemas.openxmlformats.org/officeDocument/2006/math">
                    <m:acc>
                      <m:accPr>
                        <m:chr m:val="̂"/>
                        <m:ctrlPr>
                          <a:rPr kumimoji="1" lang="en-US" altLang="zh-CN" b="0" i="1" smtClean="0">
                            <a:latin typeface="Cambria Math" charset="0"/>
                          </a:rPr>
                        </m:ctrlPr>
                      </m:accPr>
                      <m:e>
                        <m:r>
                          <a:rPr kumimoji="1" lang="en-US" altLang="zh-CN" b="0" i="1" smtClean="0">
                            <a:latin typeface="Cambria Math" charset="0"/>
                          </a:rPr>
                          <m:t>𝑝</m:t>
                        </m:r>
                      </m:e>
                    </m:acc>
                    <m:d>
                      <m:dPr>
                        <m:ctrlPr>
                          <a:rPr kumimoji="1" lang="en-US" altLang="zh-CN" b="0" i="1" smtClean="0">
                            <a:latin typeface="Cambria Math" charset="0"/>
                          </a:rPr>
                        </m:ctrlPr>
                      </m:dPr>
                      <m:e>
                        <m:r>
                          <a:rPr kumimoji="1" lang="en-US" altLang="zh-CN" b="0" i="1" smtClean="0">
                            <a:latin typeface="Cambria Math" charset="0"/>
                          </a:rPr>
                          <m:t>𝑡</m:t>
                        </m:r>
                      </m:e>
                    </m:d>
                    <m:r>
                      <a:rPr kumimoji="1" lang="en-US" altLang="zh-CN" b="0" i="1" smtClean="0">
                        <a:latin typeface="Cambria Math" charset="0"/>
                      </a:rPr>
                      <m:t>=</m:t>
                    </m:r>
                    <m:sSub>
                      <m:sSubPr>
                        <m:ctrlPr>
                          <a:rPr kumimoji="1" lang="en-US" altLang="zh-CN" b="0" i="1" smtClean="0">
                            <a:latin typeface="Cambria Math" charset="0"/>
                          </a:rPr>
                        </m:ctrlPr>
                      </m:sSubPr>
                      <m:e>
                        <m:r>
                          <a:rPr kumimoji="1" lang="en-US" altLang="zh-CN" b="0" i="1" smtClean="0">
                            <a:latin typeface="Cambria Math" charset="0"/>
                          </a:rPr>
                          <m:t>1</m:t>
                        </m:r>
                      </m:e>
                      <m:sub>
                        <m:r>
                          <a:rPr kumimoji="1" lang="en-US" altLang="zh-CN" b="0" i="1" smtClean="0">
                            <a:latin typeface="Cambria Math" charset="0"/>
                          </a:rPr>
                          <m:t>𝐹</m:t>
                        </m:r>
                        <m:d>
                          <m:dPr>
                            <m:ctrlPr>
                              <a:rPr kumimoji="1" lang="en-US" altLang="zh-CN" b="0" i="1" smtClean="0">
                                <a:latin typeface="Cambria Math" charset="0"/>
                              </a:rPr>
                            </m:ctrlPr>
                          </m:dPr>
                          <m:e>
                            <m:r>
                              <a:rPr kumimoji="1" lang="en-US" altLang="zh-CN" b="0" i="1" smtClean="0">
                                <a:latin typeface="Cambria Math" charset="0"/>
                              </a:rPr>
                              <m:t>𝑞</m:t>
                            </m:r>
                            <m:d>
                              <m:dPr>
                                <m:ctrlPr>
                                  <a:rPr kumimoji="1" lang="en-US" altLang="zh-CN" b="0" i="1" smtClean="0">
                                    <a:latin typeface="Cambria Math" charset="0"/>
                                  </a:rPr>
                                </m:ctrlPr>
                              </m:dPr>
                              <m:e>
                                <m:r>
                                  <a:rPr kumimoji="1" lang="en-US" altLang="zh-CN" b="0" i="1" smtClean="0">
                                    <a:latin typeface="Cambria Math" charset="0"/>
                                  </a:rPr>
                                  <m:t>𝑡</m:t>
                                </m:r>
                              </m:e>
                            </m:d>
                          </m:e>
                        </m:d>
                        <m:r>
                          <a:rPr kumimoji="1" lang="en-US" altLang="zh-CN" b="0" i="1" smtClean="0">
                            <a:latin typeface="Cambria Math" charset="0"/>
                          </a:rPr>
                          <m:t>==1</m:t>
                        </m:r>
                      </m:sub>
                    </m:sSub>
                  </m:oMath>
                </a14:m>
                <a:endParaRPr kumimoji="1" lang="zh-CN" altLang="en-US" dirty="0"/>
              </a:p>
            </p:txBody>
          </p:sp>
        </mc:Choice>
        <mc:Fallback xmlns="">
          <p:sp>
            <p:nvSpPr>
              <p:cNvPr id="6" name="内容占位符 5"/>
              <p:cNvSpPr>
                <a:spLocks noGrp="1" noRot="1" noChangeAspect="1" noMove="1" noResize="1" noEditPoints="1" noAdjustHandles="1" noChangeArrowheads="1" noChangeShapeType="1" noTextEdit="1"/>
              </p:cNvSpPr>
              <p:nvPr>
                <p:ph sz="quarter" idx="1"/>
              </p:nvPr>
            </p:nvSpPr>
            <p:spPr>
              <a:xfrm>
                <a:off x="209857" y="1208731"/>
                <a:ext cx="11224726" cy="5434280"/>
              </a:xfrm>
              <a:blipFill rotWithShape="0">
                <a:blip r:embed="rId4"/>
                <a:stretch>
                  <a:fillRect l="-271" t="-112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777322269"/>
      </p:ext>
    </p:extLst>
  </p:cSld>
  <p:clrMapOvr>
    <a:masterClrMapping/>
  </p:clrMapOvr>
  <p:transition>
    <p:fade thruBlk="1"/>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b="1" dirty="0" smtClean="0">
                <a:solidFill>
                  <a:schemeClr val="tx1"/>
                </a:solidFill>
                <a:ea typeface="Microsoft YaHei" charset="0"/>
                <a:cs typeface="Microsoft YaHei" charset="0"/>
              </a:rPr>
              <a:t>DCTCP</a:t>
            </a:r>
            <a:r>
              <a:rPr kumimoji="1" lang="zh-CN" altLang="en-US" b="1" dirty="0" smtClean="0">
                <a:solidFill>
                  <a:schemeClr val="tx1"/>
                </a:solidFill>
                <a:ea typeface="Microsoft YaHei" charset="0"/>
                <a:cs typeface="Microsoft YaHei" charset="0"/>
              </a:rPr>
              <a:t>实例化验证</a:t>
            </a:r>
            <a:endParaRPr kumimoji="1" lang="zh-CN" altLang="en-US" b="1" dirty="0">
              <a:solidFill>
                <a:schemeClr val="tx1"/>
              </a:solidFill>
              <a:ea typeface="Microsoft YaHei" charset="0"/>
              <a:cs typeface="Microsoft YaHei" charset="0"/>
            </a:endParaRPr>
          </a:p>
        </p:txBody>
      </p:sp>
      <mc:AlternateContent xmlns:mc="http://schemas.openxmlformats.org/markup-compatibility/2006" xmlns:a14="http://schemas.microsoft.com/office/drawing/2010/main">
        <mc:Choice Requires="a14">
          <p:sp>
            <p:nvSpPr>
              <p:cNvPr id="3" name="内容占位符 2"/>
              <p:cNvSpPr>
                <a:spLocks noGrp="1"/>
              </p:cNvSpPr>
              <p:nvPr>
                <p:ph sz="quarter" idx="1"/>
              </p:nvPr>
            </p:nvSpPr>
            <p:spPr/>
            <p:txBody>
              <a:bodyPr/>
              <a:lstStyle/>
              <a:p>
                <a:r>
                  <a:rPr kumimoji="1" lang="en-US" altLang="zh-CN" dirty="0" smtClean="0">
                    <a:ea typeface="Microsoft YaHei" charset="0"/>
                    <a:cs typeface="Microsoft YaHei" charset="0"/>
                  </a:rPr>
                  <a:t>DCTCP</a:t>
                </a:r>
                <a:r>
                  <a:rPr kumimoji="1" lang="zh-CN" altLang="en-US" dirty="0" smtClean="0">
                    <a:ea typeface="Microsoft YaHei" charset="0"/>
                    <a:cs typeface="Microsoft YaHei" charset="0"/>
                  </a:rPr>
                  <a:t>为例进行模型实例化验证</a:t>
                </a:r>
              </a:p>
              <a:p>
                <a:pPr lvl="1"/>
                <a14:m>
                  <m:oMath xmlns:m="http://schemas.openxmlformats.org/officeDocument/2006/math">
                    <m:f>
                      <m:fPr>
                        <m:ctrlPr>
                          <a:rPr kumimoji="1" lang="en-US" altLang="zh-CN" i="1">
                            <a:latin typeface="Cambria Math" charset="0"/>
                          </a:rPr>
                        </m:ctrlPr>
                      </m:fPr>
                      <m:num>
                        <m:r>
                          <a:rPr kumimoji="1" lang="en-US" altLang="zh-CN" i="1">
                            <a:latin typeface="Cambria Math" charset="0"/>
                          </a:rPr>
                          <m:t>𝑑</m:t>
                        </m:r>
                        <m:sSub>
                          <m:sSubPr>
                            <m:ctrlPr>
                              <a:rPr kumimoji="1" lang="en-US" altLang="zh-CN" i="1">
                                <a:latin typeface="Cambria Math" charset="0"/>
                              </a:rPr>
                            </m:ctrlPr>
                          </m:sSubPr>
                          <m:e>
                            <m:r>
                              <a:rPr kumimoji="1" lang="en-US" altLang="zh-CN" i="1">
                                <a:latin typeface="Cambria Math" charset="0"/>
                              </a:rPr>
                              <m:t>𝑤</m:t>
                            </m:r>
                          </m:e>
                          <m:sub>
                            <m:r>
                              <a:rPr kumimoji="1" lang="en-US" altLang="zh-CN" i="1">
                                <a:latin typeface="Cambria Math" charset="0"/>
                              </a:rPr>
                              <m:t>𝑖</m:t>
                            </m:r>
                          </m:sub>
                        </m:sSub>
                      </m:num>
                      <m:den>
                        <m:r>
                          <a:rPr kumimoji="1" lang="en-US" altLang="zh-CN" i="1">
                            <a:latin typeface="Cambria Math" charset="0"/>
                          </a:rPr>
                          <m:t>𝑑𝑡</m:t>
                        </m:r>
                      </m:den>
                    </m:f>
                    <m:r>
                      <a:rPr kumimoji="1" lang="en-US" altLang="zh-CN" i="1">
                        <a:latin typeface="Cambria Math" charset="0"/>
                      </a:rPr>
                      <m:t>=</m:t>
                    </m:r>
                    <m:f>
                      <m:fPr>
                        <m:ctrlPr>
                          <a:rPr kumimoji="1" lang="bg-BG" altLang="zh-CN" i="1">
                            <a:latin typeface="Cambria Math" charset="0"/>
                          </a:rPr>
                        </m:ctrlPr>
                      </m:fPr>
                      <m:num>
                        <m:r>
                          <a:rPr kumimoji="1" lang="en-US" altLang="zh-CN" i="1">
                            <a:latin typeface="Cambria Math" charset="0"/>
                            <a:ea typeface="Microsoft YaHei" charset="0"/>
                            <a:cs typeface="Microsoft YaHei" charset="0"/>
                          </a:rPr>
                          <m:t>1</m:t>
                        </m:r>
                      </m:num>
                      <m:den>
                        <m:r>
                          <a:rPr kumimoji="1" lang="en-US" altLang="zh-CN" i="1">
                            <a:latin typeface="Cambria Math" charset="0"/>
                          </a:rPr>
                          <m:t>𝑅</m:t>
                        </m:r>
                        <m:r>
                          <a:rPr kumimoji="1" lang="en-US" altLang="zh-CN" i="1">
                            <a:latin typeface="Cambria Math" charset="0"/>
                          </a:rPr>
                          <m:t>(</m:t>
                        </m:r>
                        <m:r>
                          <a:rPr kumimoji="1" lang="en-US" altLang="zh-CN" i="1">
                            <a:latin typeface="Cambria Math" charset="0"/>
                          </a:rPr>
                          <m:t>𝑡</m:t>
                        </m:r>
                        <m:r>
                          <a:rPr kumimoji="1" lang="en-US" altLang="zh-CN" i="1">
                            <a:latin typeface="Cambria Math" charset="0"/>
                          </a:rPr>
                          <m:t>)</m:t>
                        </m:r>
                      </m:den>
                    </m:f>
                    <m:r>
                      <a:rPr kumimoji="1" lang="en-US" altLang="zh-CN" i="1">
                        <a:latin typeface="Cambria Math" charset="0"/>
                      </a:rPr>
                      <m:t>−</m:t>
                    </m:r>
                    <m:f>
                      <m:fPr>
                        <m:ctrlPr>
                          <a:rPr kumimoji="1" lang="bg-BG" altLang="zh-CN" i="1">
                            <a:latin typeface="Cambria Math" charset="0"/>
                          </a:rPr>
                        </m:ctrlPr>
                      </m:fPr>
                      <m:num>
                        <m:sSub>
                          <m:sSubPr>
                            <m:ctrlPr>
                              <a:rPr kumimoji="1" lang="en-US" altLang="zh-CN" i="1">
                                <a:latin typeface="Cambria Math" charset="0"/>
                              </a:rPr>
                            </m:ctrlPr>
                          </m:sSubPr>
                          <m:e>
                            <m:r>
                              <a:rPr kumimoji="1" lang="en-US" altLang="zh-CN" i="1">
                                <a:latin typeface="Cambria Math" charset="0"/>
                              </a:rPr>
                              <m:t>𝑤</m:t>
                            </m:r>
                          </m:e>
                          <m:sub>
                            <m:r>
                              <a:rPr kumimoji="1" lang="en-US" altLang="zh-CN" i="1">
                                <a:latin typeface="Cambria Math" charset="0"/>
                              </a:rPr>
                              <m:t>𝑖</m:t>
                            </m:r>
                          </m:sub>
                        </m:sSub>
                        <m:d>
                          <m:dPr>
                            <m:ctrlPr>
                              <a:rPr kumimoji="1" lang="en-US" altLang="zh-CN" i="1">
                                <a:latin typeface="Cambria Math" charset="0"/>
                              </a:rPr>
                            </m:ctrlPr>
                          </m:dPr>
                          <m:e>
                            <m:r>
                              <a:rPr kumimoji="1" lang="en-US" altLang="zh-CN" i="1">
                                <a:latin typeface="Cambria Math" charset="0"/>
                              </a:rPr>
                              <m:t>𝑡</m:t>
                            </m:r>
                          </m:e>
                        </m:d>
                        <m:r>
                          <a:rPr kumimoji="1" lang="en-US" altLang="zh-CN" i="1">
                            <a:latin typeface="Cambria Math" charset="0"/>
                            <a:ea typeface="Cambria Math" charset="0"/>
                            <a:cs typeface="Cambria Math" charset="0"/>
                          </a:rPr>
                          <m:t>𝛼</m:t>
                        </m:r>
                        <m:r>
                          <a:rPr kumimoji="1" lang="en-US" altLang="zh-CN" b="0" i="1" smtClean="0">
                            <a:latin typeface="Cambria Math" charset="0"/>
                            <a:ea typeface="Cambria Math" charset="0"/>
                            <a:cs typeface="Cambria Math" charset="0"/>
                          </a:rPr>
                          <m:t>(</m:t>
                        </m:r>
                        <m:r>
                          <a:rPr kumimoji="1" lang="en-US" altLang="zh-CN" b="0" i="1" smtClean="0">
                            <a:latin typeface="Cambria Math" charset="0"/>
                            <a:ea typeface="Cambria Math" charset="0"/>
                            <a:cs typeface="Cambria Math" charset="0"/>
                          </a:rPr>
                          <m:t>𝑡</m:t>
                        </m:r>
                        <m:r>
                          <a:rPr kumimoji="1" lang="en-US" altLang="zh-CN" b="0" i="1" smtClean="0">
                            <a:latin typeface="Cambria Math" charset="0"/>
                            <a:ea typeface="Cambria Math" charset="0"/>
                            <a:cs typeface="Cambria Math" charset="0"/>
                          </a:rPr>
                          <m:t>)</m:t>
                        </m:r>
                      </m:num>
                      <m:den>
                        <m:r>
                          <a:rPr kumimoji="1" lang="en-US" altLang="zh-CN" b="0" i="1" smtClean="0">
                            <a:latin typeface="Cambria Math" charset="0"/>
                            <a:ea typeface="Cambria Math" charset="0"/>
                            <a:cs typeface="Cambria Math" charset="0"/>
                          </a:rPr>
                          <m:t>2</m:t>
                        </m:r>
                        <m:r>
                          <a:rPr kumimoji="1" lang="en-US" altLang="zh-CN" i="1">
                            <a:latin typeface="Cambria Math" charset="0"/>
                          </a:rPr>
                          <m:t>𝑅</m:t>
                        </m:r>
                        <m:d>
                          <m:dPr>
                            <m:ctrlPr>
                              <a:rPr kumimoji="1" lang="en-US" altLang="zh-CN" i="1">
                                <a:latin typeface="Cambria Math" charset="0"/>
                              </a:rPr>
                            </m:ctrlPr>
                          </m:dPr>
                          <m:e>
                            <m:r>
                              <a:rPr kumimoji="1" lang="en-US" altLang="zh-CN" i="1">
                                <a:latin typeface="Cambria Math" charset="0"/>
                              </a:rPr>
                              <m:t>𝑡</m:t>
                            </m:r>
                          </m:e>
                        </m:d>
                      </m:den>
                    </m:f>
                    <m:r>
                      <a:rPr kumimoji="1" lang="en-US" altLang="zh-CN" i="1">
                        <a:latin typeface="Cambria Math" charset="0"/>
                      </a:rPr>
                      <m:t>𝑝</m:t>
                    </m:r>
                    <m:r>
                      <a:rPr kumimoji="1" lang="en-US" altLang="zh-CN" i="1">
                        <a:latin typeface="Cambria Math" charset="0"/>
                      </a:rPr>
                      <m:t>(</m:t>
                    </m:r>
                    <m:r>
                      <a:rPr kumimoji="1" lang="en-US" altLang="zh-CN" i="1">
                        <a:latin typeface="Cambria Math" charset="0"/>
                      </a:rPr>
                      <m:t>𝑡</m:t>
                    </m:r>
                    <m:r>
                      <a:rPr kumimoji="1" lang="en-US" altLang="zh-CN" i="1">
                        <a:latin typeface="Cambria Math" charset="0"/>
                      </a:rPr>
                      <m:t>−</m:t>
                    </m:r>
                    <m:sSup>
                      <m:sSupPr>
                        <m:ctrlPr>
                          <a:rPr kumimoji="1" lang="en-US" altLang="zh-CN" i="1">
                            <a:latin typeface="Cambria Math" charset="0"/>
                          </a:rPr>
                        </m:ctrlPr>
                      </m:sSupPr>
                      <m:e>
                        <m:r>
                          <a:rPr kumimoji="1" lang="en-US" altLang="zh-CN" i="1">
                            <a:latin typeface="Cambria Math" charset="0"/>
                          </a:rPr>
                          <m:t>𝑅</m:t>
                        </m:r>
                      </m:e>
                      <m:sup>
                        <m:r>
                          <a:rPr kumimoji="1" lang="zh-CN" altLang="en-US" i="1">
                            <a:latin typeface="Cambria Math" charset="0"/>
                          </a:rPr>
                          <m:t>∗</m:t>
                        </m:r>
                      </m:sup>
                    </m:sSup>
                    <m:r>
                      <a:rPr kumimoji="1" lang="en-US" altLang="zh-CN" i="1">
                        <a:latin typeface="Cambria Math" charset="0"/>
                      </a:rPr>
                      <m:t>)</m:t>
                    </m:r>
                  </m:oMath>
                </a14:m>
                <a:endParaRPr kumimoji="1" lang="zh-CN" altLang="en-US" dirty="0"/>
              </a:p>
              <a:p>
                <a:pPr lvl="1"/>
                <a14:m>
                  <m:oMath xmlns:m="http://schemas.openxmlformats.org/officeDocument/2006/math">
                    <m:f>
                      <m:fPr>
                        <m:ctrlPr>
                          <a:rPr kumimoji="1" lang="bg-BG" altLang="zh-CN" i="1">
                            <a:latin typeface="Cambria Math" charset="0"/>
                          </a:rPr>
                        </m:ctrlPr>
                      </m:fPr>
                      <m:num>
                        <m:r>
                          <a:rPr kumimoji="1" lang="en-US" altLang="zh-CN" i="1">
                            <a:latin typeface="Cambria Math" charset="0"/>
                          </a:rPr>
                          <m:t>𝑑𝑞</m:t>
                        </m:r>
                      </m:num>
                      <m:den>
                        <m:r>
                          <a:rPr kumimoji="1" lang="en-US" altLang="zh-CN" i="1">
                            <a:latin typeface="Cambria Math" charset="0"/>
                          </a:rPr>
                          <m:t>𝑑𝑡</m:t>
                        </m:r>
                      </m:den>
                    </m:f>
                    <m:r>
                      <a:rPr kumimoji="1" lang="en-US" altLang="zh-CN" i="1">
                        <a:latin typeface="Cambria Math" charset="0"/>
                      </a:rPr>
                      <m:t>=</m:t>
                    </m:r>
                    <m:nary>
                      <m:naryPr>
                        <m:chr m:val="∑"/>
                        <m:ctrlPr>
                          <a:rPr kumimoji="1" lang="is-IS" altLang="zh-CN" i="1">
                            <a:latin typeface="Cambria Math" charset="0"/>
                          </a:rPr>
                        </m:ctrlPr>
                      </m:naryPr>
                      <m:sub>
                        <m:r>
                          <m:rPr>
                            <m:brk m:alnAt="23"/>
                          </m:rPr>
                          <a:rPr kumimoji="1" lang="en-US" altLang="zh-CN" i="1">
                            <a:latin typeface="Cambria Math" charset="0"/>
                          </a:rPr>
                          <m:t>𝑖</m:t>
                        </m:r>
                        <m:r>
                          <a:rPr kumimoji="1" lang="en-US" altLang="zh-CN" i="1">
                            <a:latin typeface="Cambria Math" charset="0"/>
                          </a:rPr>
                          <m:t>=1</m:t>
                        </m:r>
                      </m:sub>
                      <m:sup>
                        <m:r>
                          <a:rPr kumimoji="1" lang="en-US" altLang="zh-CN" i="1">
                            <a:latin typeface="Cambria Math" charset="0"/>
                          </a:rPr>
                          <m:t>𝑁</m:t>
                        </m:r>
                      </m:sup>
                      <m:e>
                        <m:f>
                          <m:fPr>
                            <m:ctrlPr>
                              <a:rPr kumimoji="1" lang="bg-BG" altLang="zh-CN" i="1">
                                <a:latin typeface="Cambria Math" charset="0"/>
                              </a:rPr>
                            </m:ctrlPr>
                          </m:fPr>
                          <m:num>
                            <m:sSub>
                              <m:sSubPr>
                                <m:ctrlPr>
                                  <a:rPr kumimoji="1" lang="en-US" altLang="zh-CN" i="1">
                                    <a:latin typeface="Cambria Math" charset="0"/>
                                  </a:rPr>
                                </m:ctrlPr>
                              </m:sSubPr>
                              <m:e>
                                <m:r>
                                  <a:rPr kumimoji="1" lang="en-US" altLang="zh-CN" i="1">
                                    <a:latin typeface="Cambria Math" charset="0"/>
                                  </a:rPr>
                                  <m:t>𝑤</m:t>
                                </m:r>
                              </m:e>
                              <m:sub>
                                <m:r>
                                  <a:rPr kumimoji="1" lang="en-US" altLang="zh-CN" i="1">
                                    <a:latin typeface="Cambria Math" charset="0"/>
                                  </a:rPr>
                                  <m:t>𝑖</m:t>
                                </m:r>
                              </m:sub>
                            </m:sSub>
                            <m:r>
                              <a:rPr kumimoji="1" lang="en-US" altLang="zh-CN" i="1">
                                <a:latin typeface="Cambria Math" charset="0"/>
                              </a:rPr>
                              <m:t>(</m:t>
                            </m:r>
                            <m:r>
                              <a:rPr kumimoji="1" lang="en-US" altLang="zh-CN" i="1">
                                <a:latin typeface="Cambria Math" charset="0"/>
                              </a:rPr>
                              <m:t>𝑡</m:t>
                            </m:r>
                            <m:r>
                              <a:rPr kumimoji="1" lang="en-US" altLang="zh-CN" i="1">
                                <a:latin typeface="Cambria Math" charset="0"/>
                              </a:rPr>
                              <m:t>)</m:t>
                            </m:r>
                          </m:num>
                          <m:den>
                            <m:r>
                              <a:rPr kumimoji="1" lang="en-US" altLang="zh-CN" i="1">
                                <a:latin typeface="Cambria Math" charset="0"/>
                              </a:rPr>
                              <m:t>𝑅</m:t>
                            </m:r>
                            <m:r>
                              <a:rPr kumimoji="1" lang="en-US" altLang="zh-CN" i="1">
                                <a:latin typeface="Cambria Math" charset="0"/>
                              </a:rPr>
                              <m:t>(</m:t>
                            </m:r>
                            <m:r>
                              <a:rPr kumimoji="1" lang="en-US" altLang="zh-CN" i="1">
                                <a:latin typeface="Cambria Math" charset="0"/>
                              </a:rPr>
                              <m:t>𝑡</m:t>
                            </m:r>
                            <m:r>
                              <a:rPr kumimoji="1" lang="en-US" altLang="zh-CN" i="1">
                                <a:latin typeface="Cambria Math" charset="0"/>
                              </a:rPr>
                              <m:t>)</m:t>
                            </m:r>
                          </m:den>
                        </m:f>
                        <m:r>
                          <a:rPr kumimoji="1" lang="en-US" altLang="zh-CN" i="1">
                            <a:latin typeface="Cambria Math" charset="0"/>
                          </a:rPr>
                          <m:t>−</m:t>
                        </m:r>
                        <m:r>
                          <a:rPr kumimoji="1" lang="en-US" altLang="zh-CN" i="1">
                            <a:latin typeface="Cambria Math" charset="0"/>
                          </a:rPr>
                          <m:t>𝐶</m:t>
                        </m:r>
                      </m:e>
                    </m:nary>
                  </m:oMath>
                </a14:m>
                <a:endParaRPr kumimoji="1" lang="zh-CN" altLang="en-US" dirty="0" smtClean="0"/>
              </a:p>
              <a:p>
                <a:pPr lvl="1"/>
                <a14:m>
                  <m:oMath xmlns:m="http://schemas.openxmlformats.org/officeDocument/2006/math">
                    <m:f>
                      <m:fPr>
                        <m:ctrlPr>
                          <a:rPr kumimoji="1" lang="en-US" altLang="zh-CN" i="1">
                            <a:latin typeface="Cambria Math" charset="0"/>
                          </a:rPr>
                        </m:ctrlPr>
                      </m:fPr>
                      <m:num>
                        <m:r>
                          <a:rPr kumimoji="1" lang="en-US" altLang="zh-CN" i="1">
                            <a:latin typeface="Cambria Math" charset="0"/>
                          </a:rPr>
                          <m:t>𝑑</m:t>
                        </m:r>
                        <m:sSub>
                          <m:sSubPr>
                            <m:ctrlPr>
                              <a:rPr kumimoji="1" lang="en-US" altLang="zh-CN" i="1" smtClean="0">
                                <a:latin typeface="Cambria Math" charset="0"/>
                              </a:rPr>
                            </m:ctrlPr>
                          </m:sSubPr>
                          <m:e>
                            <m:r>
                              <a:rPr kumimoji="1" lang="en-US" altLang="zh-CN" i="1">
                                <a:latin typeface="Cambria Math" charset="0"/>
                                <a:ea typeface="Cambria Math" charset="0"/>
                                <a:cs typeface="Cambria Math" charset="0"/>
                              </a:rPr>
                              <m:t>𝛼</m:t>
                            </m:r>
                          </m:e>
                          <m:sub>
                            <m:r>
                              <a:rPr kumimoji="1" lang="en-US" altLang="zh-CN" b="0" i="1" smtClean="0">
                                <a:latin typeface="Cambria Math" charset="0"/>
                              </a:rPr>
                              <m:t>𝑖</m:t>
                            </m:r>
                          </m:sub>
                        </m:sSub>
                      </m:num>
                      <m:den>
                        <m:r>
                          <a:rPr kumimoji="1" lang="en-US" altLang="zh-CN" i="1">
                            <a:latin typeface="Cambria Math" charset="0"/>
                          </a:rPr>
                          <m:t>𝑑𝑡</m:t>
                        </m:r>
                      </m:den>
                    </m:f>
                    <m:r>
                      <a:rPr kumimoji="1" lang="en-US" altLang="zh-CN" i="1">
                        <a:latin typeface="Cambria Math" charset="0"/>
                      </a:rPr>
                      <m:t>=</m:t>
                    </m:r>
                    <m:f>
                      <m:fPr>
                        <m:ctrlPr>
                          <a:rPr kumimoji="1" lang="bg-BG" altLang="zh-CN" i="1">
                            <a:latin typeface="Cambria Math" charset="0"/>
                          </a:rPr>
                        </m:ctrlPr>
                      </m:fPr>
                      <m:num>
                        <m:r>
                          <a:rPr kumimoji="1" lang="en-US" altLang="zh-CN" b="0" i="1" smtClean="0">
                            <a:latin typeface="Cambria Math" charset="0"/>
                          </a:rPr>
                          <m:t>𝑔</m:t>
                        </m:r>
                      </m:num>
                      <m:den>
                        <m:r>
                          <a:rPr kumimoji="1" lang="en-US" altLang="zh-CN" i="1">
                            <a:latin typeface="Cambria Math" charset="0"/>
                          </a:rPr>
                          <m:t>𝑅</m:t>
                        </m:r>
                        <m:d>
                          <m:dPr>
                            <m:ctrlPr>
                              <a:rPr kumimoji="1" lang="en-US" altLang="zh-CN" i="1">
                                <a:latin typeface="Cambria Math" charset="0"/>
                              </a:rPr>
                            </m:ctrlPr>
                          </m:dPr>
                          <m:e>
                            <m:r>
                              <a:rPr kumimoji="1" lang="en-US" altLang="zh-CN" i="1">
                                <a:latin typeface="Cambria Math" charset="0"/>
                              </a:rPr>
                              <m:t>𝑡</m:t>
                            </m:r>
                          </m:e>
                        </m:d>
                      </m:den>
                    </m:f>
                    <m:r>
                      <a:rPr kumimoji="1" lang="zh-CN" altLang="en-US" b="0" i="1" smtClean="0">
                        <a:latin typeface="Cambria Math" charset="0"/>
                      </a:rPr>
                      <m:t>（</m:t>
                    </m:r>
                    <m:r>
                      <a:rPr kumimoji="1" lang="en-US" altLang="zh-CN" i="1">
                        <a:latin typeface="Cambria Math" charset="0"/>
                      </a:rPr>
                      <m:t>𝑝</m:t>
                    </m:r>
                    <m:d>
                      <m:dPr>
                        <m:ctrlPr>
                          <a:rPr kumimoji="1" lang="en-US" altLang="zh-CN" i="1">
                            <a:latin typeface="Cambria Math" charset="0"/>
                          </a:rPr>
                        </m:ctrlPr>
                      </m:dPr>
                      <m:e>
                        <m:r>
                          <a:rPr kumimoji="1" lang="en-US" altLang="zh-CN" i="1">
                            <a:latin typeface="Cambria Math" charset="0"/>
                          </a:rPr>
                          <m:t>𝑡</m:t>
                        </m:r>
                        <m:r>
                          <a:rPr kumimoji="1" lang="en-US" altLang="zh-CN" i="1">
                            <a:latin typeface="Cambria Math" charset="0"/>
                          </a:rPr>
                          <m:t>−</m:t>
                        </m:r>
                        <m:sSup>
                          <m:sSupPr>
                            <m:ctrlPr>
                              <a:rPr kumimoji="1" lang="en-US" altLang="zh-CN" i="1">
                                <a:latin typeface="Cambria Math" charset="0"/>
                              </a:rPr>
                            </m:ctrlPr>
                          </m:sSupPr>
                          <m:e>
                            <m:r>
                              <a:rPr kumimoji="1" lang="en-US" altLang="zh-CN" i="1">
                                <a:latin typeface="Cambria Math" charset="0"/>
                              </a:rPr>
                              <m:t>𝑅</m:t>
                            </m:r>
                          </m:e>
                          <m:sup>
                            <m:r>
                              <a:rPr kumimoji="1" lang="zh-CN" altLang="en-US" i="1">
                                <a:latin typeface="Cambria Math" charset="0"/>
                              </a:rPr>
                              <m:t>∗</m:t>
                            </m:r>
                          </m:sup>
                        </m:sSup>
                      </m:e>
                    </m:d>
                    <m:r>
                      <a:rPr kumimoji="1" lang="zh-CN" altLang="en-US" b="0" i="0" smtClean="0">
                        <a:latin typeface="Cambria Math" charset="0"/>
                      </a:rPr>
                      <m:t>−</m:t>
                    </m:r>
                    <m:sSub>
                      <m:sSubPr>
                        <m:ctrlPr>
                          <a:rPr kumimoji="1" lang="en-US" altLang="zh-CN" i="1">
                            <a:latin typeface="Cambria Math" charset="0"/>
                          </a:rPr>
                        </m:ctrlPr>
                      </m:sSubPr>
                      <m:e>
                        <m:r>
                          <a:rPr kumimoji="1" lang="en-US" altLang="zh-CN" i="1">
                            <a:latin typeface="Cambria Math" charset="0"/>
                            <a:ea typeface="Cambria Math" charset="0"/>
                            <a:cs typeface="Cambria Math" charset="0"/>
                          </a:rPr>
                          <m:t>𝛼</m:t>
                        </m:r>
                      </m:e>
                      <m:sub>
                        <m:r>
                          <a:rPr kumimoji="1" lang="en-US" altLang="zh-CN" i="1">
                            <a:latin typeface="Cambria Math" charset="0"/>
                          </a:rPr>
                          <m:t>𝑖</m:t>
                        </m:r>
                      </m:sub>
                    </m:sSub>
                    <m:r>
                      <a:rPr kumimoji="1" lang="zh-CN" altLang="en-US" b="0" i="1" smtClean="0">
                        <a:latin typeface="Cambria Math" charset="0"/>
                      </a:rPr>
                      <m:t>（</m:t>
                    </m:r>
                    <m:r>
                      <a:rPr kumimoji="1" lang="en-US" altLang="zh-CN" b="0" i="1" smtClean="0">
                        <a:latin typeface="Cambria Math" charset="0"/>
                      </a:rPr>
                      <m:t>𝑡</m:t>
                    </m:r>
                    <m:r>
                      <a:rPr kumimoji="1" lang="en-US" altLang="zh-CN" b="0" i="1" smtClean="0">
                        <a:latin typeface="Cambria Math" charset="0"/>
                      </a:rPr>
                      <m:t>)）</m:t>
                    </m:r>
                  </m:oMath>
                </a14:m>
                <a:endParaRPr kumimoji="1" lang="zh-CN" altLang="en-US" i="1" dirty="0" smtClean="0">
                  <a:latin typeface="Cambria Math" charset="0"/>
                </a:endParaRPr>
              </a:p>
              <a:p>
                <a:pPr lvl="1"/>
                <a14:m>
                  <m:oMath xmlns:m="http://schemas.openxmlformats.org/officeDocument/2006/math">
                    <m:acc>
                      <m:accPr>
                        <m:chr m:val="̂"/>
                        <m:ctrlPr>
                          <a:rPr kumimoji="1" lang="en-US" altLang="zh-CN" i="1">
                            <a:latin typeface="Cambria Math" charset="0"/>
                          </a:rPr>
                        </m:ctrlPr>
                      </m:accPr>
                      <m:e>
                        <m:r>
                          <a:rPr kumimoji="1" lang="en-US" altLang="zh-CN" i="1">
                            <a:latin typeface="Cambria Math" charset="0"/>
                          </a:rPr>
                          <m:t>𝑝</m:t>
                        </m:r>
                      </m:e>
                    </m:acc>
                    <m:d>
                      <m:dPr>
                        <m:ctrlPr>
                          <a:rPr kumimoji="1" lang="en-US" altLang="zh-CN" i="1">
                            <a:latin typeface="Cambria Math" charset="0"/>
                          </a:rPr>
                        </m:ctrlPr>
                      </m:dPr>
                      <m:e>
                        <m:r>
                          <a:rPr kumimoji="1" lang="en-US" altLang="zh-CN" i="1">
                            <a:latin typeface="Cambria Math" charset="0"/>
                          </a:rPr>
                          <m:t>𝑡</m:t>
                        </m:r>
                      </m:e>
                    </m:d>
                    <m:r>
                      <a:rPr kumimoji="1" lang="en-US" altLang="zh-CN" i="1">
                        <a:latin typeface="Cambria Math" charset="0"/>
                      </a:rPr>
                      <m:t>=</m:t>
                    </m:r>
                    <m:sSub>
                      <m:sSubPr>
                        <m:ctrlPr>
                          <a:rPr kumimoji="1" lang="en-US" altLang="zh-CN" i="1">
                            <a:latin typeface="Cambria Math" charset="0"/>
                          </a:rPr>
                        </m:ctrlPr>
                      </m:sSubPr>
                      <m:e>
                        <m:r>
                          <a:rPr kumimoji="1" lang="en-US" altLang="zh-CN" i="1">
                            <a:latin typeface="Cambria Math" charset="0"/>
                          </a:rPr>
                          <m:t>1</m:t>
                        </m:r>
                      </m:e>
                      <m:sub>
                        <m:r>
                          <a:rPr kumimoji="1" lang="en-US" altLang="zh-CN" b="0" i="1" smtClean="0">
                            <a:latin typeface="Cambria Math" charset="0"/>
                          </a:rPr>
                          <m:t>𝑞</m:t>
                        </m:r>
                        <m:d>
                          <m:dPr>
                            <m:ctrlPr>
                              <a:rPr kumimoji="1" lang="en-US" altLang="zh-CN" b="0" i="1" smtClean="0">
                                <a:latin typeface="Cambria Math" charset="0"/>
                              </a:rPr>
                            </m:ctrlPr>
                          </m:dPr>
                          <m:e>
                            <m:r>
                              <a:rPr kumimoji="1" lang="en-US" altLang="zh-CN" b="0" i="1" smtClean="0">
                                <a:latin typeface="Cambria Math" charset="0"/>
                              </a:rPr>
                              <m:t>𝑡</m:t>
                            </m:r>
                          </m:e>
                        </m:d>
                        <m:r>
                          <a:rPr kumimoji="1" lang="en-US" altLang="zh-CN" b="0" i="1" smtClean="0">
                            <a:latin typeface="Cambria Math" charset="0"/>
                          </a:rPr>
                          <m:t>&gt;</m:t>
                        </m:r>
                        <m:r>
                          <a:rPr kumimoji="1" lang="en-US" altLang="zh-CN" b="0" i="1" smtClean="0">
                            <a:latin typeface="Cambria Math" charset="0"/>
                          </a:rPr>
                          <m:t>𝐾</m:t>
                        </m:r>
                      </m:sub>
                    </m:sSub>
                  </m:oMath>
                </a14:m>
                <a:endParaRPr kumimoji="1" lang="zh-CN" altLang="en-US" dirty="0" smtClean="0">
                  <a:ea typeface="Microsoft YaHei" charset="0"/>
                  <a:cs typeface="Microsoft YaHei" charset="0"/>
                </a:endParaRPr>
              </a:p>
              <a:p>
                <a:pPr lvl="1"/>
                <a:endParaRPr kumimoji="1" lang="zh-CN" altLang="en-US" dirty="0">
                  <a:ea typeface="Microsoft YaHei" charset="0"/>
                  <a:cs typeface="Microsoft YaHei" charset="0"/>
                </a:endParaRPr>
              </a:p>
            </p:txBody>
          </p:sp>
        </mc:Choice>
        <mc:Fallback xmlns="">
          <p:sp>
            <p:nvSpPr>
              <p:cNvPr id="3" name="内容占位符 2"/>
              <p:cNvSpPr>
                <a:spLocks noGrp="1" noRot="1" noChangeAspect="1" noMove="1" noResize="1" noEditPoints="1" noAdjustHandles="1" noChangeArrowheads="1" noChangeShapeType="1" noTextEdit="1"/>
              </p:cNvSpPr>
              <p:nvPr>
                <p:ph sz="quarter" idx="1"/>
              </p:nvPr>
            </p:nvSpPr>
            <p:spPr>
              <a:blipFill rotWithShape="0">
                <a:blip r:embed="rId2"/>
                <a:stretch>
                  <a:fillRect l="-317" t="-1109"/>
                </a:stretch>
              </a:blipFill>
            </p:spPr>
            <p:txBody>
              <a:bodyPr/>
              <a:lstStyle/>
              <a:p>
                <a:r>
                  <a:rPr lang="zh-CN" altLang="en-US">
                    <a:noFill/>
                  </a:rPr>
                  <a:t> </a:t>
                </a:r>
              </a:p>
            </p:txBody>
          </p:sp>
        </mc:Fallback>
      </mc:AlternateContent>
      <p:pic>
        <p:nvPicPr>
          <p:cNvPr id="5" name="图片 4"/>
          <p:cNvPicPr>
            <a:picLocks noChangeAspect="1"/>
          </p:cNvPicPr>
          <p:nvPr/>
        </p:nvPicPr>
        <p:blipFill>
          <a:blip r:embed="rId3"/>
          <a:stretch>
            <a:fillRect/>
          </a:stretch>
        </p:blipFill>
        <p:spPr>
          <a:xfrm>
            <a:off x="6236882" y="1221701"/>
            <a:ext cx="3063801" cy="2815994"/>
          </a:xfrm>
          <a:prstGeom prst="rect">
            <a:avLst/>
          </a:prstGeom>
        </p:spPr>
      </p:pic>
      <p:pic>
        <p:nvPicPr>
          <p:cNvPr id="6" name="图片 5"/>
          <p:cNvPicPr>
            <a:picLocks noChangeAspect="1"/>
          </p:cNvPicPr>
          <p:nvPr/>
        </p:nvPicPr>
        <p:blipFill>
          <a:blip r:embed="rId4"/>
          <a:stretch>
            <a:fillRect/>
          </a:stretch>
        </p:blipFill>
        <p:spPr>
          <a:xfrm>
            <a:off x="9095120" y="1221701"/>
            <a:ext cx="3096880" cy="2732541"/>
          </a:xfrm>
          <a:prstGeom prst="rect">
            <a:avLst/>
          </a:prstGeom>
        </p:spPr>
      </p:pic>
      <p:pic>
        <p:nvPicPr>
          <p:cNvPr id="7" name="图片 6"/>
          <p:cNvPicPr>
            <a:picLocks noChangeAspect="1"/>
          </p:cNvPicPr>
          <p:nvPr/>
        </p:nvPicPr>
        <p:blipFill>
          <a:blip r:embed="rId5"/>
          <a:stretch>
            <a:fillRect/>
          </a:stretch>
        </p:blipFill>
        <p:spPr>
          <a:xfrm>
            <a:off x="8872637" y="4037695"/>
            <a:ext cx="3210103" cy="2820305"/>
          </a:xfrm>
          <a:prstGeom prst="rect">
            <a:avLst/>
          </a:prstGeom>
        </p:spPr>
      </p:pic>
      <p:sp>
        <p:nvSpPr>
          <p:cNvPr id="8" name="圆角矩形 7"/>
          <p:cNvSpPr/>
          <p:nvPr/>
        </p:nvSpPr>
        <p:spPr>
          <a:xfrm>
            <a:off x="284511" y="4938611"/>
            <a:ext cx="8588126" cy="1233377"/>
          </a:xfrm>
          <a:prstGeom prst="roundRect">
            <a:avLst/>
          </a:prstGeom>
          <a:solidFill>
            <a:srgbClr val="0432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3600" dirty="0" smtClean="0">
                <a:solidFill>
                  <a:schemeClr val="bg1"/>
                </a:solidFill>
                <a:latin typeface="Microsoft YaHei" charset="0"/>
                <a:ea typeface="Microsoft YaHei" charset="0"/>
                <a:cs typeface="Microsoft YaHei" charset="0"/>
              </a:rPr>
              <a:t>结论：基于</a:t>
            </a:r>
            <a:r>
              <a:rPr kumimoji="1" lang="en-US" altLang="zh-CN" sz="3600" dirty="0" smtClean="0">
                <a:solidFill>
                  <a:schemeClr val="bg1"/>
                </a:solidFill>
                <a:latin typeface="Microsoft YaHei" charset="0"/>
                <a:ea typeface="Microsoft YaHei" charset="0"/>
                <a:cs typeface="Microsoft YaHei" charset="0"/>
              </a:rPr>
              <a:t>ECN</a:t>
            </a:r>
            <a:r>
              <a:rPr kumimoji="1" lang="zh-CN" altLang="en-US" sz="3600" dirty="0" smtClean="0">
                <a:solidFill>
                  <a:schemeClr val="bg1"/>
                </a:solidFill>
                <a:latin typeface="Microsoft YaHei" charset="0"/>
                <a:ea typeface="Microsoft YaHei" charset="0"/>
                <a:cs typeface="Microsoft YaHei" charset="0"/>
              </a:rPr>
              <a:t>标记的流模型与仿真相符</a:t>
            </a:r>
            <a:endParaRPr kumimoji="1" lang="zh-CN" altLang="en-US" sz="3600" dirty="0">
              <a:solidFill>
                <a:schemeClr val="bg1"/>
              </a:solidFill>
              <a:latin typeface="Microsoft YaHei" charset="0"/>
              <a:ea typeface="Microsoft YaHei" charset="0"/>
              <a:cs typeface="Microsoft YaHei" charset="0"/>
            </a:endParaRPr>
          </a:p>
        </p:txBody>
      </p:sp>
    </p:spTree>
    <p:extLst>
      <p:ext uri="{BB962C8B-B14F-4D97-AF65-F5344CB8AC3E}">
        <p14:creationId xmlns:p14="http://schemas.microsoft.com/office/powerpoint/2010/main" val="1179448499"/>
      </p:ext>
    </p:extLst>
  </p:cSld>
  <p:clrMapOvr>
    <a:masterClrMapping/>
  </p:clrMapOvr>
  <p:transition>
    <p:fade thruBlk="1"/>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b="1" dirty="0" smtClean="0">
                <a:solidFill>
                  <a:schemeClr val="tx1"/>
                </a:solidFill>
                <a:ea typeface="Microsoft YaHei" charset="0"/>
                <a:cs typeface="Microsoft YaHei" charset="0"/>
              </a:rPr>
              <a:t>提纲</a:t>
            </a:r>
            <a:endParaRPr kumimoji="1" lang="zh-CN" altLang="en-US" b="1" dirty="0">
              <a:solidFill>
                <a:schemeClr val="tx1"/>
              </a:solidFill>
              <a:ea typeface="Microsoft YaHei" charset="0"/>
              <a:cs typeface="Microsoft YaHei" charset="0"/>
            </a:endParaRPr>
          </a:p>
        </p:txBody>
      </p:sp>
      <p:sp>
        <p:nvSpPr>
          <p:cNvPr id="3" name="内容占位符 2"/>
          <p:cNvSpPr>
            <a:spLocks noGrp="1"/>
          </p:cNvSpPr>
          <p:nvPr>
            <p:ph sz="quarter" idx="1"/>
          </p:nvPr>
        </p:nvSpPr>
        <p:spPr>
          <a:xfrm>
            <a:off x="407293" y="1221700"/>
            <a:ext cx="11532828" cy="5636299"/>
          </a:xfrm>
        </p:spPr>
        <p:txBody>
          <a:bodyPr/>
          <a:lstStyle/>
          <a:p>
            <a:pPr marL="539353" indent="-457200">
              <a:buFont typeface="Wingdings" charset="2"/>
              <a:buChar char="n"/>
            </a:pPr>
            <a:r>
              <a:rPr lang="zh-CN" altLang="en-US" sz="3200" dirty="0">
                <a:ea typeface="Microsoft YaHei" charset="0"/>
                <a:cs typeface="Microsoft YaHei" charset="0"/>
              </a:rPr>
              <a:t>研究背景</a:t>
            </a:r>
            <a:r>
              <a:rPr lang="zh-CN" altLang="en-US" sz="3200" dirty="0" smtClean="0">
                <a:ea typeface="Microsoft YaHei" charset="0"/>
                <a:cs typeface="Microsoft YaHei" charset="0"/>
              </a:rPr>
              <a:t>和主要工作</a:t>
            </a:r>
            <a:endParaRPr lang="en-US" altLang="zh-CN" sz="3200" dirty="0">
              <a:ea typeface="Microsoft YaHei" charset="0"/>
              <a:cs typeface="Microsoft YaHei" charset="0"/>
            </a:endParaRPr>
          </a:p>
          <a:p>
            <a:pPr marL="539353" indent="-457200">
              <a:buFont typeface="Wingdings" charset="2"/>
              <a:buChar char="n"/>
            </a:pPr>
            <a:r>
              <a:rPr lang="zh-CN" altLang="en-US" sz="3200" dirty="0" smtClean="0">
                <a:ea typeface="Microsoft YaHei" charset="0"/>
                <a:cs typeface="Microsoft YaHei" charset="0"/>
              </a:rPr>
              <a:t>相关研究综述和分析</a:t>
            </a:r>
            <a:endParaRPr lang="en-US" altLang="zh-CN" sz="3200" dirty="0">
              <a:ea typeface="Microsoft YaHei" charset="0"/>
              <a:cs typeface="Microsoft YaHei" charset="0"/>
            </a:endParaRPr>
          </a:p>
          <a:p>
            <a:pPr marL="539353" indent="-457200">
              <a:buFont typeface="Wingdings" charset="2"/>
              <a:buChar char="n"/>
            </a:pPr>
            <a:r>
              <a:rPr lang="zh-CN" altLang="en-US" sz="3200" dirty="0" smtClean="0">
                <a:ea typeface="Microsoft YaHei" charset="0"/>
                <a:cs typeface="Microsoft YaHei" charset="0"/>
              </a:rPr>
              <a:t>流级别传输的理论模型及优化方法</a:t>
            </a:r>
          </a:p>
          <a:p>
            <a:pPr marL="539353" indent="-457200">
              <a:buFont typeface="Wingdings" charset="2"/>
              <a:buChar char="n"/>
            </a:pPr>
            <a:r>
              <a:rPr lang="zh-CN" altLang="en-US" sz="3200" dirty="0" smtClean="0">
                <a:ea typeface="Microsoft YaHei" charset="0"/>
                <a:cs typeface="Microsoft YaHei" charset="0"/>
              </a:rPr>
              <a:t>任务级传输的理论模型及优化方法</a:t>
            </a:r>
            <a:endParaRPr lang="zh-CN" altLang="en-US" sz="3200" dirty="0">
              <a:ea typeface="Microsoft YaHei" charset="0"/>
              <a:cs typeface="Microsoft YaHei" charset="0"/>
            </a:endParaRPr>
          </a:p>
          <a:p>
            <a:pPr marL="539353" indent="-457200">
              <a:buFont typeface="Wingdings" charset="2"/>
              <a:buChar char="n"/>
            </a:pPr>
            <a:r>
              <a:rPr lang="zh-CN" altLang="en-US" sz="3200" dirty="0" smtClean="0">
                <a:ea typeface="Microsoft YaHei" charset="0"/>
                <a:cs typeface="Microsoft YaHei" charset="0"/>
              </a:rPr>
              <a:t>传输调度系统</a:t>
            </a:r>
            <a:r>
              <a:rPr lang="zh-CN" altLang="en-US" sz="3200" dirty="0" smtClean="0">
                <a:ea typeface="Microsoft YaHei" charset="0"/>
                <a:cs typeface="Microsoft YaHei" charset="0"/>
              </a:rPr>
              <a:t>设计</a:t>
            </a:r>
            <a:r>
              <a:rPr lang="zh-CN" altLang="en-US" sz="3200" dirty="0" smtClean="0">
                <a:ea typeface="Microsoft YaHei" charset="0"/>
                <a:cs typeface="Microsoft YaHei" charset="0"/>
              </a:rPr>
              <a:t>、实现及其性能</a:t>
            </a:r>
            <a:r>
              <a:rPr lang="zh-CN" altLang="en-US" sz="3200" dirty="0">
                <a:ea typeface="Microsoft YaHei" charset="0"/>
                <a:cs typeface="Microsoft YaHei" charset="0"/>
              </a:rPr>
              <a:t>评估 </a:t>
            </a:r>
          </a:p>
          <a:p>
            <a:pPr marL="539353" indent="-457200">
              <a:buFont typeface="Wingdings" charset="2"/>
              <a:buChar char="n"/>
            </a:pPr>
            <a:r>
              <a:rPr lang="zh-CN" altLang="en-US" sz="3200" dirty="0" smtClean="0">
                <a:ea typeface="Microsoft YaHei" charset="0"/>
                <a:cs typeface="Microsoft YaHei" charset="0"/>
              </a:rPr>
              <a:t>结论</a:t>
            </a:r>
            <a:r>
              <a:rPr lang="zh-CN" altLang="en-US" sz="3200" dirty="0">
                <a:ea typeface="Microsoft YaHei" charset="0"/>
                <a:cs typeface="Microsoft YaHei" charset="0"/>
              </a:rPr>
              <a:t>与展望</a:t>
            </a:r>
            <a:endParaRPr lang="en-US" altLang="zh-CN" sz="3200" dirty="0">
              <a:ea typeface="Microsoft YaHei" charset="0"/>
              <a:cs typeface="Microsoft YaHei" charset="0"/>
            </a:endParaRPr>
          </a:p>
        </p:txBody>
      </p:sp>
    </p:spTree>
    <p:extLst>
      <p:ext uri="{BB962C8B-B14F-4D97-AF65-F5344CB8AC3E}">
        <p14:creationId xmlns:p14="http://schemas.microsoft.com/office/powerpoint/2010/main" val="76065818"/>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2000" fill="hold"/>
                                        <p:tgtEl>
                                          <p:spTgt spid="3">
                                            <p:txEl>
                                              <p:pRg st="0" end="0"/>
                                            </p:txEl>
                                          </p:spTgt>
                                        </p:tgtEl>
                                        <p:attrNameLst>
                                          <p:attrName>style.color</p:attrName>
                                        </p:attrNameLst>
                                      </p:cBhvr>
                                      <p:to>
                                        <a:srgbClr val="FF2600"/>
                                      </p:to>
                                    </p:animClr>
                                  </p:childTnLst>
                                  <p:subTnLst>
                                    <p:animClr clrSpc="rgb" dir="cw">
                                      <p:cBhvr override="childStyle">
                                        <p:cTn dur="1" fill="hold" display="0" masterRel="nextClick" afterEffect="1"/>
                                        <p:tgtEl>
                                          <p:spTgt spid="3">
                                            <p:txEl>
                                              <p:pRg st="0" end="0"/>
                                            </p:txEl>
                                          </p:spTgt>
                                        </p:tgtEl>
                                        <p:attrNameLst>
                                          <p:attrName>ppt_c</p:attrName>
                                        </p:attrNameLst>
                                      </p:cBhvr>
                                      <p:to>
                                        <a:srgbClr val="FF2600"/>
                                      </p:to>
                                    </p:animClr>
                                  </p:subTnLst>
                                </p:cTn>
                              </p:par>
                            </p:childTnLst>
                          </p:cTn>
                        </p:par>
                      </p:childTnLst>
                    </p:cTn>
                  </p:par>
                  <p:par>
                    <p:cTn id="7" fill="hold">
                      <p:stCondLst>
                        <p:cond delay="indefinite"/>
                      </p:stCondLst>
                      <p:childTnLst>
                        <p:par>
                          <p:cTn id="8" fill="hold">
                            <p:stCondLst>
                              <p:cond delay="0"/>
                            </p:stCondLst>
                            <p:childTnLst>
                              <p:par>
                                <p:cTn id="9" presetID="3" presetClass="emph" presetSubtype="2" fill="hold" nodeType="clickEffect">
                                  <p:stCondLst>
                                    <p:cond delay="0"/>
                                  </p:stCondLst>
                                  <p:childTnLst>
                                    <p:animClr clrSpc="rgb" dir="cw">
                                      <p:cBhvr override="childStyle">
                                        <p:cTn id="10" dur="2000" fill="hold"/>
                                        <p:tgtEl>
                                          <p:spTgt spid="3">
                                            <p:txEl>
                                              <p:pRg st="1" end="1"/>
                                            </p:txEl>
                                          </p:spTgt>
                                        </p:tgtEl>
                                        <p:attrNameLst>
                                          <p:attrName>style.color</p:attrName>
                                        </p:attrNameLst>
                                      </p:cBhvr>
                                      <p:to>
                                        <a:srgbClr val="FF2600"/>
                                      </p:to>
                                    </p:animClr>
                                  </p:childTnLst>
                                  <p:subTnLst>
                                    <p:animClr clrSpc="rgb" dir="cw">
                                      <p:cBhvr override="childStyle">
                                        <p:cTn dur="1" fill="hold" display="0" masterRel="nextClick" afterEffect="1"/>
                                        <p:tgtEl>
                                          <p:spTgt spid="3">
                                            <p:txEl>
                                              <p:pRg st="1" end="1"/>
                                            </p:txEl>
                                          </p:spTgt>
                                        </p:tgtEl>
                                        <p:attrNameLst>
                                          <p:attrName>ppt_c</p:attrName>
                                        </p:attrNameLst>
                                      </p:cBhvr>
                                      <p:to>
                                        <a:srgbClr val="FF2600"/>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solidFill>
                  <a:schemeClr val="tx1"/>
                </a:solidFill>
                <a:ea typeface="Microsoft YaHei" charset="0"/>
                <a:cs typeface="Microsoft YaHei" charset="0"/>
              </a:rPr>
              <a:t>流级别传输</a:t>
            </a:r>
            <a:r>
              <a:rPr lang="zh-CN" altLang="en-US" b="1" dirty="0" smtClean="0">
                <a:solidFill>
                  <a:schemeClr val="tx1"/>
                </a:solidFill>
                <a:ea typeface="Microsoft YaHei" charset="0"/>
                <a:cs typeface="Microsoft YaHei" charset="0"/>
              </a:rPr>
              <a:t>优化</a:t>
            </a:r>
            <a:endParaRPr kumimoji="1" lang="zh-CN" altLang="en-US" b="1" dirty="0">
              <a:solidFill>
                <a:schemeClr val="tx1"/>
              </a:solidFill>
            </a:endParaRPr>
          </a:p>
        </p:txBody>
      </p:sp>
      <p:sp>
        <p:nvSpPr>
          <p:cNvPr id="3" name="内容占位符 2"/>
          <p:cNvSpPr>
            <a:spLocks noGrp="1"/>
          </p:cNvSpPr>
          <p:nvPr>
            <p:ph sz="quarter" idx="1"/>
          </p:nvPr>
        </p:nvSpPr>
        <p:spPr/>
        <p:txBody>
          <a:bodyPr/>
          <a:lstStyle/>
          <a:p>
            <a:pPr marL="539353" indent="-457200">
              <a:buFont typeface="Wingdings" charset="2"/>
              <a:buChar char="n"/>
            </a:pPr>
            <a:endParaRPr lang="zh-CN" altLang="en-US" sz="3200" dirty="0" smtClean="0">
              <a:ea typeface="Microsoft YaHei" charset="0"/>
              <a:cs typeface="Microsoft YaHei" charset="0"/>
            </a:endParaRPr>
          </a:p>
          <a:p>
            <a:pPr marL="539353" indent="-457200">
              <a:buFont typeface="Wingdings" charset="2"/>
              <a:buChar char="n"/>
            </a:pPr>
            <a:r>
              <a:rPr lang="zh-CN" altLang="en-US" sz="3200" dirty="0" smtClean="0">
                <a:ea typeface="Microsoft YaHei" charset="0"/>
                <a:cs typeface="Microsoft YaHei" charset="0"/>
              </a:rPr>
              <a:t>基于</a:t>
            </a:r>
            <a:r>
              <a:rPr lang="en-US" altLang="zh-CN" sz="3200" dirty="0">
                <a:ea typeface="Microsoft YaHei" charset="0"/>
                <a:cs typeface="Microsoft YaHei" charset="0"/>
              </a:rPr>
              <a:t>ECN</a:t>
            </a:r>
            <a:r>
              <a:rPr lang="zh-CN" altLang="en-US" sz="3200" dirty="0">
                <a:ea typeface="Microsoft YaHei" charset="0"/>
                <a:cs typeface="Microsoft YaHei" charset="0"/>
              </a:rPr>
              <a:t>标记的</a:t>
            </a:r>
            <a:r>
              <a:rPr lang="zh-CN" altLang="en-US" sz="3200" dirty="0" smtClean="0">
                <a:ea typeface="Microsoft YaHei" charset="0"/>
                <a:cs typeface="Microsoft YaHei" charset="0"/>
              </a:rPr>
              <a:t>流模型</a:t>
            </a:r>
            <a:r>
              <a:rPr lang="en-US" altLang="zh-CN" sz="3200" dirty="0" smtClean="0">
                <a:solidFill>
                  <a:srgbClr val="FF0000"/>
                </a:solidFill>
                <a:ea typeface="Microsoft YaHei" charset="0"/>
                <a:cs typeface="Microsoft YaHei" charset="0"/>
              </a:rPr>
              <a:t>[CN’17]</a:t>
            </a:r>
            <a:endParaRPr lang="zh-CN" altLang="en-US" sz="3200" dirty="0" smtClean="0">
              <a:solidFill>
                <a:srgbClr val="FF0000"/>
              </a:solidFill>
              <a:ea typeface="Microsoft YaHei" charset="0"/>
              <a:cs typeface="Microsoft YaHei" charset="0"/>
            </a:endParaRPr>
          </a:p>
          <a:p>
            <a:pPr marL="539353" indent="-457200">
              <a:buFont typeface="Wingdings" charset="2"/>
              <a:buChar char="n"/>
            </a:pPr>
            <a:endParaRPr lang="en-US" altLang="zh-CN" sz="3200" dirty="0">
              <a:ea typeface="Microsoft YaHei" charset="0"/>
              <a:cs typeface="Microsoft YaHei" charset="0"/>
            </a:endParaRPr>
          </a:p>
          <a:p>
            <a:pPr marL="539353" indent="-457200">
              <a:buFont typeface="Wingdings" charset="2"/>
              <a:buChar char="n"/>
            </a:pPr>
            <a:r>
              <a:rPr lang="zh-CN" altLang="en-US" sz="3200" dirty="0">
                <a:ea typeface="Microsoft YaHei" charset="0"/>
                <a:cs typeface="Microsoft YaHei" charset="0"/>
              </a:rPr>
              <a:t>期限敏感流的负载自适应传输优化</a:t>
            </a:r>
            <a:r>
              <a:rPr lang="zh-CN" altLang="en-US" sz="3200" dirty="0" smtClean="0">
                <a:ea typeface="Microsoft YaHei" charset="0"/>
                <a:cs typeface="Microsoft YaHei" charset="0"/>
              </a:rPr>
              <a:t>方案</a:t>
            </a:r>
            <a:r>
              <a:rPr lang="en-US" altLang="zh-CN" sz="3200" dirty="0" smtClean="0">
                <a:solidFill>
                  <a:srgbClr val="FF0000"/>
                </a:solidFill>
                <a:ea typeface="Microsoft YaHei" charset="0"/>
                <a:cs typeface="Microsoft YaHei" charset="0"/>
              </a:rPr>
              <a:t>[INFOCOM’15]</a:t>
            </a:r>
            <a:endParaRPr lang="zh-CN" altLang="en-US" sz="3200" dirty="0" smtClean="0">
              <a:solidFill>
                <a:srgbClr val="FF0000"/>
              </a:solidFill>
              <a:ea typeface="Microsoft YaHei" charset="0"/>
              <a:cs typeface="Microsoft YaHei" charset="0"/>
            </a:endParaRPr>
          </a:p>
          <a:p>
            <a:pPr marL="539353" indent="-457200">
              <a:buFont typeface="Wingdings" charset="2"/>
              <a:buChar char="n"/>
            </a:pPr>
            <a:endParaRPr lang="zh-CN" altLang="en-US" sz="3200" dirty="0">
              <a:ea typeface="Microsoft YaHei" charset="0"/>
              <a:cs typeface="Microsoft YaHei" charset="0"/>
            </a:endParaRPr>
          </a:p>
          <a:p>
            <a:pPr marL="539353" indent="-457200">
              <a:buFont typeface="Wingdings" charset="2"/>
              <a:buChar char="n"/>
            </a:pPr>
            <a:r>
              <a:rPr lang="zh-CN" altLang="en-US" sz="3200" dirty="0">
                <a:ea typeface="Microsoft YaHei" charset="0"/>
                <a:cs typeface="Microsoft YaHei" charset="0"/>
              </a:rPr>
              <a:t>基于流持续时间的传输优化</a:t>
            </a:r>
            <a:r>
              <a:rPr lang="zh-CN" altLang="en-US" sz="3200" dirty="0" smtClean="0">
                <a:ea typeface="Microsoft YaHei" charset="0"/>
                <a:cs typeface="Microsoft YaHei" charset="0"/>
              </a:rPr>
              <a:t>方案</a:t>
            </a:r>
            <a:r>
              <a:rPr lang="en-US" altLang="zh-CN" sz="3200" dirty="0" smtClean="0">
                <a:solidFill>
                  <a:srgbClr val="FF0000"/>
                </a:solidFill>
                <a:ea typeface="Microsoft YaHei" charset="0"/>
                <a:cs typeface="Microsoft YaHei" charset="0"/>
              </a:rPr>
              <a:t>[IWQOS’16]</a:t>
            </a:r>
            <a:endParaRPr lang="zh-CN" altLang="en-US" sz="3200" dirty="0">
              <a:solidFill>
                <a:srgbClr val="FF0000"/>
              </a:solidFill>
              <a:ea typeface="Microsoft YaHei" charset="0"/>
              <a:cs typeface="Microsoft YaHei" charset="0"/>
            </a:endParaRPr>
          </a:p>
        </p:txBody>
      </p:sp>
    </p:spTree>
    <p:extLst>
      <p:ext uri="{BB962C8B-B14F-4D97-AF65-F5344CB8AC3E}">
        <p14:creationId xmlns:p14="http://schemas.microsoft.com/office/powerpoint/2010/main" val="108320526"/>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2000" fill="hold"/>
                                        <p:tgtEl>
                                          <p:spTgt spid="3">
                                            <p:txEl>
                                              <p:pRg st="1" end="1"/>
                                            </p:txEl>
                                          </p:spTgt>
                                        </p:tgtEl>
                                        <p:attrNameLst>
                                          <p:attrName>style.color</p:attrName>
                                        </p:attrNameLst>
                                      </p:cBhvr>
                                      <p:to>
                                        <a:srgbClr val="FF260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solidFill>
                  <a:schemeClr val="tx1"/>
                </a:solidFill>
                <a:ea typeface="Microsoft YaHei" charset="0"/>
                <a:cs typeface="Microsoft YaHei" charset="0"/>
              </a:rPr>
              <a:t>背景概述</a:t>
            </a:r>
            <a:endParaRPr kumimoji="1" lang="zh-CN" altLang="en-US" dirty="0"/>
          </a:p>
        </p:txBody>
      </p:sp>
      <p:sp>
        <p:nvSpPr>
          <p:cNvPr id="3" name="内容占位符 2"/>
          <p:cNvSpPr>
            <a:spLocks noGrp="1"/>
          </p:cNvSpPr>
          <p:nvPr>
            <p:ph sz="quarter" idx="1"/>
          </p:nvPr>
        </p:nvSpPr>
        <p:spPr>
          <a:xfrm>
            <a:off x="407292" y="1313629"/>
            <a:ext cx="11784707" cy="5497652"/>
          </a:xfrm>
        </p:spPr>
        <p:txBody>
          <a:bodyPr/>
          <a:lstStyle/>
          <a:p>
            <a:r>
              <a:rPr kumimoji="1" lang="zh-CN" altLang="en-US" sz="3200" dirty="0" smtClean="0">
                <a:ea typeface="Microsoft YaHei" charset="0"/>
                <a:cs typeface="Microsoft YaHei" charset="0"/>
              </a:rPr>
              <a:t>传输</a:t>
            </a:r>
            <a:r>
              <a:rPr kumimoji="1" lang="zh-CN" altLang="en-US" sz="3200" dirty="0">
                <a:ea typeface="Microsoft YaHei" charset="0"/>
                <a:cs typeface="Microsoft YaHei" charset="0"/>
              </a:rPr>
              <a:t>大量数据，有期限限制</a:t>
            </a:r>
          </a:p>
          <a:p>
            <a:r>
              <a:rPr kumimoji="1" lang="en-US" altLang="zh-CN" sz="3200" dirty="0">
                <a:ea typeface="Microsoft YaHei" charset="0"/>
                <a:cs typeface="Microsoft YaHei" charset="0"/>
              </a:rPr>
              <a:t>P</a:t>
            </a:r>
            <a:r>
              <a:rPr kumimoji="1" lang="en-US" altLang="zh-CN" sz="3200" dirty="0">
                <a:ea typeface="Microsoft YaHei" charset="0"/>
                <a:cs typeface="Microsoft YaHei" charset="0"/>
                <a:sym typeface="Wingdings" pitchFamily="2" charset="2"/>
              </a:rPr>
              <a:t>artition-aggregate</a:t>
            </a:r>
            <a:r>
              <a:rPr kumimoji="1" lang="en-US" altLang="zh-CN" sz="3200" dirty="0">
                <a:ea typeface="Microsoft YaHei" charset="0"/>
                <a:cs typeface="Microsoft YaHei" charset="0"/>
              </a:rPr>
              <a:t> </a:t>
            </a:r>
            <a:endParaRPr kumimoji="1" lang="zh-CN" altLang="en-US" sz="3200" dirty="0" smtClean="0">
              <a:ea typeface="Microsoft YaHei" charset="0"/>
              <a:cs typeface="Microsoft YaHei" charset="0"/>
            </a:endParaRPr>
          </a:p>
          <a:p>
            <a:pPr lvl="1"/>
            <a:r>
              <a:rPr lang="zh-CN" altLang="en-US" dirty="0" smtClean="0">
                <a:ea typeface="Microsoft YaHei" charset="0"/>
                <a:cs typeface="Microsoft YaHei" charset="0"/>
              </a:rPr>
              <a:t>树形结构</a:t>
            </a:r>
          </a:p>
          <a:p>
            <a:pPr lvl="1"/>
            <a:r>
              <a:rPr lang="zh-CN" altLang="en-US" dirty="0" smtClean="0">
                <a:ea typeface="Microsoft YaHei" charset="0"/>
                <a:cs typeface="Microsoft YaHei" charset="0"/>
              </a:rPr>
              <a:t>根节点发送请求</a:t>
            </a:r>
          </a:p>
          <a:p>
            <a:pPr lvl="1"/>
            <a:r>
              <a:rPr lang="zh-CN" altLang="en-US" dirty="0" smtClean="0">
                <a:ea typeface="Microsoft YaHei" charset="0"/>
                <a:cs typeface="Microsoft YaHei" charset="0"/>
              </a:rPr>
              <a:t>叶节点回复数据</a:t>
            </a:r>
            <a:r>
              <a:rPr lang="en-US" altLang="zh-CN" dirty="0" smtClean="0">
                <a:ea typeface="Microsoft YaHei" charset="0"/>
                <a:cs typeface="Microsoft YaHei" charset="0"/>
              </a:rPr>
              <a:t> </a:t>
            </a:r>
            <a:endParaRPr lang="zh-CN" altLang="en-US" dirty="0" smtClean="0">
              <a:ea typeface="Microsoft YaHei" charset="0"/>
              <a:cs typeface="Microsoft YaHei" charset="0"/>
            </a:endParaRPr>
          </a:p>
          <a:p>
            <a:r>
              <a:rPr kumimoji="1" lang="zh-CN" altLang="en-US" sz="3200" dirty="0" smtClean="0">
                <a:ea typeface="Microsoft YaHei" charset="0"/>
                <a:cs typeface="Microsoft YaHei" charset="0"/>
              </a:rPr>
              <a:t>错失期限</a:t>
            </a:r>
            <a:r>
              <a:rPr kumimoji="1" lang="en-US" altLang="zh-CN" sz="3200" dirty="0" smtClean="0">
                <a:ea typeface="Microsoft YaHei" charset="0"/>
                <a:cs typeface="Microsoft YaHei" charset="0"/>
              </a:rPr>
              <a:t>-&gt;</a:t>
            </a:r>
            <a:r>
              <a:rPr kumimoji="1" lang="zh-CN" altLang="en-US" sz="3200" dirty="0" smtClean="0">
                <a:ea typeface="Microsoft YaHei" charset="0"/>
                <a:cs typeface="Microsoft YaHei" charset="0"/>
              </a:rPr>
              <a:t>性能受影响</a:t>
            </a:r>
            <a:r>
              <a:rPr kumimoji="1" lang="en-US" altLang="zh-CN" sz="3200" dirty="0" smtClean="0">
                <a:ea typeface="Microsoft YaHei" charset="0"/>
                <a:cs typeface="Microsoft YaHei" charset="0"/>
              </a:rPr>
              <a:t>-&gt;</a:t>
            </a:r>
            <a:r>
              <a:rPr kumimoji="1" lang="zh-CN" altLang="en-US" sz="3200" dirty="0" smtClean="0">
                <a:ea typeface="Microsoft YaHei" charset="0"/>
                <a:cs typeface="Microsoft YaHei" charset="0"/>
              </a:rPr>
              <a:t>影响用户体验</a:t>
            </a:r>
          </a:p>
          <a:p>
            <a:r>
              <a:rPr kumimoji="1" lang="zh-CN" altLang="en-US" sz="3200" dirty="0" smtClean="0">
                <a:ea typeface="Microsoft YaHei" charset="0"/>
                <a:cs typeface="Microsoft YaHei" charset="0"/>
              </a:rPr>
              <a:t>解决</a:t>
            </a:r>
            <a:r>
              <a:rPr kumimoji="1" lang="zh-CN" altLang="en-US" sz="3200" dirty="0">
                <a:ea typeface="Microsoft YaHei" charset="0"/>
                <a:cs typeface="Microsoft YaHei" charset="0"/>
              </a:rPr>
              <a:t>方案</a:t>
            </a:r>
            <a:r>
              <a:rPr kumimoji="1" lang="zh-CN" altLang="en-US" sz="3200" dirty="0" smtClean="0">
                <a:ea typeface="Microsoft YaHei" charset="0"/>
                <a:cs typeface="Microsoft YaHei" charset="0"/>
              </a:rPr>
              <a:t>：</a:t>
            </a:r>
            <a:r>
              <a:rPr lang="en-US" altLang="zh-CN" sz="3200" dirty="0">
                <a:ea typeface="Microsoft YaHei" charset="0"/>
                <a:cs typeface="Microsoft YaHei" charset="0"/>
              </a:rPr>
              <a:t> D</a:t>
            </a:r>
            <a:r>
              <a:rPr lang="en-US" altLang="zh-CN" sz="3200" baseline="30000" dirty="0">
                <a:ea typeface="Microsoft YaHei" charset="0"/>
                <a:cs typeface="Microsoft YaHei" charset="0"/>
              </a:rPr>
              <a:t>2</a:t>
            </a:r>
            <a:r>
              <a:rPr lang="en-US" altLang="zh-CN" sz="3200" dirty="0">
                <a:ea typeface="Microsoft YaHei" charset="0"/>
                <a:cs typeface="Microsoft YaHei" charset="0"/>
              </a:rPr>
              <a:t>TCP</a:t>
            </a:r>
            <a:endParaRPr kumimoji="1" lang="zh-CN" altLang="en-US" dirty="0"/>
          </a:p>
        </p:txBody>
      </p:sp>
      <p:sp>
        <p:nvSpPr>
          <p:cNvPr id="29" name="Oval 23"/>
          <p:cNvSpPr/>
          <p:nvPr/>
        </p:nvSpPr>
        <p:spPr>
          <a:xfrm>
            <a:off x="10204476" y="3887017"/>
            <a:ext cx="533400" cy="533400"/>
          </a:xfrm>
          <a:prstGeom prst="ellipse">
            <a:avLst/>
          </a:prstGeom>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4"/>
          <p:cNvSpPr/>
          <p:nvPr/>
        </p:nvSpPr>
        <p:spPr>
          <a:xfrm>
            <a:off x="8223276" y="3887017"/>
            <a:ext cx="533400" cy="533400"/>
          </a:xfrm>
          <a:prstGeom prst="ellipse">
            <a:avLst/>
          </a:prstGeom>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25"/>
          <p:cNvSpPr/>
          <p:nvPr/>
        </p:nvSpPr>
        <p:spPr>
          <a:xfrm>
            <a:off x="8832876" y="2858317"/>
            <a:ext cx="533400" cy="533400"/>
          </a:xfrm>
          <a:prstGeom prst="ellipse">
            <a:avLst/>
          </a:prstGeom>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26"/>
          <p:cNvSpPr/>
          <p:nvPr/>
        </p:nvSpPr>
        <p:spPr>
          <a:xfrm>
            <a:off x="10585476" y="2858317"/>
            <a:ext cx="533400" cy="533400"/>
          </a:xfrm>
          <a:prstGeom prst="ellipse">
            <a:avLst/>
          </a:prstGeom>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17"/>
          <p:cNvSpPr/>
          <p:nvPr/>
        </p:nvSpPr>
        <p:spPr>
          <a:xfrm>
            <a:off x="9747276" y="1715317"/>
            <a:ext cx="533400" cy="533400"/>
          </a:xfrm>
          <a:prstGeom prst="ellipse">
            <a:avLst/>
          </a:prstGeom>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27"/>
          <p:cNvSpPr/>
          <p:nvPr/>
        </p:nvSpPr>
        <p:spPr>
          <a:xfrm>
            <a:off x="9213876" y="3887017"/>
            <a:ext cx="533400" cy="533400"/>
          </a:xfrm>
          <a:prstGeom prst="ellipse">
            <a:avLst/>
          </a:prstGeom>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28"/>
          <p:cNvSpPr/>
          <p:nvPr/>
        </p:nvSpPr>
        <p:spPr>
          <a:xfrm>
            <a:off x="11195076" y="3887017"/>
            <a:ext cx="533400" cy="533400"/>
          </a:xfrm>
          <a:prstGeom prst="ellipse">
            <a:avLst/>
          </a:prstGeom>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50"/>
          <p:cNvSpPr/>
          <p:nvPr/>
        </p:nvSpPr>
        <p:spPr>
          <a:xfrm>
            <a:off x="9254907" y="2096317"/>
            <a:ext cx="492369" cy="779585"/>
          </a:xfrm>
          <a:custGeom>
            <a:avLst/>
            <a:gdLst>
              <a:gd name="connsiteX0" fmla="*/ 580292 w 580292"/>
              <a:gd name="connsiteY0" fmla="*/ 0 h 668216"/>
              <a:gd name="connsiteX1" fmla="*/ 105507 w 580292"/>
              <a:gd name="connsiteY1" fmla="*/ 123093 h 668216"/>
              <a:gd name="connsiteX2" fmla="*/ 0 w 580292"/>
              <a:gd name="connsiteY2" fmla="*/ 668216 h 668216"/>
            </a:gdLst>
            <a:ahLst/>
            <a:cxnLst>
              <a:cxn ang="0">
                <a:pos x="connsiteX0" y="connsiteY0"/>
              </a:cxn>
              <a:cxn ang="0">
                <a:pos x="connsiteX1" y="connsiteY1"/>
              </a:cxn>
              <a:cxn ang="0">
                <a:pos x="connsiteX2" y="connsiteY2"/>
              </a:cxn>
            </a:cxnLst>
            <a:rect l="l" t="t" r="r" b="b"/>
            <a:pathLst>
              <a:path w="580292" h="668216">
                <a:moveTo>
                  <a:pt x="580292" y="0"/>
                </a:moveTo>
                <a:cubicBezTo>
                  <a:pt x="391257" y="5862"/>
                  <a:pt x="202222" y="11724"/>
                  <a:pt x="105507" y="123093"/>
                </a:cubicBezTo>
                <a:cubicBezTo>
                  <a:pt x="8792" y="234462"/>
                  <a:pt x="17585" y="583224"/>
                  <a:pt x="0" y="668216"/>
                </a:cubicBezTo>
              </a:path>
            </a:pathLst>
          </a:custGeom>
          <a:ln w="57150">
            <a:solidFill>
              <a:srgbClr val="00B05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7" name="Freeform 51"/>
          <p:cNvSpPr/>
          <p:nvPr/>
        </p:nvSpPr>
        <p:spPr>
          <a:xfrm>
            <a:off x="8528076" y="3315517"/>
            <a:ext cx="381000" cy="609600"/>
          </a:xfrm>
          <a:custGeom>
            <a:avLst/>
            <a:gdLst>
              <a:gd name="connsiteX0" fmla="*/ 580292 w 580292"/>
              <a:gd name="connsiteY0" fmla="*/ 0 h 668216"/>
              <a:gd name="connsiteX1" fmla="*/ 105507 w 580292"/>
              <a:gd name="connsiteY1" fmla="*/ 123093 h 668216"/>
              <a:gd name="connsiteX2" fmla="*/ 0 w 580292"/>
              <a:gd name="connsiteY2" fmla="*/ 668216 h 668216"/>
            </a:gdLst>
            <a:ahLst/>
            <a:cxnLst>
              <a:cxn ang="0">
                <a:pos x="connsiteX0" y="connsiteY0"/>
              </a:cxn>
              <a:cxn ang="0">
                <a:pos x="connsiteX1" y="connsiteY1"/>
              </a:cxn>
              <a:cxn ang="0">
                <a:pos x="connsiteX2" y="connsiteY2"/>
              </a:cxn>
            </a:cxnLst>
            <a:rect l="l" t="t" r="r" b="b"/>
            <a:pathLst>
              <a:path w="580292" h="668216">
                <a:moveTo>
                  <a:pt x="580292" y="0"/>
                </a:moveTo>
                <a:cubicBezTo>
                  <a:pt x="391257" y="5862"/>
                  <a:pt x="202222" y="11724"/>
                  <a:pt x="105507" y="123093"/>
                </a:cubicBezTo>
                <a:cubicBezTo>
                  <a:pt x="8792" y="234462"/>
                  <a:pt x="17585" y="583224"/>
                  <a:pt x="0" y="668216"/>
                </a:cubicBezTo>
              </a:path>
            </a:pathLst>
          </a:custGeom>
          <a:ln w="57150">
            <a:solidFill>
              <a:srgbClr val="00B05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8" name="Freeform 54"/>
          <p:cNvSpPr/>
          <p:nvPr/>
        </p:nvSpPr>
        <p:spPr>
          <a:xfrm>
            <a:off x="10280676" y="3315517"/>
            <a:ext cx="381000" cy="685800"/>
          </a:xfrm>
          <a:custGeom>
            <a:avLst/>
            <a:gdLst>
              <a:gd name="connsiteX0" fmla="*/ 580292 w 580292"/>
              <a:gd name="connsiteY0" fmla="*/ 0 h 668216"/>
              <a:gd name="connsiteX1" fmla="*/ 105507 w 580292"/>
              <a:gd name="connsiteY1" fmla="*/ 123093 h 668216"/>
              <a:gd name="connsiteX2" fmla="*/ 0 w 580292"/>
              <a:gd name="connsiteY2" fmla="*/ 668216 h 668216"/>
            </a:gdLst>
            <a:ahLst/>
            <a:cxnLst>
              <a:cxn ang="0">
                <a:pos x="connsiteX0" y="connsiteY0"/>
              </a:cxn>
              <a:cxn ang="0">
                <a:pos x="connsiteX1" y="connsiteY1"/>
              </a:cxn>
              <a:cxn ang="0">
                <a:pos x="connsiteX2" y="connsiteY2"/>
              </a:cxn>
            </a:cxnLst>
            <a:rect l="l" t="t" r="r" b="b"/>
            <a:pathLst>
              <a:path w="580292" h="668216">
                <a:moveTo>
                  <a:pt x="580292" y="0"/>
                </a:moveTo>
                <a:cubicBezTo>
                  <a:pt x="391257" y="5862"/>
                  <a:pt x="202222" y="11724"/>
                  <a:pt x="105507" y="123093"/>
                </a:cubicBezTo>
                <a:cubicBezTo>
                  <a:pt x="8792" y="234462"/>
                  <a:pt x="17585" y="583224"/>
                  <a:pt x="0" y="668216"/>
                </a:cubicBezTo>
              </a:path>
            </a:pathLst>
          </a:custGeom>
          <a:ln w="57150">
            <a:solidFill>
              <a:srgbClr val="00B05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9" name="Freeform 55"/>
          <p:cNvSpPr/>
          <p:nvPr/>
        </p:nvSpPr>
        <p:spPr>
          <a:xfrm>
            <a:off x="9290076" y="2172517"/>
            <a:ext cx="685800" cy="720969"/>
          </a:xfrm>
          <a:custGeom>
            <a:avLst/>
            <a:gdLst>
              <a:gd name="connsiteX0" fmla="*/ 0 w 753207"/>
              <a:gd name="connsiteY0" fmla="*/ 597877 h 597877"/>
              <a:gd name="connsiteX1" fmla="*/ 633046 w 753207"/>
              <a:gd name="connsiteY1" fmla="*/ 351693 h 597877"/>
              <a:gd name="connsiteX2" fmla="*/ 720969 w 753207"/>
              <a:gd name="connsiteY2" fmla="*/ 0 h 597877"/>
            </a:gdLst>
            <a:ahLst/>
            <a:cxnLst>
              <a:cxn ang="0">
                <a:pos x="connsiteX0" y="connsiteY0"/>
              </a:cxn>
              <a:cxn ang="0">
                <a:pos x="connsiteX1" y="connsiteY1"/>
              </a:cxn>
              <a:cxn ang="0">
                <a:pos x="connsiteX2" y="connsiteY2"/>
              </a:cxn>
            </a:cxnLst>
            <a:rect l="l" t="t" r="r" b="b"/>
            <a:pathLst>
              <a:path w="753207" h="597877">
                <a:moveTo>
                  <a:pt x="0" y="597877"/>
                </a:moveTo>
                <a:cubicBezTo>
                  <a:pt x="256442" y="524608"/>
                  <a:pt x="512885" y="451339"/>
                  <a:pt x="633046" y="351693"/>
                </a:cubicBezTo>
                <a:cubicBezTo>
                  <a:pt x="753207" y="252047"/>
                  <a:pt x="709246" y="41031"/>
                  <a:pt x="720969" y="0"/>
                </a:cubicBezTo>
              </a:path>
            </a:pathLst>
          </a:custGeom>
          <a:ln w="57150">
            <a:solidFill>
              <a:srgbClr val="00B05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0" name="Freeform 56"/>
          <p:cNvSpPr/>
          <p:nvPr/>
        </p:nvSpPr>
        <p:spPr>
          <a:xfrm>
            <a:off x="8680476" y="3315517"/>
            <a:ext cx="381000" cy="609601"/>
          </a:xfrm>
          <a:custGeom>
            <a:avLst/>
            <a:gdLst>
              <a:gd name="connsiteX0" fmla="*/ 0 w 753207"/>
              <a:gd name="connsiteY0" fmla="*/ 597877 h 597877"/>
              <a:gd name="connsiteX1" fmla="*/ 633046 w 753207"/>
              <a:gd name="connsiteY1" fmla="*/ 351693 h 597877"/>
              <a:gd name="connsiteX2" fmla="*/ 720969 w 753207"/>
              <a:gd name="connsiteY2" fmla="*/ 0 h 597877"/>
            </a:gdLst>
            <a:ahLst/>
            <a:cxnLst>
              <a:cxn ang="0">
                <a:pos x="connsiteX0" y="connsiteY0"/>
              </a:cxn>
              <a:cxn ang="0">
                <a:pos x="connsiteX1" y="connsiteY1"/>
              </a:cxn>
              <a:cxn ang="0">
                <a:pos x="connsiteX2" y="connsiteY2"/>
              </a:cxn>
            </a:cxnLst>
            <a:rect l="l" t="t" r="r" b="b"/>
            <a:pathLst>
              <a:path w="753207" h="597877">
                <a:moveTo>
                  <a:pt x="0" y="597877"/>
                </a:moveTo>
                <a:cubicBezTo>
                  <a:pt x="256442" y="524608"/>
                  <a:pt x="512885" y="451339"/>
                  <a:pt x="633046" y="351693"/>
                </a:cubicBezTo>
                <a:cubicBezTo>
                  <a:pt x="753207" y="252047"/>
                  <a:pt x="709246" y="41031"/>
                  <a:pt x="720969" y="0"/>
                </a:cubicBezTo>
              </a:path>
            </a:pathLst>
          </a:custGeom>
          <a:ln w="57150">
            <a:solidFill>
              <a:srgbClr val="00B05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1" name="Freeform 57"/>
          <p:cNvSpPr/>
          <p:nvPr/>
        </p:nvSpPr>
        <p:spPr>
          <a:xfrm>
            <a:off x="10585476" y="3315517"/>
            <a:ext cx="228600" cy="609600"/>
          </a:xfrm>
          <a:custGeom>
            <a:avLst/>
            <a:gdLst>
              <a:gd name="connsiteX0" fmla="*/ 0 w 753207"/>
              <a:gd name="connsiteY0" fmla="*/ 597877 h 597877"/>
              <a:gd name="connsiteX1" fmla="*/ 633046 w 753207"/>
              <a:gd name="connsiteY1" fmla="*/ 351693 h 597877"/>
              <a:gd name="connsiteX2" fmla="*/ 720969 w 753207"/>
              <a:gd name="connsiteY2" fmla="*/ 0 h 597877"/>
            </a:gdLst>
            <a:ahLst/>
            <a:cxnLst>
              <a:cxn ang="0">
                <a:pos x="connsiteX0" y="connsiteY0"/>
              </a:cxn>
              <a:cxn ang="0">
                <a:pos x="connsiteX1" y="connsiteY1"/>
              </a:cxn>
              <a:cxn ang="0">
                <a:pos x="connsiteX2" y="connsiteY2"/>
              </a:cxn>
            </a:cxnLst>
            <a:rect l="l" t="t" r="r" b="b"/>
            <a:pathLst>
              <a:path w="753207" h="597877">
                <a:moveTo>
                  <a:pt x="0" y="597877"/>
                </a:moveTo>
                <a:cubicBezTo>
                  <a:pt x="256442" y="524608"/>
                  <a:pt x="512885" y="451339"/>
                  <a:pt x="633046" y="351693"/>
                </a:cubicBezTo>
                <a:cubicBezTo>
                  <a:pt x="753207" y="252047"/>
                  <a:pt x="709246" y="41031"/>
                  <a:pt x="720969" y="0"/>
                </a:cubicBezTo>
              </a:path>
            </a:pathLst>
          </a:custGeom>
          <a:ln w="57150">
            <a:solidFill>
              <a:srgbClr val="00B05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2" name="Freeform 59"/>
          <p:cNvSpPr/>
          <p:nvPr/>
        </p:nvSpPr>
        <p:spPr>
          <a:xfrm>
            <a:off x="10280677" y="2020117"/>
            <a:ext cx="533400" cy="838200"/>
          </a:xfrm>
          <a:custGeom>
            <a:avLst/>
            <a:gdLst>
              <a:gd name="connsiteX0" fmla="*/ 0 w 597877"/>
              <a:gd name="connsiteY0" fmla="*/ 67408 h 788377"/>
              <a:gd name="connsiteX1" fmla="*/ 457200 w 597877"/>
              <a:gd name="connsiteY1" fmla="*/ 120161 h 788377"/>
              <a:gd name="connsiteX2" fmla="*/ 597877 w 597877"/>
              <a:gd name="connsiteY2" fmla="*/ 788377 h 788377"/>
            </a:gdLst>
            <a:ahLst/>
            <a:cxnLst>
              <a:cxn ang="0">
                <a:pos x="connsiteX0" y="connsiteY0"/>
              </a:cxn>
              <a:cxn ang="0">
                <a:pos x="connsiteX1" y="connsiteY1"/>
              </a:cxn>
              <a:cxn ang="0">
                <a:pos x="connsiteX2" y="connsiteY2"/>
              </a:cxn>
            </a:cxnLst>
            <a:rect l="l" t="t" r="r" b="b"/>
            <a:pathLst>
              <a:path w="597877" h="788377">
                <a:moveTo>
                  <a:pt x="0" y="67408"/>
                </a:moveTo>
                <a:cubicBezTo>
                  <a:pt x="178777" y="33704"/>
                  <a:pt x="357554" y="0"/>
                  <a:pt x="457200" y="120161"/>
                </a:cubicBezTo>
                <a:cubicBezTo>
                  <a:pt x="556846" y="240322"/>
                  <a:pt x="580293" y="671146"/>
                  <a:pt x="597877" y="788377"/>
                </a:cubicBezTo>
              </a:path>
            </a:pathLst>
          </a:custGeom>
          <a:ln w="57150">
            <a:solidFill>
              <a:srgbClr val="00B05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3" name="Freeform 60"/>
          <p:cNvSpPr/>
          <p:nvPr/>
        </p:nvSpPr>
        <p:spPr>
          <a:xfrm>
            <a:off x="11042676" y="3239317"/>
            <a:ext cx="457200" cy="685800"/>
          </a:xfrm>
          <a:custGeom>
            <a:avLst/>
            <a:gdLst>
              <a:gd name="connsiteX0" fmla="*/ 0 w 597877"/>
              <a:gd name="connsiteY0" fmla="*/ 67408 h 788377"/>
              <a:gd name="connsiteX1" fmla="*/ 457200 w 597877"/>
              <a:gd name="connsiteY1" fmla="*/ 120161 h 788377"/>
              <a:gd name="connsiteX2" fmla="*/ 597877 w 597877"/>
              <a:gd name="connsiteY2" fmla="*/ 788377 h 788377"/>
            </a:gdLst>
            <a:ahLst/>
            <a:cxnLst>
              <a:cxn ang="0">
                <a:pos x="connsiteX0" y="connsiteY0"/>
              </a:cxn>
              <a:cxn ang="0">
                <a:pos x="connsiteX1" y="connsiteY1"/>
              </a:cxn>
              <a:cxn ang="0">
                <a:pos x="connsiteX2" y="connsiteY2"/>
              </a:cxn>
            </a:cxnLst>
            <a:rect l="l" t="t" r="r" b="b"/>
            <a:pathLst>
              <a:path w="597877" h="788377">
                <a:moveTo>
                  <a:pt x="0" y="67408"/>
                </a:moveTo>
                <a:cubicBezTo>
                  <a:pt x="178777" y="33704"/>
                  <a:pt x="357554" y="0"/>
                  <a:pt x="457200" y="120161"/>
                </a:cubicBezTo>
                <a:cubicBezTo>
                  <a:pt x="556846" y="240322"/>
                  <a:pt x="580293" y="671146"/>
                  <a:pt x="597877" y="788377"/>
                </a:cubicBezTo>
              </a:path>
            </a:pathLst>
          </a:custGeom>
          <a:ln w="57150">
            <a:solidFill>
              <a:srgbClr val="00B05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4" name="Freeform 62"/>
          <p:cNvSpPr/>
          <p:nvPr/>
        </p:nvSpPr>
        <p:spPr>
          <a:xfrm>
            <a:off x="9290076" y="3239317"/>
            <a:ext cx="381000" cy="762000"/>
          </a:xfrm>
          <a:custGeom>
            <a:avLst/>
            <a:gdLst>
              <a:gd name="connsiteX0" fmla="*/ 0 w 597877"/>
              <a:gd name="connsiteY0" fmla="*/ 67408 h 788377"/>
              <a:gd name="connsiteX1" fmla="*/ 457200 w 597877"/>
              <a:gd name="connsiteY1" fmla="*/ 120161 h 788377"/>
              <a:gd name="connsiteX2" fmla="*/ 597877 w 597877"/>
              <a:gd name="connsiteY2" fmla="*/ 788377 h 788377"/>
            </a:gdLst>
            <a:ahLst/>
            <a:cxnLst>
              <a:cxn ang="0">
                <a:pos x="connsiteX0" y="connsiteY0"/>
              </a:cxn>
              <a:cxn ang="0">
                <a:pos x="connsiteX1" y="connsiteY1"/>
              </a:cxn>
              <a:cxn ang="0">
                <a:pos x="connsiteX2" y="connsiteY2"/>
              </a:cxn>
            </a:cxnLst>
            <a:rect l="l" t="t" r="r" b="b"/>
            <a:pathLst>
              <a:path w="597877" h="788377">
                <a:moveTo>
                  <a:pt x="0" y="67408"/>
                </a:moveTo>
                <a:cubicBezTo>
                  <a:pt x="178777" y="33704"/>
                  <a:pt x="357554" y="0"/>
                  <a:pt x="457200" y="120161"/>
                </a:cubicBezTo>
                <a:cubicBezTo>
                  <a:pt x="556846" y="240322"/>
                  <a:pt x="580293" y="671146"/>
                  <a:pt x="597877" y="788377"/>
                </a:cubicBezTo>
              </a:path>
            </a:pathLst>
          </a:custGeom>
          <a:ln w="57150">
            <a:solidFill>
              <a:srgbClr val="00B05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5" name="Freeform 63"/>
          <p:cNvSpPr/>
          <p:nvPr/>
        </p:nvSpPr>
        <p:spPr>
          <a:xfrm>
            <a:off x="9219737" y="3333102"/>
            <a:ext cx="298939" cy="592015"/>
          </a:xfrm>
          <a:custGeom>
            <a:avLst/>
            <a:gdLst>
              <a:gd name="connsiteX0" fmla="*/ 52754 w 369277"/>
              <a:gd name="connsiteY0" fmla="*/ 0 h 527538"/>
              <a:gd name="connsiteX1" fmla="*/ 52754 w 369277"/>
              <a:gd name="connsiteY1" fmla="*/ 316523 h 527538"/>
              <a:gd name="connsiteX2" fmla="*/ 369277 w 369277"/>
              <a:gd name="connsiteY2" fmla="*/ 527538 h 527538"/>
            </a:gdLst>
            <a:ahLst/>
            <a:cxnLst>
              <a:cxn ang="0">
                <a:pos x="connsiteX0" y="connsiteY0"/>
              </a:cxn>
              <a:cxn ang="0">
                <a:pos x="connsiteX1" y="connsiteY1"/>
              </a:cxn>
              <a:cxn ang="0">
                <a:pos x="connsiteX2" y="connsiteY2"/>
              </a:cxn>
            </a:cxnLst>
            <a:rect l="l" t="t" r="r" b="b"/>
            <a:pathLst>
              <a:path w="369277" h="527538">
                <a:moveTo>
                  <a:pt x="52754" y="0"/>
                </a:moveTo>
                <a:cubicBezTo>
                  <a:pt x="26377" y="114300"/>
                  <a:pt x="0" y="228600"/>
                  <a:pt x="52754" y="316523"/>
                </a:cubicBezTo>
                <a:cubicBezTo>
                  <a:pt x="105508" y="404446"/>
                  <a:pt x="331177" y="477715"/>
                  <a:pt x="369277" y="527538"/>
                </a:cubicBezTo>
              </a:path>
            </a:pathLst>
          </a:custGeom>
          <a:ln w="57150">
            <a:solidFill>
              <a:srgbClr val="00B05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6" name="Freeform 64"/>
          <p:cNvSpPr/>
          <p:nvPr/>
        </p:nvSpPr>
        <p:spPr>
          <a:xfrm>
            <a:off x="10966476" y="3315517"/>
            <a:ext cx="457200" cy="609600"/>
          </a:xfrm>
          <a:custGeom>
            <a:avLst/>
            <a:gdLst>
              <a:gd name="connsiteX0" fmla="*/ 52754 w 369277"/>
              <a:gd name="connsiteY0" fmla="*/ 0 h 527538"/>
              <a:gd name="connsiteX1" fmla="*/ 52754 w 369277"/>
              <a:gd name="connsiteY1" fmla="*/ 316523 h 527538"/>
              <a:gd name="connsiteX2" fmla="*/ 369277 w 369277"/>
              <a:gd name="connsiteY2" fmla="*/ 527538 h 527538"/>
            </a:gdLst>
            <a:ahLst/>
            <a:cxnLst>
              <a:cxn ang="0">
                <a:pos x="connsiteX0" y="connsiteY0"/>
              </a:cxn>
              <a:cxn ang="0">
                <a:pos x="connsiteX1" y="connsiteY1"/>
              </a:cxn>
              <a:cxn ang="0">
                <a:pos x="connsiteX2" y="connsiteY2"/>
              </a:cxn>
            </a:cxnLst>
            <a:rect l="l" t="t" r="r" b="b"/>
            <a:pathLst>
              <a:path w="369277" h="527538">
                <a:moveTo>
                  <a:pt x="52754" y="0"/>
                </a:moveTo>
                <a:cubicBezTo>
                  <a:pt x="26377" y="114300"/>
                  <a:pt x="0" y="228600"/>
                  <a:pt x="52754" y="316523"/>
                </a:cubicBezTo>
                <a:cubicBezTo>
                  <a:pt x="105508" y="404446"/>
                  <a:pt x="331177" y="477715"/>
                  <a:pt x="369277" y="527538"/>
                </a:cubicBezTo>
              </a:path>
            </a:pathLst>
          </a:custGeom>
          <a:ln w="57150">
            <a:solidFill>
              <a:srgbClr val="00B05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7" name="Freeform 65"/>
          <p:cNvSpPr/>
          <p:nvPr/>
        </p:nvSpPr>
        <p:spPr>
          <a:xfrm>
            <a:off x="10052076" y="2172517"/>
            <a:ext cx="685800" cy="685800"/>
          </a:xfrm>
          <a:custGeom>
            <a:avLst/>
            <a:gdLst>
              <a:gd name="connsiteX0" fmla="*/ 52754 w 369277"/>
              <a:gd name="connsiteY0" fmla="*/ 0 h 527538"/>
              <a:gd name="connsiteX1" fmla="*/ 52754 w 369277"/>
              <a:gd name="connsiteY1" fmla="*/ 316523 h 527538"/>
              <a:gd name="connsiteX2" fmla="*/ 369277 w 369277"/>
              <a:gd name="connsiteY2" fmla="*/ 527538 h 527538"/>
            </a:gdLst>
            <a:ahLst/>
            <a:cxnLst>
              <a:cxn ang="0">
                <a:pos x="connsiteX0" y="connsiteY0"/>
              </a:cxn>
              <a:cxn ang="0">
                <a:pos x="connsiteX1" y="connsiteY1"/>
              </a:cxn>
              <a:cxn ang="0">
                <a:pos x="connsiteX2" y="connsiteY2"/>
              </a:cxn>
            </a:cxnLst>
            <a:rect l="l" t="t" r="r" b="b"/>
            <a:pathLst>
              <a:path w="369277" h="527538">
                <a:moveTo>
                  <a:pt x="52754" y="0"/>
                </a:moveTo>
                <a:cubicBezTo>
                  <a:pt x="26377" y="114300"/>
                  <a:pt x="0" y="228600"/>
                  <a:pt x="52754" y="316523"/>
                </a:cubicBezTo>
                <a:cubicBezTo>
                  <a:pt x="105508" y="404446"/>
                  <a:pt x="331177" y="477715"/>
                  <a:pt x="369277" y="527538"/>
                </a:cubicBezTo>
              </a:path>
            </a:pathLst>
          </a:custGeom>
          <a:ln w="57150">
            <a:solidFill>
              <a:srgbClr val="00B05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48" name="Straight Connector 67"/>
          <p:cNvCxnSpPr>
            <a:stCxn id="45" idx="4"/>
            <a:endCxn id="53" idx="0"/>
          </p:cNvCxnSpPr>
          <p:nvPr/>
        </p:nvCxnSpPr>
        <p:spPr>
          <a:xfrm flipH="1">
            <a:off x="9099576" y="2248717"/>
            <a:ext cx="914400" cy="609600"/>
          </a:xfrm>
          <a:prstGeom prst="line">
            <a:avLst/>
          </a:prstGeom>
          <a:ln w="57150">
            <a:solidFill>
              <a:srgbClr val="0070C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9" name="Straight Connector 72"/>
          <p:cNvCxnSpPr>
            <a:stCxn id="53" idx="4"/>
            <a:endCxn id="52" idx="0"/>
          </p:cNvCxnSpPr>
          <p:nvPr/>
        </p:nvCxnSpPr>
        <p:spPr>
          <a:xfrm flipH="1">
            <a:off x="8489976" y="3391717"/>
            <a:ext cx="609600" cy="495300"/>
          </a:xfrm>
          <a:prstGeom prst="line">
            <a:avLst/>
          </a:prstGeom>
          <a:ln w="57150">
            <a:solidFill>
              <a:srgbClr val="0070C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0" name="Straight Connector 74"/>
          <p:cNvCxnSpPr>
            <a:stCxn id="53" idx="4"/>
          </p:cNvCxnSpPr>
          <p:nvPr/>
        </p:nvCxnSpPr>
        <p:spPr>
          <a:xfrm>
            <a:off x="9099576" y="3391717"/>
            <a:ext cx="381000" cy="495300"/>
          </a:xfrm>
          <a:prstGeom prst="line">
            <a:avLst/>
          </a:prstGeom>
          <a:ln w="57150">
            <a:solidFill>
              <a:srgbClr val="0070C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1" name="Straight Connector 76"/>
          <p:cNvCxnSpPr>
            <a:endCxn id="51" idx="0"/>
          </p:cNvCxnSpPr>
          <p:nvPr/>
        </p:nvCxnSpPr>
        <p:spPr>
          <a:xfrm flipH="1">
            <a:off x="10471176" y="3391717"/>
            <a:ext cx="381000" cy="495300"/>
          </a:xfrm>
          <a:prstGeom prst="line">
            <a:avLst/>
          </a:prstGeom>
          <a:ln w="57150">
            <a:solidFill>
              <a:srgbClr val="0070C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2" name="Straight Connector 78"/>
          <p:cNvCxnSpPr/>
          <p:nvPr/>
        </p:nvCxnSpPr>
        <p:spPr>
          <a:xfrm>
            <a:off x="10852176" y="3391717"/>
            <a:ext cx="609600" cy="495300"/>
          </a:xfrm>
          <a:prstGeom prst="line">
            <a:avLst/>
          </a:prstGeom>
          <a:ln w="57150">
            <a:solidFill>
              <a:srgbClr val="0070C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3" name="Straight Connector 80"/>
          <p:cNvCxnSpPr>
            <a:stCxn id="45" idx="4"/>
          </p:cNvCxnSpPr>
          <p:nvPr/>
        </p:nvCxnSpPr>
        <p:spPr>
          <a:xfrm>
            <a:off x="10013976" y="2248717"/>
            <a:ext cx="800101" cy="609600"/>
          </a:xfrm>
          <a:prstGeom prst="line">
            <a:avLst/>
          </a:prstGeom>
          <a:ln w="57150">
            <a:solidFill>
              <a:srgbClr val="0070C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32036857"/>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nodeType="clickEffect">
                                  <p:stCondLst>
                                    <p:cond delay="0"/>
                                  </p:stCondLst>
                                  <p:childTnLst>
                                    <p:set>
                                      <p:cBhvr>
                                        <p:cTn id="34" dur="1" fill="hold">
                                          <p:stCondLst>
                                            <p:cond delay="0"/>
                                          </p:stCondLst>
                                        </p:cTn>
                                        <p:tgtEl>
                                          <p:spTgt spid="48"/>
                                        </p:tgtEl>
                                        <p:attrNameLst>
                                          <p:attrName>style.visibility</p:attrName>
                                        </p:attrNameLst>
                                      </p:cBhvr>
                                      <p:to>
                                        <p:strVal val="hidden"/>
                                      </p:to>
                                    </p:set>
                                  </p:childTnLst>
                                </p:cTn>
                              </p:par>
                              <p:par>
                                <p:cTn id="35" presetID="1" presetClass="exit" presetSubtype="0" fill="hold" nodeType="withEffect">
                                  <p:stCondLst>
                                    <p:cond delay="0"/>
                                  </p:stCondLst>
                                  <p:childTnLst>
                                    <p:set>
                                      <p:cBhvr>
                                        <p:cTn id="36" dur="1" fill="hold">
                                          <p:stCondLst>
                                            <p:cond delay="0"/>
                                          </p:stCondLst>
                                        </p:cTn>
                                        <p:tgtEl>
                                          <p:spTgt spid="53"/>
                                        </p:tgtEl>
                                        <p:attrNameLst>
                                          <p:attrName>style.visibility</p:attrName>
                                        </p:attrNameLst>
                                      </p:cBhvr>
                                      <p:to>
                                        <p:strVal val="hidden"/>
                                      </p:to>
                                    </p:set>
                                  </p:childTnLst>
                                </p:cTn>
                              </p:par>
                              <p:par>
                                <p:cTn id="37" presetID="1" presetClass="exit" presetSubtype="0" fill="hold" nodeType="withEffect">
                                  <p:stCondLst>
                                    <p:cond delay="0"/>
                                  </p:stCondLst>
                                  <p:childTnLst>
                                    <p:set>
                                      <p:cBhvr>
                                        <p:cTn id="38" dur="1" fill="hold">
                                          <p:stCondLst>
                                            <p:cond delay="0"/>
                                          </p:stCondLst>
                                        </p:cTn>
                                        <p:tgtEl>
                                          <p:spTgt spid="49"/>
                                        </p:tgtEl>
                                        <p:attrNameLst>
                                          <p:attrName>style.visibility</p:attrName>
                                        </p:attrNameLst>
                                      </p:cBhvr>
                                      <p:to>
                                        <p:strVal val="hidden"/>
                                      </p:to>
                                    </p:set>
                                  </p:childTnLst>
                                </p:cTn>
                              </p:par>
                              <p:par>
                                <p:cTn id="39" presetID="1" presetClass="exit" presetSubtype="0" fill="hold" nodeType="withEffect">
                                  <p:stCondLst>
                                    <p:cond delay="0"/>
                                  </p:stCondLst>
                                  <p:childTnLst>
                                    <p:set>
                                      <p:cBhvr>
                                        <p:cTn id="40" dur="1" fill="hold">
                                          <p:stCondLst>
                                            <p:cond delay="0"/>
                                          </p:stCondLst>
                                        </p:cTn>
                                        <p:tgtEl>
                                          <p:spTgt spid="51"/>
                                        </p:tgtEl>
                                        <p:attrNameLst>
                                          <p:attrName>style.visibility</p:attrName>
                                        </p:attrNameLst>
                                      </p:cBhvr>
                                      <p:to>
                                        <p:strVal val="hidden"/>
                                      </p:to>
                                    </p:set>
                                  </p:childTnLst>
                                </p:cTn>
                              </p:par>
                              <p:par>
                                <p:cTn id="41" presetID="1" presetClass="exit" presetSubtype="0" fill="hold" nodeType="withEffect">
                                  <p:stCondLst>
                                    <p:cond delay="0"/>
                                  </p:stCondLst>
                                  <p:childTnLst>
                                    <p:set>
                                      <p:cBhvr>
                                        <p:cTn id="42" dur="1" fill="hold">
                                          <p:stCondLst>
                                            <p:cond delay="0"/>
                                          </p:stCondLst>
                                        </p:cTn>
                                        <p:tgtEl>
                                          <p:spTgt spid="52"/>
                                        </p:tgtEl>
                                        <p:attrNameLst>
                                          <p:attrName>style.visibility</p:attrName>
                                        </p:attrNameLst>
                                      </p:cBhvr>
                                      <p:to>
                                        <p:strVal val="hidden"/>
                                      </p:to>
                                    </p:set>
                                  </p:childTnLst>
                                </p:cTn>
                              </p:par>
                              <p:par>
                                <p:cTn id="43" presetID="1" presetClass="exit" presetSubtype="0" fill="hold" nodeType="withEffect">
                                  <p:stCondLst>
                                    <p:cond delay="0"/>
                                  </p:stCondLst>
                                  <p:childTnLst>
                                    <p:set>
                                      <p:cBhvr>
                                        <p:cTn id="44" dur="1" fill="hold">
                                          <p:stCondLst>
                                            <p:cond delay="0"/>
                                          </p:stCondLst>
                                        </p:cTn>
                                        <p:tgtEl>
                                          <p:spTgt spid="50"/>
                                        </p:tgtEl>
                                        <p:attrNameLst>
                                          <p:attrName>style.visibility</p:attrName>
                                        </p:attrNameLst>
                                      </p:cBhvr>
                                      <p:to>
                                        <p:strVal val="hidden"/>
                                      </p:to>
                                    </p:set>
                                  </p:childTnLst>
                                </p:cTn>
                              </p:par>
                              <p:par>
                                <p:cTn id="45" presetID="1" presetClass="entr" presetSubtype="0" fill="hold" grpId="0" nodeType="withEffect">
                                  <p:stCondLst>
                                    <p:cond delay="0"/>
                                  </p:stCondLst>
                                  <p:childTnLst>
                                    <p:set>
                                      <p:cBhvr>
                                        <p:cTn id="46" dur="1" fill="hold">
                                          <p:stCondLst>
                                            <p:cond delay="0"/>
                                          </p:stCondLst>
                                        </p:cTn>
                                        <p:tgtEl>
                                          <p:spTgt spid="3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2"/>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3"/>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8"/>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7"/>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4"/>
                                        </p:tgtEl>
                                        <p:attrNameLst>
                                          <p:attrName>style.visibility</p:attrName>
                                        </p:attrNameLst>
                                      </p:cBhvr>
                                      <p:to>
                                        <p:strVal val="visible"/>
                                      </p:to>
                                    </p:set>
                                  </p:childTnLst>
                                </p:cTn>
                              </p:par>
                              <p:par>
                                <p:cTn id="57" presetID="1" presetClass="exit" presetSubtype="0" fill="hold" grpId="1" nodeType="withEffect">
                                  <p:stCondLst>
                                    <p:cond delay="0"/>
                                  </p:stCondLst>
                                  <p:childTnLst>
                                    <p:set>
                                      <p:cBhvr>
                                        <p:cTn id="58" dur="1" fill="hold">
                                          <p:stCondLst>
                                            <p:cond delay="0"/>
                                          </p:stCondLst>
                                        </p:cTn>
                                        <p:tgtEl>
                                          <p:spTgt spid="37"/>
                                        </p:tgtEl>
                                        <p:attrNameLst>
                                          <p:attrName>style.visibility</p:attrName>
                                        </p:attrNameLst>
                                      </p:cBhvr>
                                      <p:to>
                                        <p:strVal val="hidden"/>
                                      </p:to>
                                    </p:set>
                                  </p:childTnLst>
                                </p:cTn>
                              </p:par>
                              <p:par>
                                <p:cTn id="59" presetID="1" presetClass="exit" presetSubtype="0" fill="hold" grpId="1" nodeType="withEffect">
                                  <p:stCondLst>
                                    <p:cond delay="0"/>
                                  </p:stCondLst>
                                  <p:childTnLst>
                                    <p:set>
                                      <p:cBhvr>
                                        <p:cTn id="60" dur="1" fill="hold">
                                          <p:stCondLst>
                                            <p:cond delay="0"/>
                                          </p:stCondLst>
                                        </p:cTn>
                                        <p:tgtEl>
                                          <p:spTgt spid="36"/>
                                        </p:tgtEl>
                                        <p:attrNameLst>
                                          <p:attrName>style.visibility</p:attrName>
                                        </p:attrNameLst>
                                      </p:cBhvr>
                                      <p:to>
                                        <p:strVal val="hidden"/>
                                      </p:to>
                                    </p:set>
                                  </p:childTnLst>
                                </p:cTn>
                              </p:par>
                              <p:par>
                                <p:cTn id="61" presetID="1" presetClass="exit" presetSubtype="0" fill="hold" grpId="1" nodeType="withEffect">
                                  <p:stCondLst>
                                    <p:cond delay="0"/>
                                  </p:stCondLst>
                                  <p:childTnLst>
                                    <p:set>
                                      <p:cBhvr>
                                        <p:cTn id="62" dur="1" fill="hold">
                                          <p:stCondLst>
                                            <p:cond delay="0"/>
                                          </p:stCondLst>
                                        </p:cTn>
                                        <p:tgtEl>
                                          <p:spTgt spid="44"/>
                                        </p:tgtEl>
                                        <p:attrNameLst>
                                          <p:attrName>style.visibility</p:attrName>
                                        </p:attrNameLst>
                                      </p:cBhvr>
                                      <p:to>
                                        <p:strVal val="hidden"/>
                                      </p:to>
                                    </p:set>
                                  </p:childTnLst>
                                </p:cTn>
                              </p:par>
                              <p:par>
                                <p:cTn id="63" presetID="1" presetClass="exit" presetSubtype="0" fill="hold" grpId="1" nodeType="withEffect">
                                  <p:stCondLst>
                                    <p:cond delay="0"/>
                                  </p:stCondLst>
                                  <p:childTnLst>
                                    <p:set>
                                      <p:cBhvr>
                                        <p:cTn id="64" dur="1" fill="hold">
                                          <p:stCondLst>
                                            <p:cond delay="0"/>
                                          </p:stCondLst>
                                        </p:cTn>
                                        <p:tgtEl>
                                          <p:spTgt spid="42"/>
                                        </p:tgtEl>
                                        <p:attrNameLst>
                                          <p:attrName>style.visibility</p:attrName>
                                        </p:attrNameLst>
                                      </p:cBhvr>
                                      <p:to>
                                        <p:strVal val="hidden"/>
                                      </p:to>
                                    </p:set>
                                  </p:childTnLst>
                                </p:cTn>
                              </p:par>
                              <p:par>
                                <p:cTn id="65" presetID="1" presetClass="exit" presetSubtype="0" fill="hold" grpId="1" nodeType="withEffect">
                                  <p:stCondLst>
                                    <p:cond delay="0"/>
                                  </p:stCondLst>
                                  <p:childTnLst>
                                    <p:set>
                                      <p:cBhvr>
                                        <p:cTn id="66" dur="1" fill="hold">
                                          <p:stCondLst>
                                            <p:cond delay="0"/>
                                          </p:stCondLst>
                                        </p:cTn>
                                        <p:tgtEl>
                                          <p:spTgt spid="43"/>
                                        </p:tgtEl>
                                        <p:attrNameLst>
                                          <p:attrName>style.visibility</p:attrName>
                                        </p:attrNameLst>
                                      </p:cBhvr>
                                      <p:to>
                                        <p:strVal val="hidden"/>
                                      </p:to>
                                    </p:set>
                                  </p:childTnLst>
                                </p:cTn>
                              </p:par>
                              <p:par>
                                <p:cTn id="67" presetID="1" presetClass="exit" presetSubtype="0" fill="hold" grpId="1" nodeType="withEffect">
                                  <p:stCondLst>
                                    <p:cond delay="0"/>
                                  </p:stCondLst>
                                  <p:childTnLst>
                                    <p:set>
                                      <p:cBhvr>
                                        <p:cTn id="68" dur="1" fill="hold">
                                          <p:stCondLst>
                                            <p:cond delay="0"/>
                                          </p:stCondLst>
                                        </p:cTn>
                                        <p:tgtEl>
                                          <p:spTgt spid="38"/>
                                        </p:tgtEl>
                                        <p:attrNameLst>
                                          <p:attrName>style.visibility</p:attrName>
                                        </p:attrNameLst>
                                      </p:cBhvr>
                                      <p:to>
                                        <p:strVal val="hidden"/>
                                      </p:to>
                                    </p:set>
                                  </p:childTnLst>
                                </p:cTn>
                              </p:par>
                              <p:par>
                                <p:cTn id="69" presetID="1" presetClass="entr" presetSubtype="0" fill="hold" grpId="0" nodeType="withEffect">
                                  <p:stCondLst>
                                    <p:cond delay="0"/>
                                  </p:stCondLst>
                                  <p:childTnLst>
                                    <p:set>
                                      <p:cBhvr>
                                        <p:cTn id="70" dur="1" fill="hold">
                                          <p:stCondLst>
                                            <p:cond delay="0"/>
                                          </p:stCondLst>
                                        </p:cTn>
                                        <p:tgtEl>
                                          <p:spTgt spid="40"/>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45"/>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41"/>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46"/>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39"/>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47"/>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xit" presetSubtype="0" fill="hold" grpId="1" nodeType="clickEffect">
                                  <p:stCondLst>
                                    <p:cond delay="0"/>
                                  </p:stCondLst>
                                  <p:childTnLst>
                                    <p:set>
                                      <p:cBhvr>
                                        <p:cTn id="84" dur="1" fill="hold">
                                          <p:stCondLst>
                                            <p:cond delay="0"/>
                                          </p:stCondLst>
                                        </p:cTn>
                                        <p:tgtEl>
                                          <p:spTgt spid="40"/>
                                        </p:tgtEl>
                                        <p:attrNameLst>
                                          <p:attrName>style.visibility</p:attrName>
                                        </p:attrNameLst>
                                      </p:cBhvr>
                                      <p:to>
                                        <p:strVal val="hidden"/>
                                      </p:to>
                                    </p:set>
                                  </p:childTnLst>
                                </p:cTn>
                              </p:par>
                              <p:par>
                                <p:cTn id="85" presetID="1" presetClass="exit" presetSubtype="0" fill="hold" grpId="1" nodeType="withEffect">
                                  <p:stCondLst>
                                    <p:cond delay="0"/>
                                  </p:stCondLst>
                                  <p:childTnLst>
                                    <p:set>
                                      <p:cBhvr>
                                        <p:cTn id="86" dur="1" fill="hold">
                                          <p:stCondLst>
                                            <p:cond delay="0"/>
                                          </p:stCondLst>
                                        </p:cTn>
                                        <p:tgtEl>
                                          <p:spTgt spid="45"/>
                                        </p:tgtEl>
                                        <p:attrNameLst>
                                          <p:attrName>style.visibility</p:attrName>
                                        </p:attrNameLst>
                                      </p:cBhvr>
                                      <p:to>
                                        <p:strVal val="hidden"/>
                                      </p:to>
                                    </p:set>
                                  </p:childTnLst>
                                </p:cTn>
                              </p:par>
                              <p:par>
                                <p:cTn id="87" presetID="1" presetClass="exit" presetSubtype="0" fill="hold" grpId="1" nodeType="withEffect">
                                  <p:stCondLst>
                                    <p:cond delay="0"/>
                                  </p:stCondLst>
                                  <p:childTnLst>
                                    <p:set>
                                      <p:cBhvr>
                                        <p:cTn id="88" dur="1" fill="hold">
                                          <p:stCondLst>
                                            <p:cond delay="0"/>
                                          </p:stCondLst>
                                        </p:cTn>
                                        <p:tgtEl>
                                          <p:spTgt spid="41"/>
                                        </p:tgtEl>
                                        <p:attrNameLst>
                                          <p:attrName>style.visibility</p:attrName>
                                        </p:attrNameLst>
                                      </p:cBhvr>
                                      <p:to>
                                        <p:strVal val="hidden"/>
                                      </p:to>
                                    </p:set>
                                  </p:childTnLst>
                                </p:cTn>
                              </p:par>
                              <p:par>
                                <p:cTn id="89" presetID="1" presetClass="exit" presetSubtype="0" fill="hold" grpId="1" nodeType="withEffect">
                                  <p:stCondLst>
                                    <p:cond delay="0"/>
                                  </p:stCondLst>
                                  <p:childTnLst>
                                    <p:set>
                                      <p:cBhvr>
                                        <p:cTn id="90" dur="1" fill="hold">
                                          <p:stCondLst>
                                            <p:cond delay="0"/>
                                          </p:stCondLst>
                                        </p:cTn>
                                        <p:tgtEl>
                                          <p:spTgt spid="46"/>
                                        </p:tgtEl>
                                        <p:attrNameLst>
                                          <p:attrName>style.visibility</p:attrName>
                                        </p:attrNameLst>
                                      </p:cBhvr>
                                      <p:to>
                                        <p:strVal val="hidden"/>
                                      </p:to>
                                    </p:set>
                                  </p:childTnLst>
                                </p:cTn>
                              </p:par>
                              <p:par>
                                <p:cTn id="91" presetID="1" presetClass="exit" presetSubtype="0" fill="hold" grpId="1" nodeType="withEffect">
                                  <p:stCondLst>
                                    <p:cond delay="0"/>
                                  </p:stCondLst>
                                  <p:childTnLst>
                                    <p:set>
                                      <p:cBhvr>
                                        <p:cTn id="92" dur="1" fill="hold">
                                          <p:stCondLst>
                                            <p:cond delay="0"/>
                                          </p:stCondLst>
                                        </p:cTn>
                                        <p:tgtEl>
                                          <p:spTgt spid="39"/>
                                        </p:tgtEl>
                                        <p:attrNameLst>
                                          <p:attrName>style.visibility</p:attrName>
                                        </p:attrNameLst>
                                      </p:cBhvr>
                                      <p:to>
                                        <p:strVal val="hidden"/>
                                      </p:to>
                                    </p:set>
                                  </p:childTnLst>
                                </p:cTn>
                              </p:par>
                              <p:par>
                                <p:cTn id="93" presetID="1" presetClass="exit" presetSubtype="0" fill="hold" grpId="1" nodeType="withEffect">
                                  <p:stCondLst>
                                    <p:cond delay="0"/>
                                  </p:stCondLst>
                                  <p:childTnLst>
                                    <p:set>
                                      <p:cBhvr>
                                        <p:cTn id="94" dur="1" fill="hold">
                                          <p:stCondLst>
                                            <p:cond delay="0"/>
                                          </p:stCondLst>
                                        </p:cTn>
                                        <p:tgtEl>
                                          <p:spTgt spid="47"/>
                                        </p:tgtEl>
                                        <p:attrNameLst>
                                          <p:attrName>style.visibility</p:attrName>
                                        </p:attrNameLst>
                                      </p:cBhvr>
                                      <p:to>
                                        <p:strVal val="hidden"/>
                                      </p:to>
                                    </p:set>
                                  </p:childTnLst>
                                </p:cTn>
                              </p:par>
                              <p:par>
                                <p:cTn id="95" presetID="1" presetClass="entr" presetSubtype="0" fill="hold" nodeType="withEffect">
                                  <p:stCondLst>
                                    <p:cond delay="0"/>
                                  </p:stCondLst>
                                  <p:childTnLst>
                                    <p:set>
                                      <p:cBhvr>
                                        <p:cTn id="96" dur="1" fill="hold">
                                          <p:stCondLst>
                                            <p:cond delay="0"/>
                                          </p:stCondLst>
                                        </p:cTn>
                                        <p:tgtEl>
                                          <p:spTgt spid="48"/>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53"/>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49"/>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50"/>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51"/>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animBg="1"/>
      <p:bldP spid="31" grpId="0" animBg="1"/>
      <p:bldP spid="32" grpId="0" animBg="1"/>
      <p:bldP spid="33" grpId="0" animBg="1"/>
      <p:bldP spid="34" grpId="0" animBg="1"/>
      <p:bldP spid="35" grpId="0" animBg="1"/>
      <p:bldP spid="36" grpId="0" animBg="1"/>
      <p:bldP spid="36" grpId="1" animBg="1"/>
      <p:bldP spid="37" grpId="0" animBg="1"/>
      <p:bldP spid="37" grpId="1" animBg="1"/>
      <p:bldP spid="38" grpId="0" animBg="1"/>
      <p:bldP spid="38" grpId="1" animBg="1"/>
      <p:bldP spid="39" grpId="0" animBg="1"/>
      <p:bldP spid="39" grpId="1" animBg="1"/>
      <p:bldP spid="40" grpId="0" animBg="1"/>
      <p:bldP spid="40" grpId="1" animBg="1"/>
      <p:bldP spid="41" grpId="0" animBg="1"/>
      <p:bldP spid="41" grpId="1" animBg="1"/>
      <p:bldP spid="42" grpId="0" animBg="1"/>
      <p:bldP spid="42" grpId="1" animBg="1"/>
      <p:bldP spid="43" grpId="0" animBg="1"/>
      <p:bldP spid="43" grpId="1" animBg="1"/>
      <p:bldP spid="44" grpId="0" animBg="1"/>
      <p:bldP spid="44" grpId="1" animBg="1"/>
      <p:bldP spid="45" grpId="0" animBg="1"/>
      <p:bldP spid="45" grpId="1" animBg="1"/>
      <p:bldP spid="46" grpId="0" animBg="1"/>
      <p:bldP spid="46" grpId="1" animBg="1"/>
      <p:bldP spid="47" grpId="0" animBg="1"/>
      <p:bldP spid="47" grpId="1"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smtClean="0">
                <a:solidFill>
                  <a:schemeClr val="tx1"/>
                </a:solidFill>
                <a:ea typeface="Microsoft YaHei" charset="0"/>
                <a:cs typeface="Microsoft YaHei" charset="0"/>
              </a:rPr>
              <a:t>研究动机</a:t>
            </a:r>
            <a:endParaRPr kumimoji="1" lang="zh-CN" altLang="en-US" dirty="0"/>
          </a:p>
        </p:txBody>
      </p:sp>
      <p:sp>
        <p:nvSpPr>
          <p:cNvPr id="3" name="内容占位符 2"/>
          <p:cNvSpPr>
            <a:spLocks noGrp="1"/>
          </p:cNvSpPr>
          <p:nvPr>
            <p:ph sz="quarter" idx="1"/>
          </p:nvPr>
        </p:nvSpPr>
        <p:spPr>
          <a:xfrm>
            <a:off x="407293" y="3806475"/>
            <a:ext cx="11532828" cy="2708462"/>
          </a:xfrm>
        </p:spPr>
        <p:txBody>
          <a:bodyPr/>
          <a:lstStyle/>
          <a:p>
            <a:r>
              <a:rPr kumimoji="1" lang="en-US" altLang="zh-CN" dirty="0" smtClean="0">
                <a:ea typeface="Microsoft YaHei" charset="0"/>
                <a:cs typeface="Microsoft YaHei" charset="0"/>
              </a:rPr>
              <a:t>ns-2</a:t>
            </a:r>
            <a:r>
              <a:rPr kumimoji="1" lang="zh-CN" altLang="en-US" dirty="0" smtClean="0">
                <a:ea typeface="Microsoft YaHei" charset="0"/>
                <a:cs typeface="Microsoft YaHei" charset="0"/>
              </a:rPr>
              <a:t>下仿真：</a:t>
            </a:r>
            <a:r>
              <a:rPr lang="en-US" altLang="zh-CN" dirty="0">
                <a:ea typeface="Microsoft YaHei" charset="0"/>
                <a:cs typeface="Microsoft YaHei" charset="0"/>
              </a:rPr>
              <a:t>1Gbps, </a:t>
            </a:r>
            <a:r>
              <a:rPr lang="en-US" altLang="zh-CN" dirty="0" smtClean="0">
                <a:ea typeface="Microsoft YaHei" charset="0"/>
                <a:cs typeface="Microsoft YaHei" charset="0"/>
              </a:rPr>
              <a:t>RTT=100us</a:t>
            </a:r>
            <a:endParaRPr lang="zh-CN" altLang="en-US" dirty="0" smtClean="0">
              <a:ea typeface="Microsoft YaHei" charset="0"/>
              <a:cs typeface="Microsoft YaHei" charset="0"/>
            </a:endParaRPr>
          </a:p>
          <a:p>
            <a:r>
              <a:rPr lang="en-US" altLang="zh-CN" sz="2800" dirty="0">
                <a:latin typeface="微软雅黑" panose="020B0503020204020204" pitchFamily="34" charset="-122"/>
                <a:ea typeface="微软雅黑" panose="020B0503020204020204" pitchFamily="34" charset="-122"/>
              </a:rPr>
              <a:t>After 150ms:   </a:t>
            </a:r>
          </a:p>
          <a:p>
            <a:pPr lvl="1"/>
            <a:r>
              <a:rPr lang="en-US" altLang="zh-CN" sz="2100" dirty="0">
                <a:latin typeface="微软雅黑" panose="020B0503020204020204" pitchFamily="34" charset="-122"/>
                <a:ea typeface="微软雅黑" panose="020B0503020204020204" pitchFamily="34" charset="-122"/>
              </a:rPr>
              <a:t>factor(flow1) &gt; factor(flow4)</a:t>
            </a:r>
          </a:p>
          <a:p>
            <a:pPr lvl="1"/>
            <a:r>
              <a:rPr lang="en-US" altLang="zh-CN" sz="2100" dirty="0" err="1">
                <a:latin typeface="微软雅黑" panose="020B0503020204020204" pitchFamily="34" charset="-122"/>
                <a:ea typeface="微软雅黑" panose="020B0503020204020204" pitchFamily="34" charset="-122"/>
              </a:rPr>
              <a:t>cwnd</a:t>
            </a:r>
            <a:r>
              <a:rPr lang="en-US" altLang="zh-CN" sz="2100" dirty="0">
                <a:latin typeface="微软雅黑" panose="020B0503020204020204" pitchFamily="34" charset="-122"/>
                <a:ea typeface="微软雅黑" panose="020B0503020204020204" pitchFamily="34" charset="-122"/>
              </a:rPr>
              <a:t>(flow1) ≈ </a:t>
            </a:r>
            <a:r>
              <a:rPr lang="en-US" altLang="zh-CN" sz="2100" dirty="0" err="1">
                <a:latin typeface="微软雅黑" panose="020B0503020204020204" pitchFamily="34" charset="-122"/>
                <a:ea typeface="微软雅黑" panose="020B0503020204020204" pitchFamily="34" charset="-122"/>
              </a:rPr>
              <a:t>cwnd</a:t>
            </a:r>
            <a:r>
              <a:rPr lang="en-US" altLang="zh-CN" sz="2100" dirty="0">
                <a:latin typeface="微软雅黑" panose="020B0503020204020204" pitchFamily="34" charset="-122"/>
                <a:ea typeface="微软雅黑" panose="020B0503020204020204" pitchFamily="34" charset="-122"/>
              </a:rPr>
              <a:t>(flow4) </a:t>
            </a:r>
          </a:p>
          <a:p>
            <a:pPr lvl="1"/>
            <a:r>
              <a:rPr lang="en-US" altLang="zh-CN" sz="2100" dirty="0">
                <a:latin typeface="微软雅黑" panose="020B0503020204020204" pitchFamily="34" charset="-122"/>
                <a:ea typeface="微软雅黑" panose="020B0503020204020204" pitchFamily="34" charset="-122"/>
              </a:rPr>
              <a:t>rate(flow1) ≈ rate(flow4)</a:t>
            </a:r>
            <a:endParaRPr lang="en-US" altLang="zh-CN" sz="1500" dirty="0">
              <a:latin typeface="微软雅黑" panose="020B0503020204020204" pitchFamily="34" charset="-122"/>
              <a:ea typeface="微软雅黑" panose="020B0503020204020204" pitchFamily="34" charset="-122"/>
            </a:endParaRPr>
          </a:p>
          <a:p>
            <a:endParaRPr lang="en-US" altLang="zh-CN" dirty="0">
              <a:ea typeface="Microsoft YaHei" charset="0"/>
              <a:cs typeface="Microsoft YaHei" charset="0"/>
            </a:endParaRPr>
          </a:p>
          <a:p>
            <a:endParaRPr kumimoji="1" lang="zh-CN" altLang="en-US" dirty="0" smtClean="0"/>
          </a:p>
          <a:p>
            <a:endParaRPr kumimoji="1" lang="zh-CN" altLang="en-US" dirty="0"/>
          </a:p>
        </p:txBody>
      </p:sp>
      <p:pic>
        <p:nvPicPr>
          <p:cNvPr id="4" name="图片 3"/>
          <p:cNvPicPr>
            <a:picLocks noChangeAspect="1"/>
          </p:cNvPicPr>
          <p:nvPr/>
        </p:nvPicPr>
        <p:blipFill>
          <a:blip r:embed="rId2"/>
          <a:stretch>
            <a:fillRect/>
          </a:stretch>
        </p:blipFill>
        <p:spPr>
          <a:xfrm>
            <a:off x="142948" y="1221701"/>
            <a:ext cx="11797173" cy="2613625"/>
          </a:xfrm>
          <a:prstGeom prst="rect">
            <a:avLst/>
          </a:prstGeom>
        </p:spPr>
      </p:pic>
      <p:pic>
        <p:nvPicPr>
          <p:cNvPr id="6" name="图片 5"/>
          <p:cNvPicPr>
            <a:picLocks noChangeAspect="1"/>
          </p:cNvPicPr>
          <p:nvPr/>
        </p:nvPicPr>
        <p:blipFill>
          <a:blip r:embed="rId3"/>
          <a:stretch>
            <a:fillRect/>
          </a:stretch>
        </p:blipFill>
        <p:spPr>
          <a:xfrm>
            <a:off x="6597115" y="3806475"/>
            <a:ext cx="5594885" cy="2475194"/>
          </a:xfrm>
          <a:prstGeom prst="rect">
            <a:avLst/>
          </a:prstGeom>
        </p:spPr>
      </p:pic>
      <p:sp>
        <p:nvSpPr>
          <p:cNvPr id="7" name="圆角矩形 6"/>
          <p:cNvSpPr/>
          <p:nvPr/>
        </p:nvSpPr>
        <p:spPr>
          <a:xfrm>
            <a:off x="155414" y="5918427"/>
            <a:ext cx="11482404" cy="959752"/>
          </a:xfrm>
          <a:prstGeom prst="roundRect">
            <a:avLst/>
          </a:prstGeom>
          <a:solidFill>
            <a:srgbClr val="0432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3600" dirty="0" smtClean="0">
                <a:solidFill>
                  <a:schemeClr val="bg1"/>
                </a:solidFill>
                <a:latin typeface="Microsoft YaHei" charset="0"/>
                <a:ea typeface="Microsoft YaHei" charset="0"/>
                <a:cs typeface="Microsoft YaHei" charset="0"/>
              </a:rPr>
              <a:t>发现：拥塞程度相同，期限因子不同，速率相近</a:t>
            </a:r>
            <a:endParaRPr kumimoji="1" lang="zh-CN" altLang="en-US" sz="3600" dirty="0">
              <a:solidFill>
                <a:schemeClr val="bg1"/>
              </a:solidFill>
              <a:latin typeface="Microsoft YaHei" charset="0"/>
              <a:ea typeface="Microsoft YaHei" charset="0"/>
              <a:cs typeface="Microsoft YaHei" charset="0"/>
            </a:endParaRPr>
          </a:p>
        </p:txBody>
      </p:sp>
    </p:spTree>
    <p:extLst>
      <p:ext uri="{BB962C8B-B14F-4D97-AF65-F5344CB8AC3E}">
        <p14:creationId xmlns:p14="http://schemas.microsoft.com/office/powerpoint/2010/main" val="1341443181"/>
      </p:ext>
    </p:extLst>
  </p:cSld>
  <p:clrMapOvr>
    <a:masterClrMapping/>
  </p:clrMapOvr>
  <p:transition>
    <p:fade thruBlk="1"/>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smtClean="0">
                <a:solidFill>
                  <a:schemeClr val="tx1"/>
                </a:solidFill>
                <a:ea typeface="Microsoft YaHei" charset="0"/>
                <a:cs typeface="Microsoft YaHei" charset="0"/>
              </a:rPr>
              <a:t>研究动机</a:t>
            </a:r>
            <a:endParaRPr kumimoji="1"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sz="quarter" idx="1"/>
              </p:nvPr>
            </p:nvSpPr>
            <p:spPr/>
            <p:txBody>
              <a:bodyPr/>
              <a:lstStyle/>
              <a:p>
                <a:r>
                  <a:rPr lang="en-US" altLang="zh-CN" dirty="0" smtClean="0">
                    <a:ea typeface="Microsoft YaHei" charset="0"/>
                    <a:cs typeface="Microsoft YaHei" charset="0"/>
                  </a:rPr>
                  <a:t>D</a:t>
                </a:r>
                <a:r>
                  <a:rPr lang="en-US" altLang="zh-CN" baseline="30000" dirty="0">
                    <a:ea typeface="Microsoft YaHei" charset="0"/>
                    <a:cs typeface="Microsoft YaHei" charset="0"/>
                  </a:rPr>
                  <a:t>2</a:t>
                </a:r>
                <a:r>
                  <a:rPr lang="en-US" altLang="zh-CN" dirty="0">
                    <a:ea typeface="Microsoft YaHei" charset="0"/>
                    <a:cs typeface="Microsoft YaHei" charset="0"/>
                  </a:rPr>
                  <a:t>TCP: </a:t>
                </a:r>
                <a:r>
                  <a:rPr lang="zh-CN" altLang="en-US" dirty="0" smtClean="0">
                    <a:ea typeface="Microsoft YaHei" charset="0"/>
                    <a:cs typeface="Microsoft YaHei" charset="0"/>
                  </a:rPr>
                  <a:t>拥塞避免</a:t>
                </a:r>
              </a:p>
              <a:p>
                <a:pPr lvl="1"/>
                <a:r>
                  <a:rPr lang="en-US" altLang="zh-CN" sz="2800" dirty="0">
                    <a:solidFill>
                      <a:srgbClr val="333336"/>
                    </a:solidFill>
                    <a:ea typeface="Microsoft YaHei" charset="0"/>
                    <a:cs typeface="Microsoft YaHei" charset="0"/>
                  </a:rPr>
                  <a:t>W </a:t>
                </a:r>
                <a:r>
                  <a:rPr lang="en-US" altLang="zh-CN" sz="2800" dirty="0" smtClean="0">
                    <a:solidFill>
                      <a:srgbClr val="333336"/>
                    </a:solidFill>
                    <a:ea typeface="Microsoft YaHei" charset="0"/>
                    <a:cs typeface="Microsoft YaHei" charset="0"/>
                    <a:sym typeface="Wingdings" pitchFamily="2" charset="2"/>
                  </a:rPr>
                  <a:t>=</a:t>
                </a:r>
                <a:r>
                  <a:rPr lang="en-US" altLang="zh-CN" sz="2800" dirty="0" smtClean="0">
                    <a:solidFill>
                      <a:srgbClr val="333336"/>
                    </a:solidFill>
                    <a:ea typeface="Microsoft YaHei" charset="0"/>
                    <a:cs typeface="Microsoft YaHei" charset="0"/>
                  </a:rPr>
                  <a:t> </a:t>
                </a:r>
                <a:r>
                  <a:rPr lang="en-US" altLang="zh-CN" sz="2800" dirty="0">
                    <a:solidFill>
                      <a:srgbClr val="333336"/>
                    </a:solidFill>
                    <a:ea typeface="Microsoft YaHei" charset="0"/>
                    <a:cs typeface="Microsoft YaHei" charset="0"/>
                  </a:rPr>
                  <a:t>W * ( 1 – p / 2 ) </a:t>
                </a:r>
                <a:r>
                  <a:rPr lang="zh-CN" altLang="en-US" sz="2800" dirty="0" smtClean="0">
                    <a:solidFill>
                      <a:srgbClr val="333336"/>
                    </a:solidFill>
                    <a:ea typeface="Microsoft YaHei" charset="0"/>
                    <a:cs typeface="Microsoft YaHei" charset="0"/>
                  </a:rPr>
                  <a:t>，</a:t>
                </a:r>
                <a:r>
                  <a:rPr lang="en-US" altLang="zh-CN" sz="2800" dirty="0" smtClean="0">
                    <a:solidFill>
                      <a:srgbClr val="333336"/>
                    </a:solidFill>
                    <a:ea typeface="Microsoft YaHei" charset="0"/>
                    <a:cs typeface="Microsoft YaHei" charset="0"/>
                  </a:rPr>
                  <a:t>p </a:t>
                </a:r>
                <a:r>
                  <a:rPr lang="en-US" altLang="zh-CN" sz="2800" dirty="0">
                    <a:solidFill>
                      <a:srgbClr val="333336"/>
                    </a:solidFill>
                    <a:ea typeface="Microsoft YaHei" charset="0"/>
                    <a:cs typeface="Microsoft YaHei" charset="0"/>
                  </a:rPr>
                  <a:t>= </a:t>
                </a:r>
                <a:r>
                  <a:rPr lang="el-GR" altLang="zh-CN" sz="2800" dirty="0" smtClean="0">
                    <a:solidFill>
                      <a:srgbClr val="333336"/>
                    </a:solidFill>
                    <a:ea typeface="Microsoft YaHei" charset="0"/>
                    <a:cs typeface="Microsoft YaHei" charset="0"/>
                  </a:rPr>
                  <a:t>α</a:t>
                </a:r>
                <a:r>
                  <a:rPr lang="en-US" altLang="zh-CN" sz="2800" baseline="30000" dirty="0" smtClean="0">
                    <a:solidFill>
                      <a:srgbClr val="333336"/>
                    </a:solidFill>
                    <a:ea typeface="Microsoft YaHei" charset="0"/>
                    <a:cs typeface="Microsoft YaHei" charset="0"/>
                  </a:rPr>
                  <a:t>d</a:t>
                </a:r>
                <a:endParaRPr lang="zh-CN" altLang="en-US" dirty="0" smtClean="0">
                  <a:solidFill>
                    <a:srgbClr val="333336"/>
                  </a:solidFill>
                  <a:ea typeface="Microsoft YaHei" charset="0"/>
                  <a:cs typeface="Microsoft YaHei" charset="0"/>
                  <a:sym typeface="Wingdings" pitchFamily="2" charset="2"/>
                </a:endParaRPr>
              </a:p>
              <a:p>
                <a:pPr lvl="1"/>
                <a:r>
                  <a:rPr lang="el-GR" altLang="zh-CN" dirty="0" smtClean="0">
                    <a:solidFill>
                      <a:srgbClr val="333336"/>
                    </a:solidFill>
                    <a:ea typeface="Microsoft YaHei" charset="0"/>
                    <a:cs typeface="Microsoft YaHei" charset="0"/>
                    <a:sym typeface="Wingdings" pitchFamily="2" charset="2"/>
                  </a:rPr>
                  <a:t>α</a:t>
                </a:r>
                <a:r>
                  <a:rPr lang="en-US" altLang="zh-CN" dirty="0">
                    <a:solidFill>
                      <a:srgbClr val="333336"/>
                    </a:solidFill>
                    <a:ea typeface="Microsoft YaHei" charset="0"/>
                    <a:cs typeface="Microsoft YaHei" charset="0"/>
                    <a:sym typeface="Wingdings" pitchFamily="2" charset="2"/>
                  </a:rPr>
                  <a:t>:</a:t>
                </a:r>
                <a:r>
                  <a:rPr lang="el-GR" altLang="zh-CN" dirty="0">
                    <a:solidFill>
                      <a:srgbClr val="333336"/>
                    </a:solidFill>
                    <a:ea typeface="Microsoft YaHei" charset="0"/>
                    <a:cs typeface="Microsoft YaHei" charset="0"/>
                    <a:sym typeface="Wingdings" pitchFamily="2" charset="2"/>
                  </a:rPr>
                  <a:t> </a:t>
                </a:r>
                <a:r>
                  <a:rPr lang="zh-CN" altLang="en-US" dirty="0" smtClean="0">
                    <a:solidFill>
                      <a:srgbClr val="333336"/>
                    </a:solidFill>
                    <a:ea typeface="Microsoft YaHei" charset="0"/>
                    <a:cs typeface="Microsoft YaHei" charset="0"/>
                    <a:sym typeface="Wingdings" pitchFamily="2" charset="2"/>
                  </a:rPr>
                  <a:t>和</a:t>
                </a:r>
                <a:r>
                  <a:rPr lang="en-US" altLang="zh-CN" dirty="0" smtClean="0">
                    <a:solidFill>
                      <a:srgbClr val="333336"/>
                    </a:solidFill>
                    <a:ea typeface="Microsoft YaHei" charset="0"/>
                    <a:cs typeface="Microsoft YaHei" charset="0"/>
                    <a:sym typeface="Wingdings" pitchFamily="2" charset="2"/>
                  </a:rPr>
                  <a:t>DCTCP</a:t>
                </a:r>
                <a:r>
                  <a:rPr lang="zh-CN" altLang="en-US" dirty="0" smtClean="0">
                    <a:solidFill>
                      <a:srgbClr val="333336"/>
                    </a:solidFill>
                    <a:ea typeface="Microsoft YaHei" charset="0"/>
                    <a:cs typeface="Microsoft YaHei" charset="0"/>
                    <a:sym typeface="Wingdings" pitchFamily="2" charset="2"/>
                  </a:rPr>
                  <a:t>中相同，是拥塞控制因子</a:t>
                </a:r>
                <a:r>
                  <a:rPr lang="en-US" altLang="zh-CN" dirty="0" smtClean="0">
                    <a:solidFill>
                      <a:srgbClr val="333336"/>
                    </a:solidFill>
                    <a:ea typeface="Microsoft YaHei" charset="0"/>
                    <a:cs typeface="Microsoft YaHei" charset="0"/>
                    <a:sym typeface="Wingdings" pitchFamily="2" charset="2"/>
                  </a:rPr>
                  <a:t>(0 </a:t>
                </a:r>
                <a:r>
                  <a:rPr lang="en-US" altLang="zh-CN" dirty="0">
                    <a:solidFill>
                      <a:srgbClr val="333336"/>
                    </a:solidFill>
                    <a:ea typeface="Microsoft YaHei" charset="0"/>
                    <a:cs typeface="Microsoft YaHei" charset="0"/>
                    <a:sym typeface="Wingdings" pitchFamily="2" charset="2"/>
                  </a:rPr>
                  <a:t>≤ </a:t>
                </a:r>
                <a:r>
                  <a:rPr lang="el-GR" altLang="zh-CN" dirty="0">
                    <a:solidFill>
                      <a:srgbClr val="333336"/>
                    </a:solidFill>
                    <a:ea typeface="Microsoft YaHei" charset="0"/>
                    <a:cs typeface="Microsoft YaHei" charset="0"/>
                    <a:sym typeface="Wingdings" pitchFamily="2" charset="2"/>
                  </a:rPr>
                  <a:t>α</a:t>
                </a:r>
                <a:r>
                  <a:rPr lang="en-US" altLang="zh-CN" dirty="0">
                    <a:solidFill>
                      <a:srgbClr val="333336"/>
                    </a:solidFill>
                    <a:ea typeface="Microsoft YaHei" charset="0"/>
                    <a:cs typeface="Microsoft YaHei" charset="0"/>
                    <a:sym typeface="Wingdings" pitchFamily="2" charset="2"/>
                  </a:rPr>
                  <a:t> ≤ </a:t>
                </a:r>
                <a:r>
                  <a:rPr lang="en-US" altLang="zh-CN" dirty="0" smtClean="0">
                    <a:solidFill>
                      <a:srgbClr val="333336"/>
                    </a:solidFill>
                    <a:ea typeface="Microsoft YaHei" charset="0"/>
                    <a:cs typeface="Microsoft YaHei" charset="0"/>
                    <a:sym typeface="Wingdings" pitchFamily="2" charset="2"/>
                  </a:rPr>
                  <a:t>1)</a:t>
                </a:r>
                <a:endParaRPr lang="zh-CN" altLang="en-US" dirty="0" smtClean="0">
                  <a:solidFill>
                    <a:srgbClr val="333336"/>
                  </a:solidFill>
                  <a:ea typeface="Microsoft YaHei" charset="0"/>
                  <a:cs typeface="Microsoft YaHei" charset="0"/>
                  <a:sym typeface="Wingdings" pitchFamily="2" charset="2"/>
                </a:endParaRPr>
              </a:p>
              <a:p>
                <a:pPr lvl="1"/>
                <a:r>
                  <a:rPr lang="en-US" altLang="zh-CN" dirty="0" smtClean="0">
                    <a:solidFill>
                      <a:srgbClr val="333336"/>
                    </a:solidFill>
                    <a:ea typeface="Microsoft YaHei" charset="0"/>
                    <a:cs typeface="Microsoft YaHei" charset="0"/>
                  </a:rPr>
                  <a:t>d:</a:t>
                </a:r>
                <a:r>
                  <a:rPr lang="zh-CN" altLang="en-US" dirty="0" smtClean="0">
                    <a:solidFill>
                      <a:srgbClr val="333336"/>
                    </a:solidFill>
                    <a:ea typeface="Microsoft YaHei" charset="0"/>
                    <a:cs typeface="Microsoft YaHei" charset="0"/>
                  </a:rPr>
                  <a:t> 期限因子</a:t>
                </a:r>
              </a:p>
              <a:p>
                <a:pPr lvl="1"/>
                <a:endParaRPr kumimoji="1" lang="zh-CN" altLang="en-US" dirty="0" smtClean="0">
                  <a:ea typeface="Microsoft YaHei" charset="0"/>
                  <a:cs typeface="Microsoft YaHei" charset="0"/>
                </a:endParaRPr>
              </a:p>
              <a:p>
                <a:r>
                  <a:rPr kumimoji="1" lang="zh-CN" altLang="en-US" dirty="0" smtClean="0">
                    <a:ea typeface="Microsoft YaHei" charset="0"/>
                    <a:cs typeface="Microsoft YaHei" charset="0"/>
                  </a:rPr>
                  <a:t>定义</a:t>
                </a:r>
                <a14:m>
                  <m:oMath xmlns:m="http://schemas.openxmlformats.org/officeDocument/2006/math">
                    <m:r>
                      <a:rPr kumimoji="1" lang="en-US" altLang="zh-CN" sz="2800" b="0" i="1" smtClean="0">
                        <a:latin typeface="Cambria Math" charset="0"/>
                        <a:ea typeface="Microsoft YaHei" charset="0"/>
                        <a:cs typeface="Microsoft YaHei" charset="0"/>
                      </a:rPr>
                      <m:t>𝑝𝑑</m:t>
                    </m:r>
                    <m:d>
                      <m:dPr>
                        <m:ctrlPr>
                          <a:rPr kumimoji="1" lang="en-US" altLang="zh-CN" sz="2800" b="0" i="1" smtClean="0">
                            <a:latin typeface="Cambria Math" charset="0"/>
                            <a:ea typeface="Microsoft YaHei" charset="0"/>
                            <a:cs typeface="Microsoft YaHei" charset="0"/>
                          </a:rPr>
                        </m:ctrlPr>
                      </m:dPr>
                      <m:e>
                        <m:r>
                          <m:rPr>
                            <m:nor/>
                          </m:rPr>
                          <a:rPr lang="el-GR" altLang="zh-CN" sz="3200" dirty="0">
                            <a:solidFill>
                              <a:srgbClr val="333336"/>
                            </a:solidFill>
                            <a:ea typeface="Microsoft YaHei" charset="0"/>
                            <a:cs typeface="Microsoft YaHei" charset="0"/>
                          </a:rPr>
                          <m:t>α</m:t>
                        </m:r>
                        <m:r>
                          <a:rPr lang="en-US" altLang="zh-CN" sz="3200" b="0" i="0" dirty="0" smtClean="0">
                            <a:solidFill>
                              <a:srgbClr val="333336"/>
                            </a:solidFill>
                            <a:latin typeface="Cambria Math" charset="0"/>
                            <a:ea typeface="Microsoft YaHei" charset="0"/>
                            <a:cs typeface="Microsoft YaHei" charset="0"/>
                          </a:rPr>
                          <m:t>,</m:t>
                        </m:r>
                        <m:sSub>
                          <m:sSubPr>
                            <m:ctrlPr>
                              <a:rPr lang="en-US" altLang="zh-CN" sz="3200" b="0" i="1" dirty="0" smtClean="0">
                                <a:solidFill>
                                  <a:srgbClr val="333336"/>
                                </a:solidFill>
                                <a:latin typeface="Cambria Math" charset="0"/>
                                <a:ea typeface="Microsoft YaHei" charset="0"/>
                                <a:cs typeface="Microsoft YaHei" charset="0"/>
                              </a:rPr>
                            </m:ctrlPr>
                          </m:sSubPr>
                          <m:e>
                            <m:r>
                              <a:rPr lang="en-US" altLang="zh-CN" sz="3200" b="0" i="1" dirty="0" smtClean="0">
                                <a:solidFill>
                                  <a:srgbClr val="333336"/>
                                </a:solidFill>
                                <a:latin typeface="Cambria Math" charset="0"/>
                                <a:ea typeface="Microsoft YaHei" charset="0"/>
                                <a:cs typeface="Microsoft YaHei" charset="0"/>
                              </a:rPr>
                              <m:t>𝑑</m:t>
                            </m:r>
                          </m:e>
                          <m:sub>
                            <m:r>
                              <a:rPr lang="en-US" altLang="zh-CN" sz="3200" b="0" i="1" dirty="0" smtClean="0">
                                <a:solidFill>
                                  <a:srgbClr val="333336"/>
                                </a:solidFill>
                                <a:latin typeface="Cambria Math" charset="0"/>
                                <a:ea typeface="Microsoft YaHei" charset="0"/>
                                <a:cs typeface="Microsoft YaHei" charset="0"/>
                              </a:rPr>
                              <m:t>1</m:t>
                            </m:r>
                          </m:sub>
                        </m:sSub>
                        <m:r>
                          <a:rPr lang="en-US" altLang="zh-CN" sz="3200" b="0" i="1" dirty="0" smtClean="0">
                            <a:solidFill>
                              <a:srgbClr val="333336"/>
                            </a:solidFill>
                            <a:latin typeface="Cambria Math" charset="0"/>
                            <a:ea typeface="Microsoft YaHei" charset="0"/>
                            <a:cs typeface="Microsoft YaHei" charset="0"/>
                          </a:rPr>
                          <m:t>,</m:t>
                        </m:r>
                        <m:sSub>
                          <m:sSubPr>
                            <m:ctrlPr>
                              <a:rPr lang="en-US" altLang="zh-CN" sz="3200" b="0" i="1" dirty="0" smtClean="0">
                                <a:solidFill>
                                  <a:srgbClr val="333336"/>
                                </a:solidFill>
                                <a:latin typeface="Cambria Math" charset="0"/>
                                <a:ea typeface="Microsoft YaHei" charset="0"/>
                                <a:cs typeface="Microsoft YaHei" charset="0"/>
                              </a:rPr>
                            </m:ctrlPr>
                          </m:sSubPr>
                          <m:e>
                            <m:r>
                              <a:rPr lang="en-US" altLang="zh-CN" sz="3200" b="0" i="1" dirty="0" smtClean="0">
                                <a:solidFill>
                                  <a:srgbClr val="333336"/>
                                </a:solidFill>
                                <a:latin typeface="Cambria Math" charset="0"/>
                                <a:ea typeface="Microsoft YaHei" charset="0"/>
                                <a:cs typeface="Microsoft YaHei" charset="0"/>
                              </a:rPr>
                              <m:t>𝑑</m:t>
                            </m:r>
                          </m:e>
                          <m:sub>
                            <m:r>
                              <a:rPr lang="en-US" altLang="zh-CN" sz="3200" b="0" i="1" dirty="0" smtClean="0">
                                <a:solidFill>
                                  <a:srgbClr val="333336"/>
                                </a:solidFill>
                                <a:latin typeface="Cambria Math" charset="0"/>
                                <a:ea typeface="Microsoft YaHei" charset="0"/>
                                <a:cs typeface="Microsoft YaHei" charset="0"/>
                              </a:rPr>
                              <m:t>2</m:t>
                            </m:r>
                          </m:sub>
                        </m:sSub>
                      </m:e>
                    </m:d>
                    <m:r>
                      <a:rPr kumimoji="1" lang="en-US" altLang="zh-CN" sz="3200" b="0" i="0" smtClean="0">
                        <a:solidFill>
                          <a:srgbClr val="333336"/>
                        </a:solidFill>
                        <a:latin typeface="Cambria Math" charset="0"/>
                        <a:ea typeface="Microsoft YaHei" charset="0"/>
                        <a:cs typeface="Microsoft YaHei" charset="0"/>
                      </a:rPr>
                      <m:t>=</m:t>
                    </m:r>
                    <m:sSup>
                      <m:sSupPr>
                        <m:ctrlPr>
                          <a:rPr kumimoji="1" lang="en-US" altLang="zh-CN" sz="3200" b="0" i="1" smtClean="0">
                            <a:solidFill>
                              <a:srgbClr val="333336"/>
                            </a:solidFill>
                            <a:latin typeface="Cambria Math" charset="0"/>
                            <a:ea typeface="Microsoft YaHei" charset="0"/>
                            <a:cs typeface="Microsoft YaHei" charset="0"/>
                          </a:rPr>
                        </m:ctrlPr>
                      </m:sSupPr>
                      <m:e>
                        <m:r>
                          <m:rPr>
                            <m:nor/>
                          </m:rPr>
                          <a:rPr lang="el-GR" altLang="zh-CN" sz="2800" dirty="0">
                            <a:solidFill>
                              <a:srgbClr val="333336"/>
                            </a:solidFill>
                            <a:ea typeface="Microsoft YaHei" charset="0"/>
                            <a:cs typeface="Microsoft YaHei" charset="0"/>
                          </a:rPr>
                          <m:t>α</m:t>
                        </m:r>
                      </m:e>
                      <m:sup>
                        <m:sSub>
                          <m:sSubPr>
                            <m:ctrlPr>
                              <a:rPr kumimoji="1" lang="en-US" altLang="zh-CN" sz="3200" b="0" i="1" smtClean="0">
                                <a:solidFill>
                                  <a:srgbClr val="333336"/>
                                </a:solidFill>
                                <a:latin typeface="Cambria Math" charset="0"/>
                                <a:ea typeface="Microsoft YaHei" charset="0"/>
                                <a:cs typeface="Microsoft YaHei" charset="0"/>
                              </a:rPr>
                            </m:ctrlPr>
                          </m:sSubPr>
                          <m:e>
                            <m:r>
                              <a:rPr kumimoji="1" lang="en-US" altLang="zh-CN" sz="3200" b="0" i="1" smtClean="0">
                                <a:solidFill>
                                  <a:srgbClr val="333336"/>
                                </a:solidFill>
                                <a:latin typeface="Cambria Math" charset="0"/>
                                <a:ea typeface="Microsoft YaHei" charset="0"/>
                                <a:cs typeface="Microsoft YaHei" charset="0"/>
                              </a:rPr>
                              <m:t>𝑑</m:t>
                            </m:r>
                          </m:e>
                          <m:sub>
                            <m:r>
                              <a:rPr kumimoji="1" lang="en-US" altLang="zh-CN" sz="3200" b="0" i="1" smtClean="0">
                                <a:solidFill>
                                  <a:srgbClr val="333336"/>
                                </a:solidFill>
                                <a:latin typeface="Cambria Math" charset="0"/>
                                <a:ea typeface="Microsoft YaHei" charset="0"/>
                                <a:cs typeface="Microsoft YaHei" charset="0"/>
                              </a:rPr>
                              <m:t>1</m:t>
                            </m:r>
                          </m:sub>
                        </m:sSub>
                      </m:sup>
                    </m:sSup>
                    <m:r>
                      <a:rPr kumimoji="1" lang="en-US" altLang="zh-CN" sz="3200" b="0" i="1" smtClean="0">
                        <a:solidFill>
                          <a:srgbClr val="333336"/>
                        </a:solidFill>
                        <a:latin typeface="Cambria Math" charset="0"/>
                        <a:ea typeface="Microsoft YaHei" charset="0"/>
                        <a:cs typeface="Microsoft YaHei" charset="0"/>
                      </a:rPr>
                      <m:t>−</m:t>
                    </m:r>
                    <m:sSup>
                      <m:sSupPr>
                        <m:ctrlPr>
                          <a:rPr kumimoji="1" lang="en-US" altLang="zh-CN" sz="3200" i="1">
                            <a:solidFill>
                              <a:srgbClr val="333336"/>
                            </a:solidFill>
                            <a:latin typeface="Cambria Math" charset="0"/>
                            <a:ea typeface="Microsoft YaHei" charset="0"/>
                            <a:cs typeface="Microsoft YaHei" charset="0"/>
                          </a:rPr>
                        </m:ctrlPr>
                      </m:sSupPr>
                      <m:e>
                        <m:r>
                          <m:rPr>
                            <m:nor/>
                          </m:rPr>
                          <a:rPr lang="el-GR" altLang="zh-CN" sz="2800" dirty="0">
                            <a:solidFill>
                              <a:srgbClr val="333336"/>
                            </a:solidFill>
                            <a:ea typeface="Microsoft YaHei" charset="0"/>
                            <a:cs typeface="Microsoft YaHei" charset="0"/>
                          </a:rPr>
                          <m:t>α</m:t>
                        </m:r>
                      </m:e>
                      <m:sup>
                        <m:sSub>
                          <m:sSubPr>
                            <m:ctrlPr>
                              <a:rPr kumimoji="1" lang="en-US" altLang="zh-CN" sz="3200" i="1">
                                <a:solidFill>
                                  <a:srgbClr val="333336"/>
                                </a:solidFill>
                                <a:latin typeface="Cambria Math" charset="0"/>
                                <a:ea typeface="Microsoft YaHei" charset="0"/>
                                <a:cs typeface="Microsoft YaHei" charset="0"/>
                              </a:rPr>
                            </m:ctrlPr>
                          </m:sSubPr>
                          <m:e>
                            <m:r>
                              <a:rPr kumimoji="1" lang="en-US" altLang="zh-CN" sz="3200" i="1">
                                <a:solidFill>
                                  <a:srgbClr val="333336"/>
                                </a:solidFill>
                                <a:latin typeface="Cambria Math" charset="0"/>
                                <a:ea typeface="Microsoft YaHei" charset="0"/>
                                <a:cs typeface="Microsoft YaHei" charset="0"/>
                              </a:rPr>
                              <m:t>𝑑</m:t>
                            </m:r>
                          </m:e>
                          <m:sub>
                            <m:r>
                              <a:rPr kumimoji="1" lang="en-US" altLang="zh-CN" sz="3200" b="0" i="1" smtClean="0">
                                <a:solidFill>
                                  <a:srgbClr val="333336"/>
                                </a:solidFill>
                                <a:latin typeface="Cambria Math" charset="0"/>
                                <a:ea typeface="Microsoft YaHei" charset="0"/>
                                <a:cs typeface="Microsoft YaHei" charset="0"/>
                              </a:rPr>
                              <m:t>2</m:t>
                            </m:r>
                          </m:sub>
                        </m:sSub>
                      </m:sup>
                    </m:sSup>
                  </m:oMath>
                </a14:m>
                <a:endParaRPr kumimoji="1" lang="zh-CN" altLang="en-US" sz="3200" b="0" dirty="0" smtClean="0">
                  <a:solidFill>
                    <a:srgbClr val="333336"/>
                  </a:solidFill>
                  <a:ea typeface="Microsoft YaHei" charset="0"/>
                  <a:cs typeface="Microsoft YaHei" charset="0"/>
                </a:endParaRPr>
              </a:p>
              <a:p>
                <a:pPr lvl="1"/>
                <a14:m>
                  <m:oMath xmlns:m="http://schemas.openxmlformats.org/officeDocument/2006/math">
                    <m:r>
                      <a:rPr kumimoji="1" lang="en-US" altLang="zh-CN" b="0" i="1" smtClean="0">
                        <a:latin typeface="Cambria Math" charset="0"/>
                        <a:ea typeface="Microsoft YaHei" charset="0"/>
                        <a:cs typeface="Microsoft YaHei" charset="0"/>
                      </a:rPr>
                      <m:t>𝑝𝑑</m:t>
                    </m:r>
                    <m:d>
                      <m:dPr>
                        <m:ctrlPr>
                          <a:rPr kumimoji="1" lang="en-US" altLang="zh-CN" b="0" i="1" smtClean="0">
                            <a:latin typeface="Cambria Math" charset="0"/>
                            <a:ea typeface="Microsoft YaHei" charset="0"/>
                            <a:cs typeface="Microsoft YaHei" charset="0"/>
                          </a:rPr>
                        </m:ctrlPr>
                      </m:dPr>
                      <m:e>
                        <m:r>
                          <a:rPr kumimoji="1" lang="en-US" altLang="zh-CN" b="0" i="1" smtClean="0">
                            <a:latin typeface="Cambria Math" charset="0"/>
                            <a:ea typeface="Microsoft YaHei" charset="0"/>
                            <a:cs typeface="Microsoft YaHei" charset="0"/>
                          </a:rPr>
                          <m:t>0.4,</m:t>
                        </m:r>
                        <m:r>
                          <a:rPr kumimoji="1" lang="en-US" altLang="zh-CN" b="0" i="0" smtClean="0">
                            <a:latin typeface="Cambria Math" charset="0"/>
                            <a:ea typeface="Microsoft YaHei" charset="0"/>
                            <a:cs typeface="Microsoft YaHei" charset="0"/>
                          </a:rPr>
                          <m:t>0.4,0.6</m:t>
                        </m:r>
                      </m:e>
                    </m:d>
                    <m:r>
                      <a:rPr kumimoji="1" lang="en-US" altLang="zh-CN" b="0" i="0" smtClean="0">
                        <a:latin typeface="Cambria Math" charset="0"/>
                        <a:ea typeface="Microsoft YaHei" charset="0"/>
                        <a:cs typeface="Microsoft YaHei" charset="0"/>
                      </a:rPr>
                      <m:t>=0.116,</m:t>
                    </m:r>
                  </m:oMath>
                </a14:m>
                <a:endParaRPr kumimoji="1" lang="zh-CN" altLang="en-US" b="0" i="0" dirty="0" smtClean="0">
                  <a:latin typeface="Cambria Math" charset="0"/>
                  <a:ea typeface="Microsoft YaHei" charset="0"/>
                  <a:cs typeface="Microsoft YaHei" charset="0"/>
                </a:endParaRPr>
              </a:p>
              <a:p>
                <a:pPr lvl="1"/>
                <a14:m>
                  <m:oMath xmlns:m="http://schemas.openxmlformats.org/officeDocument/2006/math">
                    <m:r>
                      <m:rPr>
                        <m:sty m:val="p"/>
                      </m:rPr>
                      <a:rPr kumimoji="1" lang="en-US" altLang="zh-CN" b="0" i="0" smtClean="0">
                        <a:latin typeface="Cambria Math" charset="0"/>
                        <a:ea typeface="Microsoft YaHei" charset="0"/>
                        <a:cs typeface="Microsoft YaHei" charset="0"/>
                      </a:rPr>
                      <m:t>pd</m:t>
                    </m:r>
                    <m:d>
                      <m:dPr>
                        <m:ctrlPr>
                          <a:rPr kumimoji="1" lang="en-US" altLang="zh-CN" b="0" i="1" smtClean="0">
                            <a:latin typeface="Cambria Math" charset="0"/>
                            <a:ea typeface="Microsoft YaHei" charset="0"/>
                            <a:cs typeface="Microsoft YaHei" charset="0"/>
                          </a:rPr>
                        </m:ctrlPr>
                      </m:dPr>
                      <m:e>
                        <m:r>
                          <a:rPr kumimoji="1" lang="en-US" altLang="zh-CN" b="0" i="0" smtClean="0">
                            <a:latin typeface="Cambria Math" charset="0"/>
                            <a:ea typeface="Microsoft YaHei" charset="0"/>
                            <a:cs typeface="Microsoft YaHei" charset="0"/>
                          </a:rPr>
                          <m:t>0.6,0.4,0.6</m:t>
                        </m:r>
                      </m:e>
                    </m:d>
                    <m:r>
                      <a:rPr kumimoji="1" lang="en-US" altLang="zh-CN" b="0" i="0" smtClean="0">
                        <a:latin typeface="Cambria Math" charset="0"/>
                        <a:ea typeface="Microsoft YaHei" charset="0"/>
                        <a:cs typeface="Microsoft YaHei" charset="0"/>
                      </a:rPr>
                      <m:t>=0.0779</m:t>
                    </m:r>
                  </m:oMath>
                </a14:m>
                <a:endParaRPr kumimoji="1" lang="zh-CN" altLang="en-US" b="0" i="0" dirty="0" smtClean="0">
                  <a:latin typeface="Cambria Math" charset="0"/>
                  <a:ea typeface="Microsoft YaHei" charset="0"/>
                  <a:cs typeface="Microsoft YaHei" charset="0"/>
                </a:endParaRPr>
              </a:p>
              <a:p>
                <a:pPr lvl="1"/>
                <a14:m>
                  <m:oMath xmlns:m="http://schemas.openxmlformats.org/officeDocument/2006/math">
                    <m:r>
                      <m:rPr>
                        <m:sty m:val="p"/>
                      </m:rPr>
                      <a:rPr kumimoji="1" lang="en-US" altLang="zh-CN" b="0" i="0" smtClean="0">
                        <a:latin typeface="Cambria Math" charset="0"/>
                        <a:ea typeface="Microsoft YaHei" charset="0"/>
                        <a:cs typeface="Microsoft YaHei" charset="0"/>
                      </a:rPr>
                      <m:t>pd</m:t>
                    </m:r>
                    <m:d>
                      <m:dPr>
                        <m:ctrlPr>
                          <a:rPr kumimoji="1" lang="en-US" altLang="zh-CN" b="0" i="1" smtClean="0">
                            <a:latin typeface="Cambria Math" charset="0"/>
                            <a:ea typeface="Microsoft YaHei" charset="0"/>
                            <a:cs typeface="Microsoft YaHei" charset="0"/>
                          </a:rPr>
                        </m:ctrlPr>
                      </m:dPr>
                      <m:e>
                        <m:r>
                          <a:rPr kumimoji="1" lang="en-US" altLang="zh-CN" b="0" i="0" smtClean="0">
                            <a:latin typeface="Cambria Math" charset="0"/>
                            <a:ea typeface="Microsoft YaHei" charset="0"/>
                            <a:cs typeface="Microsoft YaHei" charset="0"/>
                          </a:rPr>
                          <m:t>0.6,0.4,0.6</m:t>
                        </m:r>
                      </m:e>
                    </m:d>
                    <m:r>
                      <a:rPr kumimoji="1" lang="en-US" altLang="zh-CN" b="0" i="0" smtClean="0">
                        <a:latin typeface="Cambria Math" charset="0"/>
                        <a:ea typeface="Microsoft YaHei" charset="0"/>
                        <a:cs typeface="Microsoft YaHei" charset="0"/>
                      </a:rPr>
                      <m:t>=0.019</m:t>
                    </m:r>
                  </m:oMath>
                </a14:m>
                <a:endParaRPr kumimoji="1" lang="zh-CN" altLang="en-US" dirty="0" smtClean="0">
                  <a:ea typeface="Microsoft YaHei" charset="0"/>
                  <a:cs typeface="Microsoft YaHei" charset="0"/>
                </a:endParaRPr>
              </a:p>
              <a:p>
                <a:endParaRPr kumimoji="1" lang="zh-CN" altLang="en-US" dirty="0">
                  <a:ea typeface="Microsoft YaHei" charset="0"/>
                  <a:cs typeface="Microsoft YaHei" charset="0"/>
                </a:endParaRPr>
              </a:p>
            </p:txBody>
          </p:sp>
        </mc:Choice>
        <mc:Fallback xmlns="">
          <p:sp>
            <p:nvSpPr>
              <p:cNvPr id="3" name="内容占位符 2"/>
              <p:cNvSpPr>
                <a:spLocks noGrp="1" noRot="1" noChangeAspect="1" noMove="1" noResize="1" noEditPoints="1" noAdjustHandles="1" noChangeArrowheads="1" noChangeShapeType="1" noTextEdit="1"/>
              </p:cNvSpPr>
              <p:nvPr>
                <p:ph sz="quarter" idx="1"/>
              </p:nvPr>
            </p:nvSpPr>
            <p:spPr>
              <a:blipFill rotWithShape="0">
                <a:blip r:embed="rId3"/>
                <a:stretch>
                  <a:fillRect l="-317" t="-1109"/>
                </a:stretch>
              </a:blipFill>
            </p:spPr>
            <p:txBody>
              <a:bodyPr/>
              <a:lstStyle/>
              <a:p>
                <a:r>
                  <a:rPr lang="zh-CN" altLang="en-US">
                    <a:noFill/>
                  </a:rPr>
                  <a:t> </a:t>
                </a:r>
              </a:p>
            </p:txBody>
          </p:sp>
        </mc:Fallback>
      </mc:AlternateContent>
      <p:grpSp>
        <p:nvGrpSpPr>
          <p:cNvPr id="108" name="Group 22"/>
          <p:cNvGrpSpPr/>
          <p:nvPr/>
        </p:nvGrpSpPr>
        <p:grpSpPr>
          <a:xfrm>
            <a:off x="6849861" y="1210458"/>
            <a:ext cx="6447851" cy="6412043"/>
            <a:chOff x="4067750" y="1436557"/>
            <a:chExt cx="6447851" cy="6412043"/>
          </a:xfrm>
        </p:grpSpPr>
        <p:grpSp>
          <p:nvGrpSpPr>
            <p:cNvPr id="109" name="Group 21"/>
            <p:cNvGrpSpPr/>
            <p:nvPr/>
          </p:nvGrpSpPr>
          <p:grpSpPr>
            <a:xfrm>
              <a:off x="4067750" y="1436557"/>
              <a:ext cx="6447851" cy="6412043"/>
              <a:chOff x="4067750" y="1436557"/>
              <a:chExt cx="6447851" cy="6412043"/>
            </a:xfrm>
          </p:grpSpPr>
          <p:grpSp>
            <p:nvGrpSpPr>
              <p:cNvPr id="111" name="Group 45"/>
              <p:cNvGrpSpPr/>
              <p:nvPr/>
            </p:nvGrpSpPr>
            <p:grpSpPr>
              <a:xfrm>
                <a:off x="4067750" y="1436557"/>
                <a:ext cx="6447851" cy="6412043"/>
                <a:chOff x="4214320" y="980026"/>
                <a:chExt cx="5158280" cy="6030374"/>
              </a:xfrm>
            </p:grpSpPr>
            <p:sp>
              <p:nvSpPr>
                <p:cNvPr id="125" name="Arc 19"/>
                <p:cNvSpPr/>
                <p:nvPr/>
              </p:nvSpPr>
              <p:spPr>
                <a:xfrm rot="5400000">
                  <a:off x="3926961" y="1267385"/>
                  <a:ext cx="4013200" cy="3438482"/>
                </a:xfrm>
                <a:prstGeom prst="arc">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6" name="Arc 24"/>
                <p:cNvSpPr/>
                <p:nvPr/>
              </p:nvSpPr>
              <p:spPr>
                <a:xfrm rot="16200000">
                  <a:off x="5646759" y="3284559"/>
                  <a:ext cx="4013200" cy="3438482"/>
                </a:xfrm>
                <a:prstGeom prst="arc">
                  <a:avLst/>
                </a:prstGeom>
                <a:ln w="28575">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12" name="Group 20"/>
              <p:cNvGrpSpPr/>
              <p:nvPr/>
            </p:nvGrpSpPr>
            <p:grpSpPr>
              <a:xfrm>
                <a:off x="5657850" y="1905000"/>
                <a:ext cx="3638550" cy="4240887"/>
                <a:chOff x="5657850" y="1905000"/>
                <a:chExt cx="3638550" cy="4240887"/>
              </a:xfrm>
            </p:grpSpPr>
            <p:sp>
              <p:nvSpPr>
                <p:cNvPr id="113" name="TextBox 6"/>
                <p:cNvSpPr txBox="1"/>
                <p:nvPr/>
              </p:nvSpPr>
              <p:spPr>
                <a:xfrm>
                  <a:off x="5791200" y="3896380"/>
                  <a:ext cx="313765" cy="523220"/>
                </a:xfrm>
                <a:prstGeom prst="rect">
                  <a:avLst/>
                </a:prstGeom>
                <a:noFill/>
              </p:spPr>
              <p:txBody>
                <a:bodyPr wrap="square" rtlCol="0">
                  <a:spAutoFit/>
                </a:bodyPr>
                <a:lstStyle/>
                <a:p>
                  <a:r>
                    <a:rPr lang="en-US" sz="2800" dirty="0" smtClean="0">
                      <a:solidFill>
                        <a:srgbClr val="333336"/>
                      </a:solidFill>
                      <a:latin typeface="Calibri"/>
                      <a:ea typeface="Arial"/>
                      <a:cs typeface="Arial"/>
                    </a:rPr>
                    <a:t>p</a:t>
                  </a:r>
                  <a:endParaRPr lang="en-US" sz="2800" dirty="0">
                    <a:solidFill>
                      <a:srgbClr val="333336"/>
                    </a:solidFill>
                    <a:latin typeface="Calibri"/>
                    <a:ea typeface="Arial"/>
                    <a:cs typeface="Arial"/>
                  </a:endParaRPr>
                </a:p>
              </p:txBody>
            </p:sp>
            <p:cxnSp>
              <p:nvCxnSpPr>
                <p:cNvPr id="114" name="Straight Connector 8"/>
                <p:cNvCxnSpPr/>
                <p:nvPr/>
              </p:nvCxnSpPr>
              <p:spPr>
                <a:xfrm>
                  <a:off x="6191250" y="3124200"/>
                  <a:ext cx="15452" cy="2590800"/>
                </a:xfrm>
                <a:prstGeom prst="line">
                  <a:avLst/>
                </a:prstGeom>
                <a:ln w="28575">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5" name="Straight Connector 10"/>
                <p:cNvCxnSpPr/>
                <p:nvPr/>
              </p:nvCxnSpPr>
              <p:spPr>
                <a:xfrm>
                  <a:off x="6206701" y="5715000"/>
                  <a:ext cx="2727749" cy="0"/>
                </a:xfrm>
                <a:prstGeom prst="line">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6" name="Straight Connector 12"/>
                <p:cNvCxnSpPr>
                  <a:stCxn id="125" idx="0"/>
                  <a:endCxn id="126" idx="0"/>
                </p:cNvCxnSpPr>
                <p:nvPr/>
              </p:nvCxnSpPr>
              <p:spPr>
                <a:xfrm flipH="1">
                  <a:off x="6217498" y="3570157"/>
                  <a:ext cx="2148356" cy="2144844"/>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7" name="Straight Connector 25"/>
                <p:cNvCxnSpPr/>
                <p:nvPr/>
              </p:nvCxnSpPr>
              <p:spPr>
                <a:xfrm>
                  <a:off x="8477216" y="3581400"/>
                  <a:ext cx="0" cy="2133600"/>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18" name="Straight Connector 26"/>
                <p:cNvCxnSpPr>
                  <a:stCxn id="126" idx="2"/>
                </p:cNvCxnSpPr>
                <p:nvPr/>
              </p:nvCxnSpPr>
              <p:spPr>
                <a:xfrm flipH="1">
                  <a:off x="6209688" y="3581401"/>
                  <a:ext cx="2156862" cy="0"/>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19" name="TextBox 27"/>
                <p:cNvSpPr txBox="1"/>
                <p:nvPr/>
              </p:nvSpPr>
              <p:spPr>
                <a:xfrm>
                  <a:off x="5657850" y="3218330"/>
                  <a:ext cx="692705" cy="430887"/>
                </a:xfrm>
                <a:prstGeom prst="rect">
                  <a:avLst/>
                </a:prstGeom>
                <a:noFill/>
              </p:spPr>
              <p:txBody>
                <a:bodyPr wrap="none" rtlCol="0">
                  <a:spAutoFit/>
                </a:bodyPr>
                <a:lstStyle/>
                <a:p>
                  <a:r>
                    <a:rPr lang="en-US" sz="1800" dirty="0" smtClean="0"/>
                    <a:t>1.0</a:t>
                  </a:r>
                  <a:endParaRPr lang="en-US" sz="1800" dirty="0"/>
                </a:p>
              </p:txBody>
            </p:sp>
            <p:sp>
              <p:nvSpPr>
                <p:cNvPr id="120" name="TextBox 29"/>
                <p:cNvSpPr txBox="1"/>
                <p:nvPr/>
              </p:nvSpPr>
              <p:spPr>
                <a:xfrm>
                  <a:off x="8027426" y="5715000"/>
                  <a:ext cx="692705" cy="430887"/>
                </a:xfrm>
                <a:prstGeom prst="rect">
                  <a:avLst/>
                </a:prstGeom>
                <a:noFill/>
              </p:spPr>
              <p:txBody>
                <a:bodyPr wrap="none" rtlCol="0">
                  <a:spAutoFit/>
                </a:bodyPr>
                <a:lstStyle/>
                <a:p>
                  <a:r>
                    <a:rPr lang="en-US" sz="1800" dirty="0" smtClean="0"/>
                    <a:t>1.0</a:t>
                  </a:r>
                  <a:endParaRPr lang="en-US" sz="1800" dirty="0"/>
                </a:p>
              </p:txBody>
            </p:sp>
            <p:sp>
              <p:nvSpPr>
                <p:cNvPr id="121" name="TextBox 35"/>
                <p:cNvSpPr txBox="1"/>
                <p:nvPr/>
              </p:nvSpPr>
              <p:spPr>
                <a:xfrm>
                  <a:off x="6115050" y="1905000"/>
                  <a:ext cx="3181350" cy="1015663"/>
                </a:xfrm>
                <a:prstGeom prst="rect">
                  <a:avLst/>
                </a:prstGeom>
                <a:noFill/>
              </p:spPr>
              <p:txBody>
                <a:bodyPr wrap="square" rtlCol="0">
                  <a:spAutoFit/>
                </a:bodyPr>
                <a:lstStyle/>
                <a:p>
                  <a:r>
                    <a:rPr lang="en-US" sz="1600" dirty="0" smtClean="0">
                      <a:latin typeface="Calibri" pitchFamily="34" charset="0"/>
                    </a:rPr>
                    <a:t>               </a:t>
                  </a:r>
                  <a:r>
                    <a:rPr lang="en-US" sz="2000" dirty="0" smtClean="0">
                      <a:latin typeface="Calibri" pitchFamily="34" charset="0"/>
                    </a:rPr>
                    <a:t>d = 1</a:t>
                  </a:r>
                </a:p>
                <a:p>
                  <a:r>
                    <a:rPr lang="en-US" sz="2000" dirty="0" smtClean="0">
                      <a:latin typeface="Calibri" pitchFamily="34" charset="0"/>
                    </a:rPr>
                    <a:t>            d &lt; 1 (far deadline)</a:t>
                  </a:r>
                </a:p>
                <a:p>
                  <a:r>
                    <a:rPr lang="en-US" sz="2000" dirty="0" smtClean="0">
                      <a:latin typeface="Calibri" pitchFamily="34" charset="0"/>
                    </a:rPr>
                    <a:t>            d &gt; 1  (near deadline)</a:t>
                  </a:r>
                  <a:endParaRPr lang="en-US" sz="1800" dirty="0" smtClean="0"/>
                </a:p>
              </p:txBody>
            </p:sp>
            <p:cxnSp>
              <p:nvCxnSpPr>
                <p:cNvPr id="122" name="Straight Connector 37"/>
                <p:cNvCxnSpPr/>
                <p:nvPr/>
              </p:nvCxnSpPr>
              <p:spPr>
                <a:xfrm>
                  <a:off x="6172200" y="2129116"/>
                  <a:ext cx="571500" cy="0"/>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23" name="Straight Connector 38"/>
                <p:cNvCxnSpPr/>
                <p:nvPr/>
              </p:nvCxnSpPr>
              <p:spPr>
                <a:xfrm>
                  <a:off x="6172200" y="2457026"/>
                  <a:ext cx="571500"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24" name="Straight Connector 42"/>
                <p:cNvCxnSpPr/>
                <p:nvPr/>
              </p:nvCxnSpPr>
              <p:spPr>
                <a:xfrm>
                  <a:off x="6172200" y="2769946"/>
                  <a:ext cx="5715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grpSp>
        <p:sp>
          <p:nvSpPr>
            <p:cNvPr id="110" name="TextBox 18"/>
            <p:cNvSpPr txBox="1"/>
            <p:nvPr/>
          </p:nvSpPr>
          <p:spPr>
            <a:xfrm>
              <a:off x="7315200" y="5725180"/>
              <a:ext cx="304800" cy="523220"/>
            </a:xfrm>
            <a:prstGeom prst="rect">
              <a:avLst/>
            </a:prstGeom>
            <a:noFill/>
          </p:spPr>
          <p:txBody>
            <a:bodyPr wrap="square" rtlCol="0">
              <a:spAutoFit/>
            </a:bodyPr>
            <a:lstStyle/>
            <a:p>
              <a:r>
                <a:rPr lang="el-GR" sz="2800" dirty="0" smtClean="0">
                  <a:solidFill>
                    <a:srgbClr val="333336"/>
                  </a:solidFill>
                  <a:latin typeface="Calibri"/>
                </a:rPr>
                <a:t>α</a:t>
              </a:r>
              <a:endParaRPr lang="en-US" sz="2800" dirty="0"/>
            </a:p>
          </p:txBody>
        </p:sp>
      </p:grpSp>
      <p:grpSp>
        <p:nvGrpSpPr>
          <p:cNvPr id="128" name="Group 44"/>
          <p:cNvGrpSpPr/>
          <p:nvPr/>
        </p:nvGrpSpPr>
        <p:grpSpPr>
          <a:xfrm>
            <a:off x="7914404" y="3413572"/>
            <a:ext cx="2237771" cy="365760"/>
            <a:chOff x="5132293" y="2953871"/>
            <a:chExt cx="2237771" cy="365760"/>
          </a:xfrm>
        </p:grpSpPr>
        <p:sp>
          <p:nvSpPr>
            <p:cNvPr id="129" name="Right Arrow 39"/>
            <p:cNvSpPr/>
            <p:nvPr/>
          </p:nvSpPr>
          <p:spPr>
            <a:xfrm>
              <a:off x="5791200" y="2998694"/>
              <a:ext cx="304800" cy="304800"/>
            </a:xfrm>
            <a:prstGeom prst="rightArrow">
              <a:avLst/>
            </a:prstGeom>
            <a:solidFill>
              <a:srgbClr val="0432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0" name="Straight Connector 40"/>
            <p:cNvCxnSpPr/>
            <p:nvPr/>
          </p:nvCxnSpPr>
          <p:spPr>
            <a:xfrm flipH="1">
              <a:off x="6172200" y="3137647"/>
              <a:ext cx="1197864" cy="0"/>
            </a:xfrm>
            <a:prstGeom prst="line">
              <a:avLst/>
            </a:prstGeom>
            <a:ln w="28575">
              <a:solidFill>
                <a:srgbClr val="0432FF"/>
              </a:solidFill>
              <a:prstDash val="dash"/>
            </a:ln>
          </p:spPr>
          <p:style>
            <a:lnRef idx="1">
              <a:schemeClr val="accent1"/>
            </a:lnRef>
            <a:fillRef idx="0">
              <a:schemeClr val="accent1"/>
            </a:fillRef>
            <a:effectRef idx="0">
              <a:schemeClr val="accent1"/>
            </a:effectRef>
            <a:fontRef idx="minor">
              <a:schemeClr val="tx1"/>
            </a:fontRef>
          </p:style>
        </p:cxnSp>
        <p:sp>
          <p:nvSpPr>
            <p:cNvPr id="131" name="TextBox 41"/>
            <p:cNvSpPr txBox="1"/>
            <p:nvPr/>
          </p:nvSpPr>
          <p:spPr>
            <a:xfrm>
              <a:off x="5132293" y="2953871"/>
              <a:ext cx="548640" cy="365760"/>
            </a:xfrm>
            <a:prstGeom prst="rect">
              <a:avLst/>
            </a:prstGeom>
            <a:ln>
              <a:noFill/>
            </a:ln>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2000" b="1" dirty="0" smtClean="0">
                  <a:solidFill>
                    <a:srgbClr val="0070C0"/>
                  </a:solidFill>
                  <a:latin typeface="Calibri"/>
                  <a:cs typeface="Arial"/>
                </a:rPr>
                <a:t>far</a:t>
              </a:r>
              <a:endParaRPr lang="en-US" b="1" baseline="30000" dirty="0">
                <a:solidFill>
                  <a:srgbClr val="0070C0"/>
                </a:solidFill>
              </a:endParaRPr>
            </a:p>
          </p:txBody>
        </p:sp>
      </p:grpSp>
      <p:grpSp>
        <p:nvGrpSpPr>
          <p:cNvPr id="132" name="Group 46"/>
          <p:cNvGrpSpPr/>
          <p:nvPr/>
        </p:nvGrpSpPr>
        <p:grpSpPr>
          <a:xfrm>
            <a:off x="7775452" y="4888266"/>
            <a:ext cx="2376723" cy="376517"/>
            <a:chOff x="4993341" y="4428565"/>
            <a:chExt cx="2376723" cy="376517"/>
          </a:xfrm>
        </p:grpSpPr>
        <p:cxnSp>
          <p:nvCxnSpPr>
            <p:cNvPr id="133" name="Straight Connector 33"/>
            <p:cNvCxnSpPr/>
            <p:nvPr/>
          </p:nvCxnSpPr>
          <p:spPr>
            <a:xfrm flipH="1">
              <a:off x="6172200" y="4648200"/>
              <a:ext cx="1197864" cy="0"/>
            </a:xfrm>
            <a:prstGeom prst="line">
              <a:avLst/>
            </a:prstGeom>
            <a:ln w="28575">
              <a:solidFill>
                <a:srgbClr val="0432FF"/>
              </a:solidFill>
              <a:prstDash val="dash"/>
            </a:ln>
          </p:spPr>
          <p:style>
            <a:lnRef idx="1">
              <a:schemeClr val="accent1"/>
            </a:lnRef>
            <a:fillRef idx="0">
              <a:schemeClr val="accent1"/>
            </a:fillRef>
            <a:effectRef idx="0">
              <a:schemeClr val="accent1"/>
            </a:effectRef>
            <a:fontRef idx="minor">
              <a:schemeClr val="tx1"/>
            </a:fontRef>
          </p:style>
        </p:cxnSp>
        <p:sp>
          <p:nvSpPr>
            <p:cNvPr id="134" name="Right Arrow 36"/>
            <p:cNvSpPr/>
            <p:nvPr/>
          </p:nvSpPr>
          <p:spPr>
            <a:xfrm>
              <a:off x="5791200" y="4500282"/>
              <a:ext cx="304800" cy="304800"/>
            </a:xfrm>
            <a:prstGeom prst="rightArrow">
              <a:avLst/>
            </a:prstGeom>
            <a:solidFill>
              <a:srgbClr val="0432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TextBox 43"/>
            <p:cNvSpPr txBox="1"/>
            <p:nvPr/>
          </p:nvSpPr>
          <p:spPr>
            <a:xfrm>
              <a:off x="4993341" y="4428565"/>
              <a:ext cx="731520" cy="365760"/>
            </a:xfrm>
            <a:prstGeom prst="rect">
              <a:avLst/>
            </a:prstGeom>
            <a:ln>
              <a:noFill/>
            </a:ln>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2000" b="1" dirty="0" smtClean="0">
                  <a:solidFill>
                    <a:srgbClr val="0070C0"/>
                  </a:solidFill>
                  <a:latin typeface="Calibri"/>
                  <a:cs typeface="Arial"/>
                </a:rPr>
                <a:t>near</a:t>
              </a:r>
              <a:endParaRPr lang="en-US" b="1" baseline="30000" dirty="0">
                <a:solidFill>
                  <a:srgbClr val="0070C0"/>
                </a:solidFill>
              </a:endParaRPr>
            </a:p>
          </p:txBody>
        </p:sp>
      </p:grpSp>
      <p:grpSp>
        <p:nvGrpSpPr>
          <p:cNvPr id="136" name="Group 51"/>
          <p:cNvGrpSpPr/>
          <p:nvPr/>
        </p:nvGrpSpPr>
        <p:grpSpPr>
          <a:xfrm>
            <a:off x="7841791" y="4117301"/>
            <a:ext cx="2354988" cy="400110"/>
            <a:chOff x="5059680" y="3657600"/>
            <a:chExt cx="2354988" cy="400110"/>
          </a:xfrm>
        </p:grpSpPr>
        <p:cxnSp>
          <p:nvCxnSpPr>
            <p:cNvPr id="137" name="Straight Connector 47"/>
            <p:cNvCxnSpPr/>
            <p:nvPr/>
          </p:nvCxnSpPr>
          <p:spPr>
            <a:xfrm flipH="1">
              <a:off x="6216804" y="3863898"/>
              <a:ext cx="1197864" cy="0"/>
            </a:xfrm>
            <a:prstGeom prst="line">
              <a:avLst/>
            </a:prstGeom>
            <a:ln w="28575">
              <a:solidFill>
                <a:srgbClr val="0432FF"/>
              </a:solidFill>
              <a:prstDash val="dash"/>
            </a:ln>
          </p:spPr>
          <p:style>
            <a:lnRef idx="1">
              <a:schemeClr val="accent1"/>
            </a:lnRef>
            <a:fillRef idx="0">
              <a:schemeClr val="accent1"/>
            </a:fillRef>
            <a:effectRef idx="0">
              <a:schemeClr val="accent1"/>
            </a:effectRef>
            <a:fontRef idx="minor">
              <a:schemeClr val="tx1"/>
            </a:fontRef>
          </p:style>
        </p:cxnSp>
        <p:sp>
          <p:nvSpPr>
            <p:cNvPr id="138" name="Right Arrow 48"/>
            <p:cNvSpPr/>
            <p:nvPr/>
          </p:nvSpPr>
          <p:spPr>
            <a:xfrm>
              <a:off x="5804208" y="3711498"/>
              <a:ext cx="304800" cy="304800"/>
            </a:xfrm>
            <a:prstGeom prst="rightArrow">
              <a:avLst/>
            </a:prstGeom>
            <a:solidFill>
              <a:srgbClr val="0432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TextBox 50"/>
            <p:cNvSpPr txBox="1"/>
            <p:nvPr/>
          </p:nvSpPr>
          <p:spPr>
            <a:xfrm>
              <a:off x="5059680" y="3657600"/>
              <a:ext cx="731520" cy="400110"/>
            </a:xfrm>
            <a:prstGeom prst="rect">
              <a:avLst/>
            </a:prstGeom>
            <a:ln>
              <a:noFill/>
            </a:ln>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2000" b="1" dirty="0" smtClean="0">
                  <a:solidFill>
                    <a:srgbClr val="0070C0"/>
                  </a:solidFill>
                  <a:latin typeface="Calibri"/>
                  <a:cs typeface="Arial"/>
                </a:rPr>
                <a:t>d = 1</a:t>
              </a:r>
              <a:endParaRPr lang="en-US" b="1" baseline="30000" dirty="0">
                <a:solidFill>
                  <a:srgbClr val="0070C0"/>
                </a:solidFill>
              </a:endParaRPr>
            </a:p>
          </p:txBody>
        </p:sp>
      </p:grpSp>
      <p:sp>
        <p:nvSpPr>
          <p:cNvPr id="145" name="右大括号 144"/>
          <p:cNvSpPr/>
          <p:nvPr/>
        </p:nvSpPr>
        <p:spPr>
          <a:xfrm>
            <a:off x="10196779" y="3597348"/>
            <a:ext cx="418212" cy="1510553"/>
          </a:xfrm>
          <a:prstGeom prst="rightBrace">
            <a:avLst/>
          </a:prstGeom>
          <a:ln w="28575">
            <a:solidFill>
              <a:srgbClr val="0432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146" name="文本框 145"/>
          <p:cNvSpPr txBox="1"/>
          <p:nvPr/>
        </p:nvSpPr>
        <p:spPr>
          <a:xfrm>
            <a:off x="10614991" y="4171199"/>
            <a:ext cx="545371" cy="369332"/>
          </a:xfrm>
          <a:prstGeom prst="rect">
            <a:avLst/>
          </a:prstGeom>
          <a:noFill/>
          <a:ln>
            <a:solidFill>
              <a:srgbClr val="0432FF"/>
            </a:solidFill>
          </a:ln>
        </p:spPr>
        <p:txBody>
          <a:bodyPr wrap="square" rtlCol="0">
            <a:spAutoFit/>
          </a:bodyPr>
          <a:lstStyle/>
          <a:p>
            <a:r>
              <a:rPr kumimoji="1" lang="en-US" altLang="zh-CN" dirty="0" err="1"/>
              <a:t>p</a:t>
            </a:r>
            <a:r>
              <a:rPr kumimoji="1" lang="en-US" altLang="zh-CN" dirty="0" err="1" smtClean="0"/>
              <a:t>d</a:t>
            </a:r>
            <a:endParaRPr kumimoji="1" lang="zh-CN" altLang="en-US" dirty="0"/>
          </a:p>
        </p:txBody>
      </p:sp>
      <p:sp>
        <p:nvSpPr>
          <p:cNvPr id="259" name="文本框 258"/>
          <p:cNvSpPr txBox="1"/>
          <p:nvPr/>
        </p:nvSpPr>
        <p:spPr>
          <a:xfrm>
            <a:off x="4786657" y="5695089"/>
            <a:ext cx="396942" cy="369332"/>
          </a:xfrm>
          <a:prstGeom prst="rect">
            <a:avLst/>
          </a:prstGeom>
          <a:noFill/>
        </p:spPr>
        <p:txBody>
          <a:bodyPr wrap="square" rtlCol="0">
            <a:spAutoFit/>
          </a:bodyPr>
          <a:lstStyle/>
          <a:p>
            <a:endParaRPr kumimoji="1" lang="zh-CN" altLang="en-US" dirty="0"/>
          </a:p>
        </p:txBody>
      </p:sp>
      <p:sp>
        <p:nvSpPr>
          <p:cNvPr id="260" name="TextBox 29"/>
          <p:cNvSpPr txBox="1"/>
          <p:nvPr/>
        </p:nvSpPr>
        <p:spPr>
          <a:xfrm>
            <a:off x="7302057" y="5687564"/>
            <a:ext cx="235962" cy="369332"/>
          </a:xfrm>
          <a:prstGeom prst="rect">
            <a:avLst/>
          </a:prstGeom>
          <a:noFill/>
        </p:spPr>
        <p:txBody>
          <a:bodyPr wrap="none" rtlCol="0">
            <a:spAutoFit/>
          </a:bodyPr>
          <a:lstStyle/>
          <a:p>
            <a:r>
              <a:rPr lang="en-US" altLang="zh-CN" dirty="0" smtClean="0"/>
              <a:t>.</a:t>
            </a:r>
            <a:endParaRPr lang="en-US" sz="1800" dirty="0"/>
          </a:p>
        </p:txBody>
      </p:sp>
      <p:cxnSp>
        <p:nvCxnSpPr>
          <p:cNvPr id="265" name="Straight Connector 31"/>
          <p:cNvCxnSpPr/>
          <p:nvPr/>
        </p:nvCxnSpPr>
        <p:spPr>
          <a:xfrm flipV="1">
            <a:off x="10325911" y="3507701"/>
            <a:ext cx="0" cy="2133600"/>
          </a:xfrm>
          <a:prstGeom prst="line">
            <a:avLst/>
          </a:prstGeom>
          <a:ln w="28575">
            <a:solidFill>
              <a:srgbClr val="0432FF"/>
            </a:solidFill>
            <a:prstDash val="dash"/>
          </a:ln>
        </p:spPr>
        <p:style>
          <a:lnRef idx="1">
            <a:schemeClr val="accent1"/>
          </a:lnRef>
          <a:fillRef idx="0">
            <a:schemeClr val="accent1"/>
          </a:fillRef>
          <a:effectRef idx="0">
            <a:schemeClr val="accent1"/>
          </a:effectRef>
          <a:fontRef idx="minor">
            <a:schemeClr val="tx1"/>
          </a:fontRef>
        </p:style>
      </p:cxnSp>
      <p:pic>
        <p:nvPicPr>
          <p:cNvPr id="9" name="图片 8"/>
          <p:cNvPicPr>
            <a:picLocks noChangeAspect="1"/>
          </p:cNvPicPr>
          <p:nvPr/>
        </p:nvPicPr>
        <p:blipFill>
          <a:blip r:embed="rId4"/>
          <a:stretch>
            <a:fillRect/>
          </a:stretch>
        </p:blipFill>
        <p:spPr>
          <a:xfrm>
            <a:off x="5978397" y="2916908"/>
            <a:ext cx="6039605" cy="2734608"/>
          </a:xfrm>
          <a:prstGeom prst="rect">
            <a:avLst/>
          </a:prstGeom>
        </p:spPr>
      </p:pic>
      <p:sp>
        <p:nvSpPr>
          <p:cNvPr id="58" name="圆角矩形 57"/>
          <p:cNvSpPr/>
          <p:nvPr/>
        </p:nvSpPr>
        <p:spPr>
          <a:xfrm>
            <a:off x="251530" y="5876832"/>
            <a:ext cx="11844354" cy="959752"/>
          </a:xfrm>
          <a:prstGeom prst="roundRect">
            <a:avLst/>
          </a:prstGeom>
          <a:solidFill>
            <a:srgbClr val="0432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3600" dirty="0" smtClean="0">
                <a:solidFill>
                  <a:schemeClr val="bg1"/>
                </a:solidFill>
                <a:latin typeface="Microsoft YaHei" charset="0"/>
                <a:ea typeface="Microsoft YaHei" charset="0"/>
                <a:cs typeface="Microsoft YaHei" charset="0"/>
              </a:rPr>
              <a:t>结论</a:t>
            </a:r>
            <a:r>
              <a:rPr kumimoji="1" lang="zh-CN" altLang="en-US" sz="3600" b="1" dirty="0" smtClean="0">
                <a:solidFill>
                  <a:schemeClr val="bg1"/>
                </a:solidFill>
                <a:latin typeface="Microsoft YaHei" charset="0"/>
                <a:ea typeface="Microsoft YaHei" charset="0"/>
                <a:cs typeface="Microsoft YaHei" charset="0"/>
              </a:rPr>
              <a:t>：</a:t>
            </a:r>
            <a:r>
              <a:rPr kumimoji="1" lang="zh-CN" altLang="en-US" sz="3600" dirty="0" smtClean="0">
                <a:solidFill>
                  <a:schemeClr val="bg1"/>
                </a:solidFill>
                <a:latin typeface="Microsoft YaHei" charset="0"/>
                <a:ea typeface="Microsoft YaHei" charset="0"/>
                <a:cs typeface="Microsoft YaHei" charset="0"/>
              </a:rPr>
              <a:t>期限不同</a:t>
            </a:r>
            <a:r>
              <a:rPr kumimoji="1" lang="zh-CN" altLang="en-US" sz="3600" b="1" dirty="0" smtClean="0">
                <a:solidFill>
                  <a:schemeClr val="bg1"/>
                </a:solidFill>
                <a:latin typeface="Microsoft YaHei" charset="0"/>
                <a:ea typeface="Microsoft YaHei" charset="0"/>
                <a:cs typeface="Microsoft YaHei" charset="0"/>
              </a:rPr>
              <a:t>，</a:t>
            </a:r>
            <a:r>
              <a:rPr lang="en-US" altLang="zh-CN" sz="3600" dirty="0" smtClean="0">
                <a:latin typeface="Microsoft YaHei" charset="0"/>
                <a:ea typeface="Microsoft YaHei" charset="0"/>
                <a:cs typeface="Microsoft YaHei" charset="0"/>
              </a:rPr>
              <a:t>D</a:t>
            </a:r>
            <a:r>
              <a:rPr lang="en-US" altLang="zh-CN" sz="3600" baseline="30000" dirty="0" smtClean="0">
                <a:latin typeface="Microsoft YaHei" charset="0"/>
                <a:ea typeface="Microsoft YaHei" charset="0"/>
                <a:cs typeface="Microsoft YaHei" charset="0"/>
              </a:rPr>
              <a:t>2</a:t>
            </a:r>
            <a:r>
              <a:rPr lang="en-US" altLang="zh-CN" sz="3600" dirty="0" smtClean="0">
                <a:latin typeface="Microsoft YaHei" charset="0"/>
                <a:ea typeface="Microsoft YaHei" charset="0"/>
                <a:cs typeface="Microsoft YaHei" charset="0"/>
              </a:rPr>
              <a:t>TCP</a:t>
            </a:r>
            <a:r>
              <a:rPr lang="zh-CN" altLang="en-US" sz="3600" dirty="0" smtClean="0">
                <a:latin typeface="Microsoft YaHei" charset="0"/>
                <a:ea typeface="Microsoft YaHei" charset="0"/>
                <a:cs typeface="Microsoft YaHei" charset="0"/>
              </a:rPr>
              <a:t>的惩罚函数随拥塞先增大后减小</a:t>
            </a:r>
            <a:endParaRPr kumimoji="1" lang="zh-CN" altLang="en-US" sz="3600" b="1" dirty="0">
              <a:solidFill>
                <a:schemeClr val="bg1"/>
              </a:solidFill>
              <a:latin typeface="Microsoft YaHei" charset="0"/>
              <a:ea typeface="Microsoft YaHei" charset="0"/>
              <a:cs typeface="Microsoft YaHei" charset="0"/>
            </a:endParaRPr>
          </a:p>
        </p:txBody>
      </p:sp>
    </p:spTree>
    <p:extLst>
      <p:ext uri="{BB962C8B-B14F-4D97-AF65-F5344CB8AC3E}">
        <p14:creationId xmlns:p14="http://schemas.microsoft.com/office/powerpoint/2010/main" val="1418773198"/>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132"/>
                                        </p:tgtEl>
                                        <p:attrNameLst>
                                          <p:attrName>style.visibility</p:attrName>
                                        </p:attrNameLst>
                                      </p:cBhvr>
                                      <p:to>
                                        <p:strVal val="hidden"/>
                                      </p:to>
                                    </p:set>
                                  </p:childTnLst>
                                </p:cTn>
                              </p:par>
                              <p:par>
                                <p:cTn id="17" presetID="1" presetClass="exit" presetSubtype="0" fill="hold" nodeType="withEffect">
                                  <p:stCondLst>
                                    <p:cond delay="0"/>
                                  </p:stCondLst>
                                  <p:childTnLst>
                                    <p:set>
                                      <p:cBhvr>
                                        <p:cTn id="18" dur="1" fill="hold">
                                          <p:stCondLst>
                                            <p:cond delay="0"/>
                                          </p:stCondLst>
                                        </p:cTn>
                                        <p:tgtEl>
                                          <p:spTgt spid="136"/>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128"/>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1" nodeType="clickEffect">
                                  <p:stCondLst>
                                    <p:cond delay="0"/>
                                  </p:stCondLst>
                                  <p:childTnLst>
                                    <p:set>
                                      <p:cBhvr>
                                        <p:cTn id="24" dur="1" fill="hold">
                                          <p:stCondLst>
                                            <p:cond delay="0"/>
                                          </p:stCondLst>
                                        </p:cTn>
                                        <p:tgtEl>
                                          <p:spTgt spid="145"/>
                                        </p:tgtEl>
                                        <p:attrNameLst>
                                          <p:attrName>style.visibility</p:attrName>
                                        </p:attrNameLst>
                                      </p:cBhvr>
                                      <p:to>
                                        <p:strVal val="visible"/>
                                      </p:to>
                                    </p:set>
                                  </p:childTnLst>
                                </p:cTn>
                              </p:par>
                              <p:par>
                                <p:cTn id="25" presetID="1" presetClass="entr" presetSubtype="0" fill="hold" grpId="1" nodeType="withEffect">
                                  <p:stCondLst>
                                    <p:cond delay="0"/>
                                  </p:stCondLst>
                                  <p:childTnLst>
                                    <p:set>
                                      <p:cBhvr>
                                        <p:cTn id="26" dur="1" fill="hold">
                                          <p:stCondLst>
                                            <p:cond delay="0"/>
                                          </p:stCondLst>
                                        </p:cTn>
                                        <p:tgtEl>
                                          <p:spTgt spid="14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0" nodeType="clickEffect">
                                  <p:stCondLst>
                                    <p:cond delay="0"/>
                                  </p:stCondLst>
                                  <p:childTnLst>
                                    <p:set>
                                      <p:cBhvr>
                                        <p:cTn id="30" dur="1" fill="hold">
                                          <p:stCondLst>
                                            <p:cond delay="0"/>
                                          </p:stCondLst>
                                        </p:cTn>
                                        <p:tgtEl>
                                          <p:spTgt spid="146"/>
                                        </p:tgtEl>
                                        <p:attrNameLst>
                                          <p:attrName>style.visibility</p:attrName>
                                        </p:attrNameLst>
                                      </p:cBhvr>
                                      <p:to>
                                        <p:strVal val="hidden"/>
                                      </p:to>
                                    </p:set>
                                  </p:childTnLst>
                                </p:cTn>
                              </p:par>
                              <p:par>
                                <p:cTn id="31" presetID="1" presetClass="exit" presetSubtype="0" fill="hold" grpId="0" nodeType="withEffect">
                                  <p:stCondLst>
                                    <p:cond delay="0"/>
                                  </p:stCondLst>
                                  <p:childTnLst>
                                    <p:set>
                                      <p:cBhvr>
                                        <p:cTn id="32" dur="1" fill="hold">
                                          <p:stCondLst>
                                            <p:cond delay="0"/>
                                          </p:stCondLst>
                                        </p:cTn>
                                        <p:tgtEl>
                                          <p:spTgt spid="145"/>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nodeType="clickEffect">
                                  <p:stCondLst>
                                    <p:cond delay="0"/>
                                  </p:stCondLst>
                                  <p:childTnLst>
                                    <p:set>
                                      <p:cBhvr>
                                        <p:cTn id="36" dur="1" fill="hold">
                                          <p:stCondLst>
                                            <p:cond delay="0"/>
                                          </p:stCondLst>
                                        </p:cTn>
                                        <p:tgtEl>
                                          <p:spTgt spid="108"/>
                                        </p:tgtEl>
                                        <p:attrNameLst>
                                          <p:attrName>style.visibility</p:attrName>
                                        </p:attrNameLst>
                                      </p:cBhvr>
                                      <p:to>
                                        <p:strVal val="hidden"/>
                                      </p:to>
                                    </p:set>
                                  </p:childTnLst>
                                </p:cTn>
                              </p:par>
                              <p:par>
                                <p:cTn id="37" presetID="1" presetClass="exit" presetSubtype="0" fill="hold" nodeType="withEffect">
                                  <p:stCondLst>
                                    <p:cond delay="0"/>
                                  </p:stCondLst>
                                  <p:childTnLst>
                                    <p:set>
                                      <p:cBhvr>
                                        <p:cTn id="38" dur="1" fill="hold">
                                          <p:stCondLst>
                                            <p:cond delay="0"/>
                                          </p:stCondLst>
                                        </p:cTn>
                                        <p:tgtEl>
                                          <p:spTgt spid="108"/>
                                        </p:tgtEl>
                                        <p:attrNameLst>
                                          <p:attrName>style.visibility</p:attrName>
                                        </p:attrNameLst>
                                      </p:cBhvr>
                                      <p:to>
                                        <p:strVal val="hidden"/>
                                      </p:to>
                                    </p:set>
                                  </p:childTnLst>
                                </p:cTn>
                              </p:par>
                              <p:par>
                                <p:cTn id="39" presetID="1" presetClass="entr" presetSubtype="0" fill="hold" nodeType="withEffect">
                                  <p:stCondLst>
                                    <p:cond delay="0"/>
                                  </p:stCondLst>
                                  <p:childTnLst>
                                    <p:set>
                                      <p:cBhvr>
                                        <p:cTn id="40" dur="1" fill="hold">
                                          <p:stCondLst>
                                            <p:cond delay="0"/>
                                          </p:stCondLst>
                                        </p:cTn>
                                        <p:tgtEl>
                                          <p:spTgt spid="265"/>
                                        </p:tgtEl>
                                        <p:attrNameLst>
                                          <p:attrName>style.visibility</p:attrName>
                                        </p:attrNameLst>
                                      </p:cBhvr>
                                      <p:to>
                                        <p:strVal val="visible"/>
                                      </p:to>
                                    </p:set>
                                  </p:childTnLst>
                                </p:cTn>
                              </p:par>
                              <p:par>
                                <p:cTn id="41" presetID="1" presetClass="exit" presetSubtype="0" fill="hold" nodeType="withEffect">
                                  <p:stCondLst>
                                    <p:cond delay="0"/>
                                  </p:stCondLst>
                                  <p:childTnLst>
                                    <p:set>
                                      <p:cBhvr>
                                        <p:cTn id="42" dur="1" fill="hold">
                                          <p:stCondLst>
                                            <p:cond delay="0"/>
                                          </p:stCondLst>
                                        </p:cTn>
                                        <p:tgtEl>
                                          <p:spTgt spid="265"/>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5" grpId="0" animBg="1"/>
      <p:bldP spid="145" grpId="1" animBg="1"/>
      <p:bldP spid="146" grpId="0" animBg="1"/>
      <p:bldP spid="146" grpId="1"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smtClean="0">
                <a:solidFill>
                  <a:schemeClr val="tx1"/>
                </a:solidFill>
                <a:ea typeface="Microsoft YaHei" charset="0"/>
                <a:cs typeface="Microsoft YaHei" charset="0"/>
              </a:rPr>
              <a:t>“越拥塞，越区分”的原则</a:t>
            </a:r>
            <a:endParaRPr kumimoji="1" lang="zh-CN" altLang="en-US" b="1"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kumimoji="1" lang="zh-CN" altLang="en-US" dirty="0" smtClean="0">
                    <a:ea typeface="Microsoft YaHei" charset="0"/>
                    <a:cs typeface="Microsoft YaHei" charset="0"/>
                  </a:rPr>
                  <a:t>如何设计区分函数：</a:t>
                </a:r>
              </a:p>
              <a:p>
                <a:pPr lvl="1"/>
                <a:r>
                  <a:rPr lang="en-US" altLang="zh-CN" dirty="0">
                    <a:solidFill>
                      <a:srgbClr val="333336"/>
                    </a:solidFill>
                    <a:ea typeface="Microsoft YaHei" charset="0"/>
                    <a:cs typeface="Microsoft YaHei" charset="0"/>
                  </a:rPr>
                  <a:t>PI(principle</a:t>
                </a:r>
                <a:r>
                  <a:rPr lang="zh-CN" altLang="en-US" dirty="0">
                    <a:solidFill>
                      <a:srgbClr val="333336"/>
                    </a:solidFill>
                    <a:ea typeface="Microsoft YaHei" charset="0"/>
                    <a:cs typeface="Microsoft YaHei" charset="0"/>
                  </a:rPr>
                  <a:t> </a:t>
                </a:r>
                <a:r>
                  <a:rPr lang="en-US" altLang="zh-CN" dirty="0">
                    <a:solidFill>
                      <a:srgbClr val="333336"/>
                    </a:solidFill>
                    <a:ea typeface="Microsoft YaHei" charset="0"/>
                    <a:cs typeface="Microsoft YaHei" charset="0"/>
                  </a:rPr>
                  <a:t>of</a:t>
                </a:r>
                <a:r>
                  <a:rPr lang="zh-CN" altLang="en-US" dirty="0">
                    <a:solidFill>
                      <a:srgbClr val="333336"/>
                    </a:solidFill>
                    <a:ea typeface="Microsoft YaHei" charset="0"/>
                    <a:cs typeface="Microsoft YaHei" charset="0"/>
                  </a:rPr>
                  <a:t> </a:t>
                </a:r>
                <a:r>
                  <a:rPr lang="en-US" altLang="zh-CN" dirty="0">
                    <a:solidFill>
                      <a:srgbClr val="333336"/>
                    </a:solidFill>
                    <a:ea typeface="Microsoft YaHei" charset="0"/>
                    <a:cs typeface="Microsoft YaHei" charset="0"/>
                  </a:rPr>
                  <a:t>imminence):</a:t>
                </a:r>
                <a:r>
                  <a:rPr lang="zh-CN" altLang="en-US" dirty="0">
                    <a:solidFill>
                      <a:srgbClr val="333336"/>
                    </a:solidFill>
                    <a:ea typeface="Microsoft YaHei" charset="0"/>
                    <a:cs typeface="Microsoft YaHei" charset="0"/>
                  </a:rPr>
                  <a:t> 期限近的流要比期限远的流得到更多带宽</a:t>
                </a:r>
              </a:p>
              <a:p>
                <a:pPr lvl="1"/>
                <a:r>
                  <a:rPr lang="en-US" altLang="zh-CN" dirty="0">
                    <a:solidFill>
                      <a:srgbClr val="333336"/>
                    </a:solidFill>
                    <a:ea typeface="Microsoft YaHei" charset="0"/>
                    <a:cs typeface="Microsoft YaHei" charset="0"/>
                  </a:rPr>
                  <a:t>PD(principle</a:t>
                </a:r>
                <a:r>
                  <a:rPr lang="zh-CN" altLang="en-US" dirty="0">
                    <a:solidFill>
                      <a:srgbClr val="333336"/>
                    </a:solidFill>
                    <a:ea typeface="Microsoft YaHei" charset="0"/>
                    <a:cs typeface="Microsoft YaHei" charset="0"/>
                  </a:rPr>
                  <a:t> </a:t>
                </a:r>
                <a:r>
                  <a:rPr lang="en-US" altLang="zh-CN" dirty="0">
                    <a:solidFill>
                      <a:srgbClr val="333336"/>
                    </a:solidFill>
                    <a:ea typeface="Microsoft YaHei" charset="0"/>
                    <a:cs typeface="Microsoft YaHei" charset="0"/>
                  </a:rPr>
                  <a:t>of</a:t>
                </a:r>
                <a:r>
                  <a:rPr lang="zh-CN" altLang="en-US" dirty="0">
                    <a:solidFill>
                      <a:srgbClr val="333336"/>
                    </a:solidFill>
                    <a:ea typeface="Microsoft YaHei" charset="0"/>
                    <a:cs typeface="Microsoft YaHei" charset="0"/>
                  </a:rPr>
                  <a:t> </a:t>
                </a:r>
                <a:r>
                  <a:rPr lang="en-US" altLang="zh-CN" dirty="0">
                    <a:solidFill>
                      <a:srgbClr val="333336"/>
                    </a:solidFill>
                    <a:ea typeface="Microsoft YaHei" charset="0"/>
                    <a:cs typeface="Microsoft YaHei" charset="0"/>
                  </a:rPr>
                  <a:t>differentiation):</a:t>
                </a:r>
                <a:r>
                  <a:rPr lang="zh-CN" altLang="en-US" dirty="0">
                    <a:solidFill>
                      <a:srgbClr val="333336"/>
                    </a:solidFill>
                    <a:ea typeface="Microsoft YaHei" charset="0"/>
                    <a:cs typeface="Microsoft YaHei" charset="0"/>
                  </a:rPr>
                  <a:t> 随着拥塞程度增加，根据期限不同，流之间区分度要越大</a:t>
                </a:r>
              </a:p>
              <a:p>
                <a:r>
                  <a:rPr kumimoji="1" lang="en-US" altLang="zh-CN" sz="2700" dirty="0" smtClean="0">
                    <a:ea typeface="Microsoft YaHei" charset="0"/>
                    <a:cs typeface="Microsoft YaHei" charset="0"/>
                  </a:rPr>
                  <a:t>LPD</a:t>
                </a:r>
                <a:r>
                  <a:rPr kumimoji="1" lang="zh-CN" altLang="en-US" sz="2700" dirty="0" smtClean="0">
                    <a:ea typeface="Microsoft YaHei" charset="0"/>
                    <a:cs typeface="Microsoft YaHei" charset="0"/>
                  </a:rPr>
                  <a:t> 策略</a:t>
                </a:r>
              </a:p>
              <a:p>
                <a:pPr lvl="1"/>
                <a14:m>
                  <m:oMath xmlns:m="http://schemas.openxmlformats.org/officeDocument/2006/math">
                    <m:r>
                      <a:rPr lang="en-US" altLang="zh-CN">
                        <a:solidFill>
                          <a:srgbClr val="333336"/>
                        </a:solidFill>
                        <a:latin typeface="Cambria Math" charset="0"/>
                        <a:ea typeface="Microsoft YaHei" charset="0"/>
                        <a:cs typeface="Microsoft YaHei" charset="0"/>
                      </a:rPr>
                      <m:t>𝑤</m:t>
                    </m:r>
                    <m:r>
                      <a:rPr lang="en-US" altLang="zh-CN">
                        <a:solidFill>
                          <a:srgbClr val="333336"/>
                        </a:solidFill>
                        <a:latin typeface="Cambria Math" charset="0"/>
                        <a:ea typeface="Microsoft YaHei" charset="0"/>
                        <a:cs typeface="Microsoft YaHei" charset="0"/>
                      </a:rPr>
                      <m:t>=</m:t>
                    </m:r>
                    <m:d>
                      <m:dPr>
                        <m:begChr m:val="{"/>
                        <m:endChr m:val=""/>
                        <m:ctrlPr>
                          <a:rPr lang="cs-CZ" altLang="zh-CN" i="1">
                            <a:solidFill>
                              <a:srgbClr val="333336"/>
                            </a:solidFill>
                            <a:latin typeface="Cambria Math" charset="0"/>
                            <a:ea typeface="Microsoft YaHei" charset="0"/>
                            <a:cs typeface="Microsoft YaHei" charset="0"/>
                          </a:rPr>
                        </m:ctrlPr>
                      </m:dPr>
                      <m:e>
                        <m:eqArr>
                          <m:eqArrPr>
                            <m:ctrlPr>
                              <a:rPr lang="cs-CZ" altLang="zh-CN" i="1">
                                <a:solidFill>
                                  <a:srgbClr val="333336"/>
                                </a:solidFill>
                                <a:latin typeface="Cambria Math" charset="0"/>
                                <a:ea typeface="Microsoft YaHei" charset="0"/>
                                <a:cs typeface="Microsoft YaHei" charset="0"/>
                              </a:rPr>
                            </m:ctrlPr>
                          </m:eqArrPr>
                          <m:e>
                            <m:r>
                              <a:rPr lang="en-US" altLang="zh-CN">
                                <a:solidFill>
                                  <a:srgbClr val="333336"/>
                                </a:solidFill>
                                <a:latin typeface="Cambria Math" charset="0"/>
                                <a:ea typeface="Microsoft YaHei" charset="0"/>
                                <a:cs typeface="Microsoft YaHei" charset="0"/>
                              </a:rPr>
                              <m:t>𝑤</m:t>
                            </m:r>
                            <m:r>
                              <a:rPr lang="en-US" altLang="zh-CN">
                                <a:solidFill>
                                  <a:srgbClr val="333336"/>
                                </a:solidFill>
                                <a:latin typeface="Cambria Math" charset="0"/>
                                <a:ea typeface="Microsoft YaHei" charset="0"/>
                                <a:cs typeface="Microsoft YaHei" charset="0"/>
                              </a:rPr>
                              <m:t>+</m:t>
                            </m:r>
                            <m:d>
                              <m:dPr>
                                <m:ctrlPr>
                                  <a:rPr lang="en-US" altLang="zh-CN" i="1">
                                    <a:solidFill>
                                      <a:srgbClr val="333336"/>
                                    </a:solidFill>
                                    <a:latin typeface="Cambria Math" charset="0"/>
                                    <a:ea typeface="Microsoft YaHei" charset="0"/>
                                    <a:cs typeface="Microsoft YaHei" charset="0"/>
                                  </a:rPr>
                                </m:ctrlPr>
                              </m:dPr>
                              <m:e>
                                <m:r>
                                  <a:rPr lang="en-US" altLang="zh-CN">
                                    <a:solidFill>
                                      <a:srgbClr val="333336"/>
                                    </a:solidFill>
                                    <a:latin typeface="Cambria Math" charset="0"/>
                                    <a:ea typeface="Microsoft YaHei" charset="0"/>
                                    <a:cs typeface="Microsoft YaHei" charset="0"/>
                                  </a:rPr>
                                  <m:t>1−</m:t>
                                </m:r>
                                <m:r>
                                  <m:rPr>
                                    <m:nor/>
                                  </m:rPr>
                                  <a:rPr lang="el-GR" altLang="zh-CN" dirty="0">
                                    <a:solidFill>
                                      <a:srgbClr val="333336"/>
                                    </a:solidFill>
                                    <a:ea typeface="Microsoft YaHei" charset="0"/>
                                    <a:cs typeface="Microsoft YaHei" charset="0"/>
                                  </a:rPr>
                                  <m:t>α</m:t>
                                </m:r>
                                <m:r>
                                  <a:rPr lang="el-GR" altLang="zh-CN" dirty="0">
                                    <a:solidFill>
                                      <a:srgbClr val="333336"/>
                                    </a:solidFill>
                                    <a:latin typeface="Cambria Math" charset="0"/>
                                    <a:ea typeface="Microsoft YaHei" charset="0"/>
                                    <a:cs typeface="Microsoft YaHei" charset="0"/>
                                  </a:rPr>
                                  <m:t>×</m:t>
                                </m:r>
                                <m:f>
                                  <m:fPr>
                                    <m:ctrlPr>
                                      <a:rPr lang="bg-BG" altLang="zh-CN" i="1" dirty="0">
                                        <a:solidFill>
                                          <a:srgbClr val="333336"/>
                                        </a:solidFill>
                                        <a:latin typeface="Cambria Math" charset="0"/>
                                        <a:ea typeface="Microsoft YaHei" charset="0"/>
                                        <a:cs typeface="Microsoft YaHei" charset="0"/>
                                      </a:rPr>
                                    </m:ctrlPr>
                                  </m:fPr>
                                  <m:num>
                                    <m:r>
                                      <a:rPr lang="en-US" altLang="zh-CN" dirty="0">
                                        <a:solidFill>
                                          <a:srgbClr val="333336"/>
                                        </a:solidFill>
                                        <a:latin typeface="Cambria Math" charset="0"/>
                                        <a:ea typeface="Microsoft YaHei" charset="0"/>
                                        <a:cs typeface="Microsoft YaHei" charset="0"/>
                                      </a:rPr>
                                      <m:t>𝑡</m:t>
                                    </m:r>
                                  </m:num>
                                  <m:den>
                                    <m:sSub>
                                      <m:sSubPr>
                                        <m:ctrlPr>
                                          <a:rPr lang="en-US" altLang="zh-CN" i="1" dirty="0">
                                            <a:solidFill>
                                              <a:srgbClr val="333336"/>
                                            </a:solidFill>
                                            <a:latin typeface="Cambria Math" charset="0"/>
                                            <a:ea typeface="Microsoft YaHei" charset="0"/>
                                            <a:cs typeface="Microsoft YaHei" charset="0"/>
                                          </a:rPr>
                                        </m:ctrlPr>
                                      </m:sSubPr>
                                      <m:e>
                                        <m:r>
                                          <a:rPr lang="en-US" altLang="zh-CN" dirty="0">
                                            <a:solidFill>
                                              <a:srgbClr val="333336"/>
                                            </a:solidFill>
                                            <a:latin typeface="Cambria Math" charset="0"/>
                                            <a:ea typeface="Microsoft YaHei" charset="0"/>
                                            <a:cs typeface="Microsoft YaHei" charset="0"/>
                                          </a:rPr>
                                          <m:t>𝑡</m:t>
                                        </m:r>
                                      </m:e>
                                      <m:sub>
                                        <m:r>
                                          <a:rPr lang="en-US" altLang="zh-CN" dirty="0">
                                            <a:solidFill>
                                              <a:srgbClr val="333336"/>
                                            </a:solidFill>
                                            <a:latin typeface="Cambria Math" charset="0"/>
                                            <a:ea typeface="Microsoft YaHei" charset="0"/>
                                            <a:cs typeface="Microsoft YaHei" charset="0"/>
                                          </a:rPr>
                                          <m:t>𝑚𝑎𝑥</m:t>
                                        </m:r>
                                      </m:sub>
                                    </m:sSub>
                                  </m:den>
                                </m:f>
                              </m:e>
                            </m:d>
                            <m:r>
                              <a:rPr lang="zh-CN" altLang="en-US" b="0" i="0" dirty="0" smtClean="0">
                                <a:solidFill>
                                  <a:srgbClr val="333336"/>
                                </a:solidFill>
                                <a:latin typeface="Cambria Math" charset="0"/>
                                <a:ea typeface="Microsoft YaHei" charset="0"/>
                                <a:cs typeface="Microsoft YaHei" charset="0"/>
                              </a:rPr>
                              <m:t>，</m:t>
                            </m:r>
                            <m:r>
                              <a:rPr lang="zh-CN" altLang="en-US" b="0" i="1" dirty="0" smtClean="0">
                                <a:solidFill>
                                  <a:srgbClr val="333336"/>
                                </a:solidFill>
                                <a:latin typeface="Cambria Math" charset="0"/>
                                <a:ea typeface="Microsoft YaHei" charset="0"/>
                                <a:cs typeface="Microsoft YaHei" charset="0"/>
                              </a:rPr>
                              <m:t>没有拥塞</m:t>
                            </m:r>
                          </m:e>
                          <m:e>
                            <m:r>
                              <a:rPr lang="en-US" altLang="zh-CN">
                                <a:solidFill>
                                  <a:srgbClr val="333336"/>
                                </a:solidFill>
                                <a:latin typeface="Cambria Math" charset="0"/>
                                <a:ea typeface="Microsoft YaHei" charset="0"/>
                                <a:cs typeface="Microsoft YaHei" charset="0"/>
                              </a:rPr>
                              <m:t>𝑤</m:t>
                            </m:r>
                            <m:r>
                              <a:rPr lang="el-GR" altLang="zh-CN" dirty="0">
                                <a:solidFill>
                                  <a:srgbClr val="333336"/>
                                </a:solidFill>
                                <a:latin typeface="Cambria Math" charset="0"/>
                                <a:ea typeface="Microsoft YaHei" charset="0"/>
                                <a:cs typeface="Microsoft YaHei" charset="0"/>
                              </a:rPr>
                              <m:t>×</m:t>
                            </m:r>
                            <m:d>
                              <m:dPr>
                                <m:ctrlPr>
                                  <a:rPr lang="en-US" altLang="zh-CN" i="1" dirty="0">
                                    <a:solidFill>
                                      <a:srgbClr val="333336"/>
                                    </a:solidFill>
                                    <a:latin typeface="Cambria Math" charset="0"/>
                                    <a:ea typeface="Microsoft YaHei" charset="0"/>
                                    <a:cs typeface="Microsoft YaHei" charset="0"/>
                                  </a:rPr>
                                </m:ctrlPr>
                              </m:dPr>
                              <m:e>
                                <m:r>
                                  <a:rPr lang="en-US" altLang="zh-CN" dirty="0">
                                    <a:solidFill>
                                      <a:srgbClr val="333336"/>
                                    </a:solidFill>
                                    <a:latin typeface="Cambria Math" charset="0"/>
                                    <a:ea typeface="Microsoft YaHei" charset="0"/>
                                    <a:cs typeface="Microsoft YaHei" charset="0"/>
                                  </a:rPr>
                                  <m:t>1−</m:t>
                                </m:r>
                                <m:r>
                                  <m:rPr>
                                    <m:nor/>
                                  </m:rPr>
                                  <a:rPr lang="el-GR" altLang="zh-CN" dirty="0">
                                    <a:solidFill>
                                      <a:srgbClr val="333336"/>
                                    </a:solidFill>
                                    <a:ea typeface="Microsoft YaHei" charset="0"/>
                                    <a:cs typeface="Microsoft YaHei" charset="0"/>
                                  </a:rPr>
                                  <m:t>α</m:t>
                                </m:r>
                                <m:r>
                                  <a:rPr lang="el-GR" altLang="zh-CN" dirty="0">
                                    <a:solidFill>
                                      <a:srgbClr val="333336"/>
                                    </a:solidFill>
                                    <a:latin typeface="Cambria Math" charset="0"/>
                                    <a:ea typeface="Microsoft YaHei" charset="0"/>
                                    <a:cs typeface="Microsoft YaHei" charset="0"/>
                                  </a:rPr>
                                  <m:t>×</m:t>
                                </m:r>
                                <m:f>
                                  <m:fPr>
                                    <m:ctrlPr>
                                      <a:rPr lang="bg-BG" altLang="zh-CN" i="1" dirty="0">
                                        <a:solidFill>
                                          <a:srgbClr val="333336"/>
                                        </a:solidFill>
                                        <a:latin typeface="Cambria Math" charset="0"/>
                                        <a:ea typeface="Microsoft YaHei" charset="0"/>
                                        <a:cs typeface="Microsoft YaHei" charset="0"/>
                                      </a:rPr>
                                    </m:ctrlPr>
                                  </m:fPr>
                                  <m:num>
                                    <m:r>
                                      <a:rPr lang="en-US" altLang="zh-CN" dirty="0">
                                        <a:solidFill>
                                          <a:srgbClr val="333336"/>
                                        </a:solidFill>
                                        <a:latin typeface="Cambria Math" charset="0"/>
                                        <a:ea typeface="Microsoft YaHei" charset="0"/>
                                        <a:cs typeface="Microsoft YaHei" charset="0"/>
                                      </a:rPr>
                                      <m:t>𝑡</m:t>
                                    </m:r>
                                  </m:num>
                                  <m:den>
                                    <m:sSub>
                                      <m:sSubPr>
                                        <m:ctrlPr>
                                          <a:rPr lang="en-US" altLang="zh-CN" i="1" dirty="0">
                                            <a:solidFill>
                                              <a:srgbClr val="333336"/>
                                            </a:solidFill>
                                            <a:latin typeface="Cambria Math" charset="0"/>
                                            <a:ea typeface="Microsoft YaHei" charset="0"/>
                                            <a:cs typeface="Microsoft YaHei" charset="0"/>
                                          </a:rPr>
                                        </m:ctrlPr>
                                      </m:sSubPr>
                                      <m:e>
                                        <m:r>
                                          <a:rPr lang="en-US" altLang="zh-CN" dirty="0">
                                            <a:solidFill>
                                              <a:srgbClr val="333336"/>
                                            </a:solidFill>
                                            <a:latin typeface="Cambria Math" charset="0"/>
                                            <a:ea typeface="Microsoft YaHei" charset="0"/>
                                            <a:cs typeface="Microsoft YaHei" charset="0"/>
                                          </a:rPr>
                                          <m:t>𝑡</m:t>
                                        </m:r>
                                      </m:e>
                                      <m:sub>
                                        <m:r>
                                          <a:rPr lang="en-US" altLang="zh-CN" dirty="0">
                                            <a:solidFill>
                                              <a:srgbClr val="333336"/>
                                            </a:solidFill>
                                            <a:latin typeface="Cambria Math" charset="0"/>
                                            <a:ea typeface="Microsoft YaHei" charset="0"/>
                                            <a:cs typeface="Microsoft YaHei" charset="0"/>
                                          </a:rPr>
                                          <m:t>𝑚𝑎𝑥</m:t>
                                        </m:r>
                                      </m:sub>
                                    </m:sSub>
                                  </m:den>
                                </m:f>
                              </m:e>
                            </m:d>
                            <m:r>
                              <a:rPr lang="zh-CN" altLang="en-US" b="0" i="0" dirty="0" smtClean="0">
                                <a:solidFill>
                                  <a:srgbClr val="333336"/>
                                </a:solidFill>
                                <a:latin typeface="Cambria Math" charset="0"/>
                                <a:ea typeface="Microsoft YaHei" charset="0"/>
                                <a:cs typeface="Microsoft YaHei" charset="0"/>
                              </a:rPr>
                              <m:t>，</m:t>
                            </m:r>
                            <m:r>
                              <a:rPr lang="zh-CN" altLang="en-US" b="0" i="1" dirty="0" smtClean="0">
                                <a:solidFill>
                                  <a:srgbClr val="333336"/>
                                </a:solidFill>
                                <a:latin typeface="Cambria Math" charset="0"/>
                                <a:ea typeface="Microsoft YaHei" charset="0"/>
                                <a:cs typeface="Microsoft YaHei" charset="0"/>
                              </a:rPr>
                              <m:t>发生拥塞</m:t>
                            </m:r>
                          </m:e>
                        </m:eqArr>
                      </m:e>
                    </m:d>
                  </m:oMath>
                </a14:m>
                <a:endParaRPr lang="zh-CN" altLang="en-US" dirty="0" smtClean="0">
                  <a:solidFill>
                    <a:srgbClr val="333336"/>
                  </a:solidFill>
                  <a:ea typeface="Microsoft YaHei" charset="0"/>
                  <a:cs typeface="Microsoft YaHei" charset="0"/>
                </a:endParaRPr>
              </a:p>
              <a:p>
                <a:pPr lvl="1"/>
                <a:r>
                  <a:rPr lang="zh-CN" altLang="en-US" dirty="0" smtClean="0">
                    <a:solidFill>
                      <a:srgbClr val="333336"/>
                    </a:solidFill>
                    <a:ea typeface="Microsoft YaHei" charset="0"/>
                    <a:cs typeface="Microsoft YaHei" charset="0"/>
                  </a:rPr>
                  <a:t>随着拥塞程度增加，</a:t>
                </a:r>
                <a:r>
                  <a:rPr lang="en-US" altLang="zh-CN" dirty="0" err="1" smtClean="0">
                    <a:solidFill>
                      <a:srgbClr val="333336"/>
                    </a:solidFill>
                    <a:ea typeface="Microsoft YaHei" charset="0"/>
                    <a:cs typeface="Microsoft YaHei" charset="0"/>
                  </a:rPr>
                  <a:t>pd</a:t>
                </a:r>
                <a:r>
                  <a:rPr lang="zh-CN" altLang="en-US" dirty="0" smtClean="0">
                    <a:solidFill>
                      <a:srgbClr val="333336"/>
                    </a:solidFill>
                    <a:ea typeface="Microsoft YaHei" charset="0"/>
                    <a:cs typeface="Microsoft YaHei" charset="0"/>
                  </a:rPr>
                  <a:t>增大</a:t>
                </a:r>
                <a:endParaRPr lang="zh-CN" altLang="en-US" dirty="0">
                  <a:solidFill>
                    <a:srgbClr val="333336"/>
                  </a:solidFill>
                  <a:ea typeface="Microsoft YaHei" charset="0"/>
                  <a:cs typeface="Microsoft YaHei" charset="0"/>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0">
                <a:blip r:embed="rId2"/>
                <a:stretch>
                  <a:fillRect l="-317" t="-1109"/>
                </a:stretch>
              </a:blipFill>
            </p:spPr>
            <p:txBody>
              <a:bodyPr/>
              <a:lstStyle/>
              <a:p>
                <a:r>
                  <a:rPr lang="zh-CN" altLang="en-US">
                    <a:noFill/>
                  </a:rPr>
                  <a:t> </a:t>
                </a:r>
              </a:p>
            </p:txBody>
          </p:sp>
        </mc:Fallback>
      </mc:AlternateContent>
      <p:cxnSp>
        <p:nvCxnSpPr>
          <p:cNvPr id="7" name="Straight Connector 8"/>
          <p:cNvCxnSpPr/>
          <p:nvPr/>
        </p:nvCxnSpPr>
        <p:spPr>
          <a:xfrm>
            <a:off x="8973361" y="2898101"/>
            <a:ext cx="15452" cy="2590800"/>
          </a:xfrm>
          <a:prstGeom prst="line">
            <a:avLst/>
          </a:prstGeom>
          <a:ln w="28575">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 name="Straight Connector 10"/>
          <p:cNvCxnSpPr/>
          <p:nvPr/>
        </p:nvCxnSpPr>
        <p:spPr>
          <a:xfrm>
            <a:off x="8988812" y="5488901"/>
            <a:ext cx="2727749" cy="0"/>
          </a:xfrm>
          <a:prstGeom prst="line">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 name="Straight Connector 25"/>
          <p:cNvCxnSpPr/>
          <p:nvPr/>
        </p:nvCxnSpPr>
        <p:spPr>
          <a:xfrm>
            <a:off x="11259327" y="3355301"/>
            <a:ext cx="0" cy="2133600"/>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0" name="Straight Connector 26"/>
          <p:cNvCxnSpPr/>
          <p:nvPr/>
        </p:nvCxnSpPr>
        <p:spPr>
          <a:xfrm flipH="1">
            <a:off x="8991799" y="3355302"/>
            <a:ext cx="2156862" cy="0"/>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1" name="圆角矩形 10"/>
          <p:cNvSpPr/>
          <p:nvPr/>
        </p:nvSpPr>
        <p:spPr>
          <a:xfrm>
            <a:off x="407293" y="5759602"/>
            <a:ext cx="11844354" cy="959752"/>
          </a:xfrm>
          <a:prstGeom prst="roundRect">
            <a:avLst/>
          </a:prstGeom>
          <a:solidFill>
            <a:srgbClr val="0432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3600" dirty="0" smtClean="0">
                <a:solidFill>
                  <a:schemeClr val="bg1"/>
                </a:solidFill>
                <a:latin typeface="Microsoft YaHei" charset="0"/>
                <a:ea typeface="Microsoft YaHei" charset="0"/>
                <a:cs typeface="Microsoft YaHei" charset="0"/>
              </a:rPr>
              <a:t>结论</a:t>
            </a:r>
            <a:r>
              <a:rPr kumimoji="1" lang="zh-CN" altLang="en-US" sz="3600" b="1" dirty="0" smtClean="0">
                <a:solidFill>
                  <a:schemeClr val="bg1"/>
                </a:solidFill>
                <a:latin typeface="Microsoft YaHei" charset="0"/>
                <a:ea typeface="Microsoft YaHei" charset="0"/>
                <a:cs typeface="Microsoft YaHei" charset="0"/>
              </a:rPr>
              <a:t>：</a:t>
            </a:r>
            <a:r>
              <a:rPr kumimoji="1" lang="zh-CN" altLang="en-US" sz="3600" dirty="0" smtClean="0">
                <a:solidFill>
                  <a:schemeClr val="bg1"/>
                </a:solidFill>
                <a:latin typeface="Microsoft YaHei" charset="0"/>
                <a:ea typeface="Microsoft YaHei" charset="0"/>
                <a:cs typeface="Microsoft YaHei" charset="0"/>
              </a:rPr>
              <a:t>期限不同</a:t>
            </a:r>
            <a:r>
              <a:rPr kumimoji="1" lang="zh-CN" altLang="en-US" sz="3600" b="1" dirty="0" smtClean="0">
                <a:solidFill>
                  <a:schemeClr val="bg1"/>
                </a:solidFill>
                <a:latin typeface="Microsoft YaHei" charset="0"/>
                <a:ea typeface="Microsoft YaHei" charset="0"/>
                <a:cs typeface="Microsoft YaHei" charset="0"/>
              </a:rPr>
              <a:t>，</a:t>
            </a:r>
            <a:r>
              <a:rPr lang="en-US" altLang="zh-CN" sz="3600" dirty="0" smtClean="0">
                <a:latin typeface="Microsoft YaHei" charset="0"/>
                <a:ea typeface="Microsoft YaHei" charset="0"/>
                <a:cs typeface="Microsoft YaHei" charset="0"/>
              </a:rPr>
              <a:t>LPD</a:t>
            </a:r>
            <a:r>
              <a:rPr lang="zh-CN" altLang="en-US" sz="3600" dirty="0" smtClean="0">
                <a:latin typeface="Microsoft YaHei" charset="0"/>
                <a:ea typeface="Microsoft YaHei" charset="0"/>
                <a:cs typeface="Microsoft YaHei" charset="0"/>
              </a:rPr>
              <a:t>的惩罚函数随拥塞先增大而增大</a:t>
            </a:r>
            <a:endParaRPr kumimoji="1" lang="zh-CN" altLang="en-US" sz="3600" b="1" dirty="0">
              <a:solidFill>
                <a:schemeClr val="bg1"/>
              </a:solidFill>
              <a:latin typeface="Microsoft YaHei" charset="0"/>
              <a:ea typeface="Microsoft YaHei" charset="0"/>
              <a:cs typeface="Microsoft YaHei" charset="0"/>
            </a:endParaRPr>
          </a:p>
        </p:txBody>
      </p:sp>
      <p:cxnSp>
        <p:nvCxnSpPr>
          <p:cNvPr id="13" name="直线连接符 12"/>
          <p:cNvCxnSpPr/>
          <p:nvPr/>
        </p:nvCxnSpPr>
        <p:spPr>
          <a:xfrm flipV="1">
            <a:off x="8988812" y="3865418"/>
            <a:ext cx="2270515" cy="1623483"/>
          </a:xfrm>
          <a:prstGeom prst="line">
            <a:avLst/>
          </a:prstGeom>
          <a:ln w="38100">
            <a:solidFill>
              <a:srgbClr val="0432FF"/>
            </a:solidFill>
          </a:ln>
        </p:spPr>
        <p:style>
          <a:lnRef idx="1">
            <a:schemeClr val="accent1"/>
          </a:lnRef>
          <a:fillRef idx="0">
            <a:schemeClr val="accent1"/>
          </a:fillRef>
          <a:effectRef idx="0">
            <a:schemeClr val="accent1"/>
          </a:effectRef>
          <a:fontRef idx="minor">
            <a:schemeClr val="tx1"/>
          </a:fontRef>
        </p:style>
      </p:cxnSp>
      <p:cxnSp>
        <p:nvCxnSpPr>
          <p:cNvPr id="15" name="直线连接符 14"/>
          <p:cNvCxnSpPr/>
          <p:nvPr/>
        </p:nvCxnSpPr>
        <p:spPr>
          <a:xfrm flipV="1">
            <a:off x="8988812" y="4551218"/>
            <a:ext cx="2270515" cy="937683"/>
          </a:xfrm>
          <a:prstGeom prst="line">
            <a:avLst/>
          </a:prstGeom>
          <a:ln w="34925">
            <a:solidFill>
              <a:srgbClr val="00B050"/>
            </a:solidFill>
          </a:ln>
        </p:spPr>
        <p:style>
          <a:lnRef idx="1">
            <a:schemeClr val="accent1"/>
          </a:lnRef>
          <a:fillRef idx="0">
            <a:schemeClr val="accent1"/>
          </a:fillRef>
          <a:effectRef idx="0">
            <a:schemeClr val="accent1"/>
          </a:effectRef>
          <a:fontRef idx="minor">
            <a:schemeClr val="tx1"/>
          </a:fontRef>
        </p:style>
      </p:cxnSp>
      <p:sp>
        <p:nvSpPr>
          <p:cNvPr id="17" name="TextBox 29"/>
          <p:cNvSpPr txBox="1"/>
          <p:nvPr/>
        </p:nvSpPr>
        <p:spPr>
          <a:xfrm>
            <a:off x="10931236" y="5488901"/>
            <a:ext cx="571006" cy="369332"/>
          </a:xfrm>
          <a:prstGeom prst="rect">
            <a:avLst/>
          </a:prstGeom>
          <a:noFill/>
        </p:spPr>
        <p:txBody>
          <a:bodyPr wrap="square" rtlCol="0">
            <a:spAutoFit/>
          </a:bodyPr>
          <a:lstStyle/>
          <a:p>
            <a:r>
              <a:rPr lang="en-US" sz="1800" dirty="0" smtClean="0"/>
              <a:t>1.0</a:t>
            </a:r>
            <a:endParaRPr lang="en-US" sz="1800" dirty="0"/>
          </a:p>
        </p:txBody>
      </p:sp>
      <p:sp>
        <p:nvSpPr>
          <p:cNvPr id="18" name="TextBox 18"/>
          <p:cNvSpPr txBox="1"/>
          <p:nvPr/>
        </p:nvSpPr>
        <p:spPr>
          <a:xfrm>
            <a:off x="10127442" y="5396568"/>
            <a:ext cx="304800" cy="523220"/>
          </a:xfrm>
          <a:prstGeom prst="rect">
            <a:avLst/>
          </a:prstGeom>
          <a:noFill/>
        </p:spPr>
        <p:txBody>
          <a:bodyPr wrap="square" rtlCol="0">
            <a:spAutoFit/>
          </a:bodyPr>
          <a:lstStyle/>
          <a:p>
            <a:r>
              <a:rPr lang="el-GR" sz="2800" dirty="0" smtClean="0">
                <a:solidFill>
                  <a:srgbClr val="333336"/>
                </a:solidFill>
                <a:latin typeface="Calibri"/>
              </a:rPr>
              <a:t>α</a:t>
            </a:r>
            <a:endParaRPr lang="en-US" sz="2800" dirty="0"/>
          </a:p>
        </p:txBody>
      </p:sp>
      <p:cxnSp>
        <p:nvCxnSpPr>
          <p:cNvPr id="19" name="Straight Connector 31"/>
          <p:cNvCxnSpPr/>
          <p:nvPr/>
        </p:nvCxnSpPr>
        <p:spPr>
          <a:xfrm flipV="1">
            <a:off x="10432242" y="4551218"/>
            <a:ext cx="0" cy="937683"/>
          </a:xfrm>
          <a:prstGeom prst="line">
            <a:avLst/>
          </a:prstGeom>
          <a:ln w="28575">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23" name="Straight Connector 31"/>
          <p:cNvCxnSpPr/>
          <p:nvPr/>
        </p:nvCxnSpPr>
        <p:spPr>
          <a:xfrm flipV="1">
            <a:off x="10917151" y="4031673"/>
            <a:ext cx="14085" cy="1457229"/>
          </a:xfrm>
          <a:prstGeom prst="line">
            <a:avLst/>
          </a:prstGeom>
          <a:ln w="28575">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32" name="TextBox 29"/>
          <p:cNvSpPr txBox="1"/>
          <p:nvPr/>
        </p:nvSpPr>
        <p:spPr>
          <a:xfrm>
            <a:off x="8256748" y="3170635"/>
            <a:ext cx="571006" cy="369332"/>
          </a:xfrm>
          <a:prstGeom prst="rect">
            <a:avLst/>
          </a:prstGeom>
          <a:noFill/>
        </p:spPr>
        <p:txBody>
          <a:bodyPr wrap="square" rtlCol="0">
            <a:spAutoFit/>
          </a:bodyPr>
          <a:lstStyle/>
          <a:p>
            <a:r>
              <a:rPr lang="en-US" sz="1800" dirty="0" smtClean="0"/>
              <a:t>1.0</a:t>
            </a:r>
            <a:endParaRPr lang="en-US" sz="1800" dirty="0"/>
          </a:p>
        </p:txBody>
      </p:sp>
    </p:spTree>
    <p:extLst>
      <p:ext uri="{BB962C8B-B14F-4D97-AF65-F5344CB8AC3E}">
        <p14:creationId xmlns:p14="http://schemas.microsoft.com/office/powerpoint/2010/main" val="2100731660"/>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19"/>
                                        </p:tgtEl>
                                        <p:attrNameLst>
                                          <p:attrName>style.visibility</p:attrName>
                                        </p:attrNameLst>
                                      </p:cBhvr>
                                      <p:to>
                                        <p:strVal val="hidden"/>
                                      </p:to>
                                    </p:set>
                                  </p:childTnLst>
                                </p:cTn>
                              </p:par>
                              <p:par>
                                <p:cTn id="9" presetID="1" presetClass="entr" presetSubtype="0" fill="hold"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xit" presetSubtype="0" fill="hold" nodeType="withEffect">
                                  <p:stCondLst>
                                    <p:cond delay="0"/>
                                  </p:stCondLst>
                                  <p:childTnLst>
                                    <p:set>
                                      <p:cBhvr>
                                        <p:cTn id="12" dur="1" fill="hold">
                                          <p:stCondLst>
                                            <p:cond delay="0"/>
                                          </p:stCondLst>
                                        </p:cTn>
                                        <p:tgtEl>
                                          <p:spTgt spid="2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b="1" dirty="0" smtClean="0">
                <a:solidFill>
                  <a:schemeClr val="tx1"/>
                </a:solidFill>
                <a:ea typeface="Microsoft YaHei" charset="0"/>
                <a:cs typeface="Microsoft YaHei" charset="0"/>
              </a:rPr>
              <a:t>LPD</a:t>
            </a:r>
            <a:r>
              <a:rPr kumimoji="1" lang="zh-CN" altLang="en-US" b="1" dirty="0" smtClean="0">
                <a:solidFill>
                  <a:schemeClr val="tx1"/>
                </a:solidFill>
                <a:ea typeface="Microsoft YaHei" charset="0"/>
                <a:cs typeface="Microsoft YaHei" charset="0"/>
              </a:rPr>
              <a:t>稳定速率分析</a:t>
            </a:r>
            <a:endParaRPr kumimoji="1" lang="zh-CN" altLang="en-US" b="1" dirty="0">
              <a:solidFill>
                <a:schemeClr val="tx1"/>
              </a:solidFill>
              <a:ea typeface="Microsoft YaHei" charset="0"/>
              <a:cs typeface="Microsoft YaHei" charset="0"/>
            </a:endParaRPr>
          </a:p>
        </p:txBody>
      </p:sp>
      <mc:AlternateContent xmlns:mc="http://schemas.openxmlformats.org/markup-compatibility/2006" xmlns:a14="http://schemas.microsoft.com/office/drawing/2010/main">
        <mc:Choice Requires="a14">
          <p:sp>
            <p:nvSpPr>
              <p:cNvPr id="3" name="内容占位符 2"/>
              <p:cNvSpPr>
                <a:spLocks noGrp="1"/>
              </p:cNvSpPr>
              <p:nvPr>
                <p:ph sz="quarter" idx="1"/>
              </p:nvPr>
            </p:nvSpPr>
            <p:spPr/>
            <p:txBody>
              <a:bodyPr/>
              <a:lstStyle/>
              <a:p>
                <a:r>
                  <a:rPr lang="zh-CN" altLang="en-US" dirty="0" smtClean="0">
                    <a:ea typeface="Microsoft YaHei" charset="0"/>
                    <a:cs typeface="Microsoft YaHei" charset="0"/>
                  </a:rPr>
                  <a:t>流</a:t>
                </a:r>
                <a:r>
                  <a:rPr lang="zh-CN" altLang="en-US" dirty="0">
                    <a:ea typeface="Microsoft YaHei" charset="0"/>
                    <a:cs typeface="Microsoft YaHei" charset="0"/>
                  </a:rPr>
                  <a:t>达到的稳定速率与之对应的期限成反比 </a:t>
                </a:r>
              </a:p>
              <a:p>
                <a:pPr lvl="1"/>
                <a:r>
                  <a:rPr lang="zh-CN" altLang="en-US" dirty="0" smtClean="0">
                    <a:solidFill>
                      <a:srgbClr val="333336"/>
                    </a:solidFill>
                    <a:ea typeface="Microsoft YaHei" charset="0"/>
                    <a:cs typeface="Microsoft YaHei" charset="0"/>
                  </a:rPr>
                  <a:t>证明：使用</a:t>
                </a:r>
                <a14:m>
                  <m:oMath xmlns:m="http://schemas.openxmlformats.org/officeDocument/2006/math">
                    <m:sSub>
                      <m:sSubPr>
                        <m:ctrlPr>
                          <a:rPr lang="en-US" altLang="zh-CN" i="1" smtClean="0">
                            <a:solidFill>
                              <a:srgbClr val="333336"/>
                            </a:solidFill>
                            <a:latin typeface="Cambria Math" charset="0"/>
                            <a:ea typeface="Microsoft YaHei" charset="0"/>
                            <a:cs typeface="Microsoft YaHei" charset="0"/>
                          </a:rPr>
                        </m:ctrlPr>
                      </m:sSubPr>
                      <m:e>
                        <m:r>
                          <m:rPr>
                            <m:sty m:val="p"/>
                          </m:rPr>
                          <a:rPr lang="en-US" altLang="zh-CN" i="1" smtClean="0">
                            <a:solidFill>
                              <a:srgbClr val="333336"/>
                            </a:solidFill>
                            <a:latin typeface="Cambria Math" charset="0"/>
                            <a:ea typeface="Microsoft YaHei" charset="0"/>
                            <a:cs typeface="Microsoft YaHei" charset="0"/>
                          </a:rPr>
                          <m:t>W</m:t>
                        </m:r>
                      </m:e>
                      <m:sub>
                        <m:r>
                          <a:rPr lang="en-US" altLang="zh-CN" b="0" i="1" smtClean="0">
                            <a:solidFill>
                              <a:srgbClr val="333336"/>
                            </a:solidFill>
                            <a:latin typeface="Cambria Math" charset="0"/>
                            <a:ea typeface="Microsoft YaHei" charset="0"/>
                            <a:cs typeface="Microsoft YaHei" charset="0"/>
                          </a:rPr>
                          <m:t>𝑚𝑎𝑥</m:t>
                        </m:r>
                      </m:sub>
                    </m:sSub>
                  </m:oMath>
                </a14:m>
                <a:r>
                  <a:rPr lang="en-US" altLang="zh-CN" dirty="0" smtClean="0">
                    <a:solidFill>
                      <a:srgbClr val="333336"/>
                    </a:solidFill>
                    <a:ea typeface="Microsoft YaHei" charset="0"/>
                    <a:cs typeface="Microsoft YaHei" charset="0"/>
                  </a:rPr>
                  <a:t> </a:t>
                </a:r>
                <a:r>
                  <a:rPr lang="zh-CN" altLang="en-US" dirty="0" smtClean="0">
                    <a:solidFill>
                      <a:srgbClr val="333336"/>
                    </a:solidFill>
                    <a:ea typeface="Microsoft YaHei" charset="0"/>
                    <a:cs typeface="Microsoft YaHei" charset="0"/>
                  </a:rPr>
                  <a:t>和</a:t>
                </a:r>
                <a:r>
                  <a:rPr lang="en-US" altLang="zh-CN" dirty="0" smtClean="0">
                    <a:solidFill>
                      <a:srgbClr val="333336"/>
                    </a:solidFill>
                    <a:ea typeface="Microsoft YaHei" charset="0"/>
                    <a:cs typeface="Microsoft YaHei" charset="0"/>
                  </a:rPr>
                  <a:t> </a:t>
                </a:r>
                <a14:m>
                  <m:oMath xmlns:m="http://schemas.openxmlformats.org/officeDocument/2006/math">
                    <m:sSub>
                      <m:sSubPr>
                        <m:ctrlPr>
                          <a:rPr lang="en-US" altLang="zh-CN" i="1">
                            <a:solidFill>
                              <a:srgbClr val="333336"/>
                            </a:solidFill>
                            <a:latin typeface="Cambria Math" charset="0"/>
                            <a:ea typeface="Microsoft YaHei" charset="0"/>
                            <a:cs typeface="Microsoft YaHei" charset="0"/>
                          </a:rPr>
                        </m:ctrlPr>
                      </m:sSubPr>
                      <m:e>
                        <m:r>
                          <m:rPr>
                            <m:sty m:val="p"/>
                          </m:rPr>
                          <a:rPr lang="en-US" altLang="zh-CN" i="1">
                            <a:solidFill>
                              <a:srgbClr val="333336"/>
                            </a:solidFill>
                            <a:latin typeface="Cambria Math" charset="0"/>
                            <a:ea typeface="Microsoft YaHei" charset="0"/>
                            <a:cs typeface="Microsoft YaHei" charset="0"/>
                          </a:rPr>
                          <m:t>W</m:t>
                        </m:r>
                      </m:e>
                      <m:sub>
                        <m:r>
                          <a:rPr lang="en-US" altLang="zh-CN" i="1">
                            <a:solidFill>
                              <a:srgbClr val="333336"/>
                            </a:solidFill>
                            <a:latin typeface="Cambria Math" charset="0"/>
                            <a:ea typeface="Microsoft YaHei" charset="0"/>
                            <a:cs typeface="Microsoft YaHei" charset="0"/>
                          </a:rPr>
                          <m:t>𝑚</m:t>
                        </m:r>
                        <m:r>
                          <a:rPr lang="en-US" altLang="zh-CN" b="0" i="1" smtClean="0">
                            <a:solidFill>
                              <a:srgbClr val="333336"/>
                            </a:solidFill>
                            <a:latin typeface="Cambria Math" charset="0"/>
                            <a:ea typeface="Microsoft YaHei" charset="0"/>
                            <a:cs typeface="Microsoft YaHei" charset="0"/>
                          </a:rPr>
                          <m:t>𝑖𝑛</m:t>
                        </m:r>
                      </m:sub>
                    </m:sSub>
                  </m:oMath>
                </a14:m>
                <a:r>
                  <a:rPr lang="zh-CN" altLang="en-US" dirty="0">
                    <a:solidFill>
                      <a:srgbClr val="333336"/>
                    </a:solidFill>
                    <a:ea typeface="Microsoft YaHei" charset="0"/>
                    <a:cs typeface="Microsoft YaHei" charset="0"/>
                  </a:rPr>
                  <a:t>表示最大和最小的拥塞窗口，</a:t>
                </a:r>
                <a14:m>
                  <m:oMath xmlns:m="http://schemas.openxmlformats.org/officeDocument/2006/math">
                    <m:sSub>
                      <m:sSubPr>
                        <m:ctrlPr>
                          <a:rPr lang="en-US" altLang="zh-CN" i="1">
                            <a:solidFill>
                              <a:srgbClr val="333336"/>
                            </a:solidFill>
                            <a:latin typeface="Cambria Math" charset="0"/>
                            <a:ea typeface="Microsoft YaHei" charset="0"/>
                            <a:cs typeface="Microsoft YaHei" charset="0"/>
                          </a:rPr>
                        </m:ctrlPr>
                      </m:sSubPr>
                      <m:e>
                        <m:r>
                          <m:rPr>
                            <m:sty m:val="p"/>
                          </m:rPr>
                          <a:rPr lang="en-US" altLang="zh-CN" i="1">
                            <a:solidFill>
                              <a:srgbClr val="333336"/>
                            </a:solidFill>
                            <a:latin typeface="Cambria Math" charset="0"/>
                            <a:ea typeface="Microsoft YaHei" charset="0"/>
                            <a:cs typeface="Microsoft YaHei" charset="0"/>
                          </a:rPr>
                          <m:t>W</m:t>
                        </m:r>
                      </m:e>
                      <m:sub>
                        <m:r>
                          <a:rPr lang="en-US" altLang="zh-CN" i="1">
                            <a:solidFill>
                              <a:srgbClr val="333336"/>
                            </a:solidFill>
                            <a:latin typeface="Cambria Math" charset="0"/>
                            <a:ea typeface="Microsoft YaHei" charset="0"/>
                            <a:cs typeface="Microsoft YaHei" charset="0"/>
                          </a:rPr>
                          <m:t>𝑚𝑎𝑥</m:t>
                        </m:r>
                      </m:sub>
                    </m:sSub>
                  </m:oMath>
                </a14:m>
                <a:r>
                  <a:rPr lang="en-US" altLang="zh-CN" dirty="0">
                    <a:solidFill>
                      <a:srgbClr val="333336"/>
                    </a:solidFill>
                    <a:ea typeface="Microsoft YaHei" charset="0"/>
                    <a:cs typeface="Microsoft YaHei" charset="0"/>
                  </a:rPr>
                  <a:t>= </a:t>
                </a:r>
                <a14:m>
                  <m:oMath xmlns:m="http://schemas.openxmlformats.org/officeDocument/2006/math">
                    <m:sSub>
                      <m:sSubPr>
                        <m:ctrlPr>
                          <a:rPr lang="en-US" altLang="zh-CN" i="1">
                            <a:solidFill>
                              <a:srgbClr val="333336"/>
                            </a:solidFill>
                            <a:latin typeface="Cambria Math" charset="0"/>
                            <a:ea typeface="Microsoft YaHei" charset="0"/>
                            <a:cs typeface="Microsoft YaHei" charset="0"/>
                          </a:rPr>
                        </m:ctrlPr>
                      </m:sSubPr>
                      <m:e>
                        <m:r>
                          <m:rPr>
                            <m:sty m:val="p"/>
                          </m:rPr>
                          <a:rPr lang="en-US" altLang="zh-CN" i="1">
                            <a:solidFill>
                              <a:srgbClr val="333336"/>
                            </a:solidFill>
                            <a:latin typeface="Cambria Math" charset="0"/>
                            <a:ea typeface="Microsoft YaHei" charset="0"/>
                            <a:cs typeface="Microsoft YaHei" charset="0"/>
                          </a:rPr>
                          <m:t>W</m:t>
                        </m:r>
                      </m:e>
                      <m:sub>
                        <m:r>
                          <a:rPr lang="en-US" altLang="zh-CN" i="1">
                            <a:solidFill>
                              <a:srgbClr val="333336"/>
                            </a:solidFill>
                            <a:latin typeface="Cambria Math" charset="0"/>
                            <a:ea typeface="Microsoft YaHei" charset="0"/>
                            <a:cs typeface="Microsoft YaHei" charset="0"/>
                          </a:rPr>
                          <m:t>𝑚𝑖𝑛</m:t>
                        </m:r>
                      </m:sub>
                    </m:sSub>
                  </m:oMath>
                </a14:m>
                <a:r>
                  <a:rPr lang="en-US" altLang="zh-CN" dirty="0">
                    <a:solidFill>
                      <a:srgbClr val="333336"/>
                    </a:solidFill>
                    <a:ea typeface="Microsoft YaHei" charset="0"/>
                    <a:cs typeface="Microsoft YaHei" charset="0"/>
                  </a:rPr>
                  <a:t>+ N × (1 − </a:t>
                </a:r>
                <a:r>
                  <a:rPr lang="el-GR" altLang="zh-CN" dirty="0">
                    <a:solidFill>
                      <a:srgbClr val="333336"/>
                    </a:solidFill>
                    <a:ea typeface="Microsoft YaHei" charset="0"/>
                    <a:cs typeface="Microsoft YaHei" charset="0"/>
                  </a:rPr>
                  <a:t>α × </a:t>
                </a:r>
                <a14:m>
                  <m:oMath xmlns:m="http://schemas.openxmlformats.org/officeDocument/2006/math">
                    <m:f>
                      <m:fPr>
                        <m:ctrlPr>
                          <a:rPr lang="bg-BG" altLang="zh-CN" i="1" smtClean="0">
                            <a:solidFill>
                              <a:srgbClr val="333336"/>
                            </a:solidFill>
                            <a:latin typeface="Cambria Math" charset="0"/>
                            <a:ea typeface="Microsoft YaHei" charset="0"/>
                            <a:cs typeface="Microsoft YaHei" charset="0"/>
                          </a:rPr>
                        </m:ctrlPr>
                      </m:fPr>
                      <m:num>
                        <m:r>
                          <a:rPr lang="en-US" altLang="zh-CN" b="0" i="1" smtClean="0">
                            <a:solidFill>
                              <a:srgbClr val="333336"/>
                            </a:solidFill>
                            <a:latin typeface="Cambria Math" charset="0"/>
                            <a:ea typeface="Microsoft YaHei" charset="0"/>
                            <a:cs typeface="Microsoft YaHei" charset="0"/>
                          </a:rPr>
                          <m:t>𝑡</m:t>
                        </m:r>
                      </m:num>
                      <m:den>
                        <m:sSub>
                          <m:sSubPr>
                            <m:ctrlPr>
                              <a:rPr lang="en-US" altLang="zh-CN" i="1">
                                <a:solidFill>
                                  <a:srgbClr val="333336"/>
                                </a:solidFill>
                                <a:latin typeface="Cambria Math" charset="0"/>
                                <a:ea typeface="Microsoft YaHei" charset="0"/>
                                <a:cs typeface="Microsoft YaHei" charset="0"/>
                              </a:rPr>
                            </m:ctrlPr>
                          </m:sSubPr>
                          <m:e>
                            <m:r>
                              <a:rPr lang="en-US" altLang="zh-CN" i="1">
                                <a:solidFill>
                                  <a:srgbClr val="333336"/>
                                </a:solidFill>
                                <a:latin typeface="Cambria Math" charset="0"/>
                                <a:ea typeface="Microsoft YaHei" charset="0"/>
                                <a:cs typeface="Microsoft YaHei" charset="0"/>
                              </a:rPr>
                              <m:t>𝑡</m:t>
                            </m:r>
                          </m:e>
                          <m:sub>
                            <m:r>
                              <a:rPr lang="en-US" altLang="zh-CN" i="1">
                                <a:solidFill>
                                  <a:srgbClr val="333336"/>
                                </a:solidFill>
                                <a:latin typeface="Cambria Math" charset="0"/>
                                <a:ea typeface="Microsoft YaHei" charset="0"/>
                                <a:cs typeface="Microsoft YaHei" charset="0"/>
                              </a:rPr>
                              <m:t>𝑚𝑎𝑥</m:t>
                            </m:r>
                          </m:sub>
                        </m:sSub>
                      </m:den>
                    </m:f>
                  </m:oMath>
                </a14:m>
                <a:r>
                  <a:rPr lang="en-US" altLang="zh-CN" dirty="0" smtClean="0">
                    <a:solidFill>
                      <a:srgbClr val="333336"/>
                    </a:solidFill>
                    <a:ea typeface="Microsoft YaHei" charset="0"/>
                    <a:cs typeface="Microsoft YaHei" charset="0"/>
                  </a:rPr>
                  <a:t>)</a:t>
                </a:r>
                <a:r>
                  <a:rPr lang="zh-CN" altLang="en-US" dirty="0" smtClean="0">
                    <a:solidFill>
                      <a:srgbClr val="333336"/>
                    </a:solidFill>
                    <a:ea typeface="Microsoft YaHei" charset="0"/>
                    <a:cs typeface="Microsoft YaHei" charset="0"/>
                  </a:rPr>
                  <a:t> 并且</a:t>
                </a:r>
                <a14:m>
                  <m:oMath xmlns:m="http://schemas.openxmlformats.org/officeDocument/2006/math">
                    <m:sSub>
                      <m:sSubPr>
                        <m:ctrlPr>
                          <a:rPr lang="en-US" altLang="zh-CN" i="1">
                            <a:solidFill>
                              <a:srgbClr val="333336"/>
                            </a:solidFill>
                            <a:latin typeface="Cambria Math" charset="0"/>
                            <a:ea typeface="Microsoft YaHei" charset="0"/>
                            <a:cs typeface="Microsoft YaHei" charset="0"/>
                          </a:rPr>
                        </m:ctrlPr>
                      </m:sSubPr>
                      <m:e>
                        <m:r>
                          <m:rPr>
                            <m:sty m:val="p"/>
                          </m:rPr>
                          <a:rPr lang="en-US" altLang="zh-CN" i="1">
                            <a:solidFill>
                              <a:srgbClr val="333336"/>
                            </a:solidFill>
                            <a:latin typeface="Cambria Math" charset="0"/>
                            <a:ea typeface="Microsoft YaHei" charset="0"/>
                            <a:cs typeface="Microsoft YaHei" charset="0"/>
                          </a:rPr>
                          <m:t>W</m:t>
                        </m:r>
                      </m:e>
                      <m:sub>
                        <m:r>
                          <a:rPr lang="en-US" altLang="zh-CN" i="1">
                            <a:solidFill>
                              <a:srgbClr val="333336"/>
                            </a:solidFill>
                            <a:latin typeface="Cambria Math" charset="0"/>
                            <a:ea typeface="Microsoft YaHei" charset="0"/>
                            <a:cs typeface="Microsoft YaHei" charset="0"/>
                          </a:rPr>
                          <m:t>𝑚𝑖𝑛</m:t>
                        </m:r>
                      </m:sub>
                    </m:sSub>
                  </m:oMath>
                </a14:m>
                <a:r>
                  <a:rPr lang="en-US" altLang="zh-CN" dirty="0">
                    <a:solidFill>
                      <a:srgbClr val="333336"/>
                    </a:solidFill>
                    <a:ea typeface="Microsoft YaHei" charset="0"/>
                    <a:cs typeface="Microsoft YaHei" charset="0"/>
                  </a:rPr>
                  <a:t>= </a:t>
                </a:r>
                <a14:m>
                  <m:oMath xmlns:m="http://schemas.openxmlformats.org/officeDocument/2006/math">
                    <m:sSub>
                      <m:sSubPr>
                        <m:ctrlPr>
                          <a:rPr lang="en-US" altLang="zh-CN" i="1">
                            <a:solidFill>
                              <a:srgbClr val="333336"/>
                            </a:solidFill>
                            <a:latin typeface="Cambria Math" charset="0"/>
                            <a:ea typeface="Microsoft YaHei" charset="0"/>
                            <a:cs typeface="Microsoft YaHei" charset="0"/>
                          </a:rPr>
                        </m:ctrlPr>
                      </m:sSubPr>
                      <m:e>
                        <m:r>
                          <m:rPr>
                            <m:sty m:val="p"/>
                          </m:rPr>
                          <a:rPr lang="en-US" altLang="zh-CN" i="1">
                            <a:solidFill>
                              <a:srgbClr val="333336"/>
                            </a:solidFill>
                            <a:latin typeface="Cambria Math" charset="0"/>
                            <a:ea typeface="Microsoft YaHei" charset="0"/>
                            <a:cs typeface="Microsoft YaHei" charset="0"/>
                          </a:rPr>
                          <m:t>W</m:t>
                        </m:r>
                      </m:e>
                      <m:sub>
                        <m:r>
                          <a:rPr lang="en-US" altLang="zh-CN" i="1">
                            <a:solidFill>
                              <a:srgbClr val="333336"/>
                            </a:solidFill>
                            <a:latin typeface="Cambria Math" charset="0"/>
                            <a:ea typeface="Microsoft YaHei" charset="0"/>
                            <a:cs typeface="Microsoft YaHei" charset="0"/>
                          </a:rPr>
                          <m:t>𝑚𝑎𝑥</m:t>
                        </m:r>
                      </m:sub>
                    </m:sSub>
                    <m:r>
                      <m:rPr>
                        <m:nor/>
                      </m:rPr>
                      <a:rPr lang="el-GR" altLang="zh-CN" dirty="0">
                        <a:solidFill>
                          <a:srgbClr val="333336"/>
                        </a:solidFill>
                        <a:ea typeface="Microsoft YaHei" charset="0"/>
                        <a:cs typeface="Microsoft YaHei" charset="0"/>
                      </a:rPr>
                      <m:t>×</m:t>
                    </m:r>
                  </m:oMath>
                </a14:m>
                <a:r>
                  <a:rPr lang="en-US" altLang="zh-CN" dirty="0" smtClean="0">
                    <a:solidFill>
                      <a:srgbClr val="333336"/>
                    </a:solidFill>
                    <a:ea typeface="Microsoft YaHei" charset="0"/>
                    <a:cs typeface="Microsoft YaHei" charset="0"/>
                  </a:rPr>
                  <a:t>(1-</a:t>
                </a:r>
                <a:r>
                  <a:rPr lang="el-GR" altLang="zh-CN" dirty="0">
                    <a:solidFill>
                      <a:srgbClr val="333336"/>
                    </a:solidFill>
                    <a:ea typeface="Microsoft YaHei" charset="0"/>
                    <a:cs typeface="Microsoft YaHei" charset="0"/>
                  </a:rPr>
                  <a:t>α × </a:t>
                </a:r>
                <a14:m>
                  <m:oMath xmlns:m="http://schemas.openxmlformats.org/officeDocument/2006/math">
                    <m:f>
                      <m:fPr>
                        <m:ctrlPr>
                          <a:rPr lang="bg-BG" altLang="zh-CN" i="1">
                            <a:solidFill>
                              <a:srgbClr val="333336"/>
                            </a:solidFill>
                            <a:latin typeface="Cambria Math" charset="0"/>
                            <a:ea typeface="Microsoft YaHei" charset="0"/>
                            <a:cs typeface="Microsoft YaHei" charset="0"/>
                          </a:rPr>
                        </m:ctrlPr>
                      </m:fPr>
                      <m:num>
                        <m:r>
                          <a:rPr lang="en-US" altLang="zh-CN" i="1">
                            <a:solidFill>
                              <a:srgbClr val="333336"/>
                            </a:solidFill>
                            <a:latin typeface="Cambria Math" charset="0"/>
                            <a:ea typeface="Microsoft YaHei" charset="0"/>
                            <a:cs typeface="Microsoft YaHei" charset="0"/>
                          </a:rPr>
                          <m:t>𝑡</m:t>
                        </m:r>
                      </m:num>
                      <m:den>
                        <m:sSub>
                          <m:sSubPr>
                            <m:ctrlPr>
                              <a:rPr lang="en-US" altLang="zh-CN" i="1">
                                <a:solidFill>
                                  <a:srgbClr val="333336"/>
                                </a:solidFill>
                                <a:latin typeface="Cambria Math" charset="0"/>
                                <a:ea typeface="Microsoft YaHei" charset="0"/>
                                <a:cs typeface="Microsoft YaHei" charset="0"/>
                              </a:rPr>
                            </m:ctrlPr>
                          </m:sSubPr>
                          <m:e>
                            <m:r>
                              <a:rPr lang="en-US" altLang="zh-CN" i="1">
                                <a:solidFill>
                                  <a:srgbClr val="333336"/>
                                </a:solidFill>
                                <a:latin typeface="Cambria Math" charset="0"/>
                                <a:ea typeface="Microsoft YaHei" charset="0"/>
                                <a:cs typeface="Microsoft YaHei" charset="0"/>
                              </a:rPr>
                              <m:t>𝑡</m:t>
                            </m:r>
                          </m:e>
                          <m:sub>
                            <m:r>
                              <a:rPr lang="en-US" altLang="zh-CN" i="1">
                                <a:solidFill>
                                  <a:srgbClr val="333336"/>
                                </a:solidFill>
                                <a:latin typeface="Cambria Math" charset="0"/>
                                <a:ea typeface="Microsoft YaHei" charset="0"/>
                                <a:cs typeface="Microsoft YaHei" charset="0"/>
                              </a:rPr>
                              <m:t>𝑚𝑎𝑥</m:t>
                            </m:r>
                          </m:sub>
                        </m:sSub>
                      </m:den>
                    </m:f>
                  </m:oMath>
                </a14:m>
                <a:r>
                  <a:rPr lang="en-US" altLang="zh-CN" dirty="0" smtClean="0">
                    <a:solidFill>
                      <a:srgbClr val="333336"/>
                    </a:solidFill>
                    <a:ea typeface="Microsoft YaHei" charset="0"/>
                    <a:cs typeface="Microsoft YaHei" charset="0"/>
                  </a:rPr>
                  <a:t>)</a:t>
                </a:r>
                <a:r>
                  <a:rPr lang="zh-CN" altLang="en-US" dirty="0" smtClean="0">
                    <a:solidFill>
                      <a:srgbClr val="333336"/>
                    </a:solidFill>
                    <a:ea typeface="Microsoft YaHei" charset="0"/>
                    <a:cs typeface="Microsoft YaHei" charset="0"/>
                  </a:rPr>
                  <a:t>，因此，平均窗口大小为</a:t>
                </a:r>
                <a14:m>
                  <m:oMath xmlns:m="http://schemas.openxmlformats.org/officeDocument/2006/math">
                    <m:sSub>
                      <m:sSubPr>
                        <m:ctrlPr>
                          <a:rPr lang="en-US" altLang="zh-CN" i="1">
                            <a:solidFill>
                              <a:srgbClr val="333336"/>
                            </a:solidFill>
                            <a:latin typeface="Cambria Math" charset="0"/>
                            <a:ea typeface="Microsoft YaHei" charset="0"/>
                            <a:cs typeface="Microsoft YaHei" charset="0"/>
                          </a:rPr>
                        </m:ctrlPr>
                      </m:sSubPr>
                      <m:e>
                        <m:r>
                          <m:rPr>
                            <m:sty m:val="p"/>
                          </m:rPr>
                          <a:rPr lang="en-US" altLang="zh-CN" i="1">
                            <a:solidFill>
                              <a:srgbClr val="333336"/>
                            </a:solidFill>
                            <a:latin typeface="Cambria Math" charset="0"/>
                            <a:ea typeface="Microsoft YaHei" charset="0"/>
                            <a:cs typeface="Microsoft YaHei" charset="0"/>
                          </a:rPr>
                          <m:t>W</m:t>
                        </m:r>
                      </m:e>
                      <m:sub>
                        <m:r>
                          <a:rPr lang="en-US" altLang="zh-CN" b="0" i="1" smtClean="0">
                            <a:solidFill>
                              <a:srgbClr val="333336"/>
                            </a:solidFill>
                            <a:latin typeface="Cambria Math" charset="0"/>
                            <a:ea typeface="Microsoft YaHei" charset="0"/>
                            <a:cs typeface="Microsoft YaHei" charset="0"/>
                          </a:rPr>
                          <m:t>𝑎𝑣</m:t>
                        </m:r>
                      </m:sub>
                    </m:sSub>
                  </m:oMath>
                </a14:m>
                <a:r>
                  <a:rPr lang="en-US" altLang="zh-CN" dirty="0">
                    <a:solidFill>
                      <a:srgbClr val="333336"/>
                    </a:solidFill>
                    <a:ea typeface="Microsoft YaHei" charset="0"/>
                    <a:cs typeface="Microsoft YaHei" charset="0"/>
                  </a:rPr>
                  <a:t>=</a:t>
                </a:r>
                <a:r>
                  <a:rPr lang="el-GR" altLang="zh-CN" dirty="0">
                    <a:solidFill>
                      <a:srgbClr val="333336"/>
                    </a:solidFill>
                    <a:ea typeface="Microsoft YaHei" charset="0"/>
                    <a:cs typeface="Microsoft YaHei" charset="0"/>
                  </a:rPr>
                  <a:t> (1 − α × </a:t>
                </a:r>
                <a14:m>
                  <m:oMath xmlns:m="http://schemas.openxmlformats.org/officeDocument/2006/math">
                    <m:f>
                      <m:fPr>
                        <m:ctrlPr>
                          <a:rPr lang="bg-BG" altLang="zh-CN" i="1">
                            <a:solidFill>
                              <a:srgbClr val="333336"/>
                            </a:solidFill>
                            <a:latin typeface="Cambria Math" charset="0"/>
                            <a:ea typeface="Microsoft YaHei" charset="0"/>
                            <a:cs typeface="Microsoft YaHei" charset="0"/>
                          </a:rPr>
                        </m:ctrlPr>
                      </m:fPr>
                      <m:num>
                        <m:r>
                          <a:rPr lang="en-US" altLang="zh-CN" i="1">
                            <a:solidFill>
                              <a:srgbClr val="333336"/>
                            </a:solidFill>
                            <a:latin typeface="Cambria Math" charset="0"/>
                            <a:ea typeface="Microsoft YaHei" charset="0"/>
                            <a:cs typeface="Microsoft YaHei" charset="0"/>
                          </a:rPr>
                          <m:t>𝑡</m:t>
                        </m:r>
                      </m:num>
                      <m:den>
                        <m:sSub>
                          <m:sSubPr>
                            <m:ctrlPr>
                              <a:rPr lang="en-US" altLang="zh-CN" i="1">
                                <a:solidFill>
                                  <a:srgbClr val="333336"/>
                                </a:solidFill>
                                <a:latin typeface="Cambria Math" charset="0"/>
                                <a:ea typeface="Microsoft YaHei" charset="0"/>
                                <a:cs typeface="Microsoft YaHei" charset="0"/>
                              </a:rPr>
                            </m:ctrlPr>
                          </m:sSubPr>
                          <m:e>
                            <m:r>
                              <a:rPr lang="en-US" altLang="zh-CN" b="0" i="1" smtClean="0">
                                <a:solidFill>
                                  <a:srgbClr val="333336"/>
                                </a:solidFill>
                                <a:latin typeface="Cambria Math" charset="0"/>
                                <a:ea typeface="Microsoft YaHei" charset="0"/>
                                <a:cs typeface="Microsoft YaHei" charset="0"/>
                              </a:rPr>
                              <m:t>2</m:t>
                            </m:r>
                            <m:r>
                              <a:rPr lang="en-US" altLang="zh-CN" i="1">
                                <a:solidFill>
                                  <a:srgbClr val="333336"/>
                                </a:solidFill>
                                <a:latin typeface="Cambria Math" charset="0"/>
                                <a:ea typeface="Microsoft YaHei" charset="0"/>
                                <a:cs typeface="Microsoft YaHei" charset="0"/>
                              </a:rPr>
                              <m:t>𝑡</m:t>
                            </m:r>
                          </m:e>
                          <m:sub>
                            <m:r>
                              <a:rPr lang="en-US" altLang="zh-CN" i="1">
                                <a:solidFill>
                                  <a:srgbClr val="333336"/>
                                </a:solidFill>
                                <a:latin typeface="Cambria Math" charset="0"/>
                                <a:ea typeface="Microsoft YaHei" charset="0"/>
                                <a:cs typeface="Microsoft YaHei" charset="0"/>
                              </a:rPr>
                              <m:t>𝑚𝑎𝑥</m:t>
                            </m:r>
                          </m:sub>
                        </m:sSub>
                      </m:den>
                    </m:f>
                  </m:oMath>
                </a14:m>
                <a:r>
                  <a:rPr lang="en-US" altLang="zh-CN" dirty="0">
                    <a:solidFill>
                      <a:srgbClr val="333336"/>
                    </a:solidFill>
                    <a:ea typeface="Microsoft YaHei" charset="0"/>
                    <a:cs typeface="Microsoft YaHei" charset="0"/>
                  </a:rPr>
                  <a:t>) × </a:t>
                </a:r>
                <a14:m>
                  <m:oMath xmlns:m="http://schemas.openxmlformats.org/officeDocument/2006/math">
                    <m:sSub>
                      <m:sSubPr>
                        <m:ctrlPr>
                          <a:rPr lang="en-US" altLang="zh-CN" i="1">
                            <a:solidFill>
                              <a:srgbClr val="333336"/>
                            </a:solidFill>
                            <a:latin typeface="Cambria Math" charset="0"/>
                            <a:ea typeface="Microsoft YaHei" charset="0"/>
                            <a:cs typeface="Microsoft YaHei" charset="0"/>
                          </a:rPr>
                        </m:ctrlPr>
                      </m:sSubPr>
                      <m:e>
                        <m:r>
                          <m:rPr>
                            <m:sty m:val="p"/>
                          </m:rPr>
                          <a:rPr lang="en-US" altLang="zh-CN" i="1">
                            <a:solidFill>
                              <a:srgbClr val="333336"/>
                            </a:solidFill>
                            <a:latin typeface="Cambria Math" charset="0"/>
                            <a:ea typeface="Microsoft YaHei" charset="0"/>
                            <a:cs typeface="Microsoft YaHei" charset="0"/>
                          </a:rPr>
                          <m:t>W</m:t>
                        </m:r>
                      </m:e>
                      <m:sub>
                        <m:r>
                          <a:rPr lang="en-US" altLang="zh-CN" i="1">
                            <a:solidFill>
                              <a:srgbClr val="333336"/>
                            </a:solidFill>
                            <a:latin typeface="Cambria Math" charset="0"/>
                            <a:ea typeface="Microsoft YaHei" charset="0"/>
                            <a:cs typeface="Microsoft YaHei" charset="0"/>
                          </a:rPr>
                          <m:t>𝑚𝑎𝑥</m:t>
                        </m:r>
                      </m:sub>
                    </m:sSub>
                  </m:oMath>
                </a14:m>
                <a:endParaRPr lang="zh-CN" altLang="en-US" dirty="0" smtClean="0">
                  <a:solidFill>
                    <a:srgbClr val="333336"/>
                  </a:solidFill>
                  <a:ea typeface="Microsoft YaHei" charset="0"/>
                  <a:cs typeface="Microsoft YaHei" charset="0"/>
                </a:endParaRPr>
              </a:p>
              <a:p>
                <a:pPr marL="366713" lvl="1" indent="0">
                  <a:buNone/>
                </a:pPr>
                <a:r>
                  <a:rPr lang="zh-CN" altLang="en-US" dirty="0">
                    <a:solidFill>
                      <a:srgbClr val="333336"/>
                    </a:solidFill>
                    <a:ea typeface="Microsoft YaHei" charset="0"/>
                    <a:cs typeface="Microsoft YaHei" charset="0"/>
                  </a:rPr>
                  <a:t> </a:t>
                </a:r>
                <a:r>
                  <a:rPr lang="zh-CN" altLang="en-US" dirty="0" smtClean="0">
                    <a:solidFill>
                      <a:srgbClr val="333336"/>
                    </a:solidFill>
                    <a:ea typeface="Microsoft YaHei" charset="0"/>
                    <a:cs typeface="Microsoft YaHei" charset="0"/>
                  </a:rPr>
                  <a:t>  </a:t>
                </a:r>
                <a14:m>
                  <m:oMath xmlns:m="http://schemas.openxmlformats.org/officeDocument/2006/math">
                    <m:f>
                      <m:fPr>
                        <m:ctrlPr>
                          <a:rPr lang="bg-BG" altLang="zh-CN" i="1" smtClean="0">
                            <a:solidFill>
                              <a:srgbClr val="333336"/>
                            </a:solidFill>
                            <a:latin typeface="Cambria Math" charset="0"/>
                            <a:ea typeface="Microsoft YaHei" charset="0"/>
                            <a:cs typeface="Microsoft YaHei" charset="0"/>
                          </a:rPr>
                        </m:ctrlPr>
                      </m:fPr>
                      <m:num>
                        <m:sSub>
                          <m:sSubPr>
                            <m:ctrlPr>
                              <a:rPr lang="en-US" altLang="zh-CN" i="1" smtClean="0">
                                <a:solidFill>
                                  <a:srgbClr val="333336"/>
                                </a:solidFill>
                                <a:latin typeface="Cambria Math" charset="0"/>
                                <a:ea typeface="Microsoft YaHei" charset="0"/>
                                <a:cs typeface="Microsoft YaHei" charset="0"/>
                              </a:rPr>
                            </m:ctrlPr>
                          </m:sSubPr>
                          <m:e>
                            <m:r>
                              <a:rPr lang="en-US" altLang="zh-CN" b="0" i="1" smtClean="0">
                                <a:solidFill>
                                  <a:srgbClr val="333336"/>
                                </a:solidFill>
                                <a:latin typeface="Cambria Math" charset="0"/>
                                <a:ea typeface="Microsoft YaHei" charset="0"/>
                                <a:cs typeface="Microsoft YaHei" charset="0"/>
                              </a:rPr>
                              <m:t>𝑟</m:t>
                            </m:r>
                          </m:e>
                          <m:sub>
                            <m:r>
                              <a:rPr lang="en-US" altLang="zh-CN" b="0" i="1" smtClean="0">
                                <a:solidFill>
                                  <a:srgbClr val="333336"/>
                                </a:solidFill>
                                <a:latin typeface="Cambria Math" charset="0"/>
                                <a:ea typeface="Microsoft YaHei" charset="0"/>
                                <a:cs typeface="Microsoft YaHei" charset="0"/>
                              </a:rPr>
                              <m:t>1</m:t>
                            </m:r>
                          </m:sub>
                        </m:sSub>
                      </m:num>
                      <m:den>
                        <m:sSub>
                          <m:sSubPr>
                            <m:ctrlPr>
                              <a:rPr lang="en-US" altLang="zh-CN" i="1" smtClean="0">
                                <a:solidFill>
                                  <a:srgbClr val="333336"/>
                                </a:solidFill>
                                <a:latin typeface="Cambria Math" charset="0"/>
                                <a:ea typeface="Microsoft YaHei" charset="0"/>
                                <a:cs typeface="Microsoft YaHei" charset="0"/>
                              </a:rPr>
                            </m:ctrlPr>
                          </m:sSubPr>
                          <m:e>
                            <m:r>
                              <a:rPr lang="en-US" altLang="zh-CN" b="0" i="1" smtClean="0">
                                <a:solidFill>
                                  <a:srgbClr val="333336"/>
                                </a:solidFill>
                                <a:latin typeface="Cambria Math" charset="0"/>
                                <a:ea typeface="Microsoft YaHei" charset="0"/>
                                <a:cs typeface="Microsoft YaHei" charset="0"/>
                              </a:rPr>
                              <m:t>𝑟</m:t>
                            </m:r>
                          </m:e>
                          <m:sub>
                            <m:r>
                              <a:rPr lang="en-US" altLang="zh-CN" b="0" i="1" smtClean="0">
                                <a:solidFill>
                                  <a:srgbClr val="333336"/>
                                </a:solidFill>
                                <a:latin typeface="Cambria Math" charset="0"/>
                                <a:ea typeface="Microsoft YaHei" charset="0"/>
                                <a:cs typeface="Microsoft YaHei" charset="0"/>
                              </a:rPr>
                              <m:t>2</m:t>
                            </m:r>
                          </m:sub>
                        </m:sSub>
                      </m:den>
                    </m:f>
                    <m:r>
                      <a:rPr lang="en-US" altLang="zh-CN" b="0" i="1" smtClean="0">
                        <a:solidFill>
                          <a:srgbClr val="333336"/>
                        </a:solidFill>
                        <a:latin typeface="Cambria Math" charset="0"/>
                        <a:ea typeface="Microsoft YaHei" charset="0"/>
                        <a:cs typeface="Microsoft YaHei" charset="0"/>
                      </a:rPr>
                      <m:t>=</m:t>
                    </m:r>
                    <m:f>
                      <m:fPr>
                        <m:ctrlPr>
                          <a:rPr lang="bg-BG" altLang="zh-CN" b="0" i="1" smtClean="0">
                            <a:solidFill>
                              <a:srgbClr val="333336"/>
                            </a:solidFill>
                            <a:latin typeface="Cambria Math" charset="0"/>
                            <a:ea typeface="Microsoft YaHei" charset="0"/>
                            <a:cs typeface="Microsoft YaHei" charset="0"/>
                          </a:rPr>
                        </m:ctrlPr>
                      </m:fPr>
                      <m:num>
                        <m:sSub>
                          <m:sSubPr>
                            <m:ctrlPr>
                              <a:rPr lang="en-US" altLang="zh-CN" b="0" i="1" smtClean="0">
                                <a:solidFill>
                                  <a:srgbClr val="333336"/>
                                </a:solidFill>
                                <a:latin typeface="Cambria Math" charset="0"/>
                                <a:ea typeface="Microsoft YaHei" charset="0"/>
                                <a:cs typeface="Microsoft YaHei" charset="0"/>
                              </a:rPr>
                            </m:ctrlPr>
                          </m:sSubPr>
                          <m:e>
                            <m:r>
                              <a:rPr lang="en-US" altLang="zh-CN" b="0" i="1" smtClean="0">
                                <a:solidFill>
                                  <a:srgbClr val="333336"/>
                                </a:solidFill>
                                <a:latin typeface="Cambria Math" charset="0"/>
                                <a:ea typeface="Microsoft YaHei" charset="0"/>
                                <a:cs typeface="Microsoft YaHei" charset="0"/>
                              </a:rPr>
                              <m:t>𝑤</m:t>
                            </m:r>
                          </m:e>
                          <m:sub>
                            <m:r>
                              <a:rPr lang="en-US" altLang="zh-CN" b="0" i="1" smtClean="0">
                                <a:solidFill>
                                  <a:srgbClr val="333336"/>
                                </a:solidFill>
                                <a:latin typeface="Cambria Math" charset="0"/>
                                <a:ea typeface="Microsoft YaHei" charset="0"/>
                                <a:cs typeface="Microsoft YaHei" charset="0"/>
                              </a:rPr>
                              <m:t>1</m:t>
                            </m:r>
                          </m:sub>
                        </m:sSub>
                        <m:r>
                          <a:rPr lang="en-US" altLang="zh-CN" i="1">
                            <a:solidFill>
                              <a:srgbClr val="333336"/>
                            </a:solidFill>
                            <a:latin typeface="Cambria Math" charset="0"/>
                            <a:ea typeface="Cambria Math" charset="0"/>
                            <a:cs typeface="Cambria Math" charset="0"/>
                          </a:rPr>
                          <m:t>×(1−</m:t>
                        </m:r>
                        <m:r>
                          <m:rPr>
                            <m:nor/>
                          </m:rPr>
                          <a:rPr lang="el-GR" altLang="zh-CN" dirty="0">
                            <a:solidFill>
                              <a:srgbClr val="333336"/>
                            </a:solidFill>
                            <a:ea typeface="Microsoft YaHei" charset="0"/>
                            <a:cs typeface="Microsoft YaHei" charset="0"/>
                          </a:rPr>
                          <m:t>α</m:t>
                        </m:r>
                        <m:r>
                          <m:rPr>
                            <m:nor/>
                          </m:rPr>
                          <a:rPr lang="el-GR" altLang="zh-CN" dirty="0">
                            <a:solidFill>
                              <a:srgbClr val="333336"/>
                            </a:solidFill>
                            <a:ea typeface="Microsoft YaHei" charset="0"/>
                            <a:cs typeface="Microsoft YaHei" charset="0"/>
                          </a:rPr>
                          <m:t> </m:t>
                        </m:r>
                        <m:r>
                          <m:rPr>
                            <m:nor/>
                          </m:rPr>
                          <a:rPr lang="el-GR" altLang="zh-CN" dirty="0">
                            <a:solidFill>
                              <a:srgbClr val="333336"/>
                            </a:solidFill>
                            <a:ea typeface="Microsoft YaHei" charset="0"/>
                            <a:cs typeface="Microsoft YaHei" charset="0"/>
                          </a:rPr>
                          <m:t>×</m:t>
                        </m:r>
                        <m:r>
                          <m:rPr>
                            <m:nor/>
                          </m:rPr>
                          <a:rPr lang="el-GR" altLang="zh-CN" dirty="0">
                            <a:solidFill>
                              <a:srgbClr val="333336"/>
                            </a:solidFill>
                            <a:ea typeface="Microsoft YaHei" charset="0"/>
                            <a:cs typeface="Microsoft YaHei" charset="0"/>
                          </a:rPr>
                          <m:t> </m:t>
                        </m:r>
                        <m:f>
                          <m:fPr>
                            <m:ctrlPr>
                              <a:rPr lang="bg-BG" altLang="zh-CN" i="1">
                                <a:solidFill>
                                  <a:srgbClr val="333336"/>
                                </a:solidFill>
                                <a:latin typeface="Cambria Math" charset="0"/>
                                <a:ea typeface="Microsoft YaHei" charset="0"/>
                                <a:cs typeface="Microsoft YaHei" charset="0"/>
                              </a:rPr>
                            </m:ctrlPr>
                          </m:fPr>
                          <m:num>
                            <m:sSub>
                              <m:sSubPr>
                                <m:ctrlPr>
                                  <a:rPr lang="en-US" altLang="zh-CN" i="1" smtClean="0">
                                    <a:solidFill>
                                      <a:srgbClr val="333336"/>
                                    </a:solidFill>
                                    <a:latin typeface="Cambria Math" charset="0"/>
                                    <a:ea typeface="Microsoft YaHei" charset="0"/>
                                    <a:cs typeface="Microsoft YaHei" charset="0"/>
                                  </a:rPr>
                                </m:ctrlPr>
                              </m:sSubPr>
                              <m:e>
                                <m:r>
                                  <a:rPr lang="en-US" altLang="zh-CN" b="0" i="1" smtClean="0">
                                    <a:solidFill>
                                      <a:srgbClr val="333336"/>
                                    </a:solidFill>
                                    <a:latin typeface="Cambria Math" charset="0"/>
                                    <a:ea typeface="Microsoft YaHei" charset="0"/>
                                    <a:cs typeface="Microsoft YaHei" charset="0"/>
                                  </a:rPr>
                                  <m:t>𝑡</m:t>
                                </m:r>
                              </m:e>
                              <m:sub>
                                <m:r>
                                  <a:rPr lang="en-US" altLang="zh-CN" b="0" i="1" smtClean="0">
                                    <a:solidFill>
                                      <a:srgbClr val="333336"/>
                                    </a:solidFill>
                                    <a:latin typeface="Cambria Math" charset="0"/>
                                    <a:ea typeface="Microsoft YaHei" charset="0"/>
                                    <a:cs typeface="Microsoft YaHei" charset="0"/>
                                  </a:rPr>
                                  <m:t>1</m:t>
                                </m:r>
                              </m:sub>
                            </m:sSub>
                          </m:num>
                          <m:den>
                            <m:sSub>
                              <m:sSubPr>
                                <m:ctrlPr>
                                  <a:rPr lang="en-US" altLang="zh-CN" i="1">
                                    <a:solidFill>
                                      <a:srgbClr val="333336"/>
                                    </a:solidFill>
                                    <a:latin typeface="Cambria Math" charset="0"/>
                                    <a:ea typeface="Microsoft YaHei" charset="0"/>
                                    <a:cs typeface="Microsoft YaHei" charset="0"/>
                                  </a:rPr>
                                </m:ctrlPr>
                              </m:sSubPr>
                              <m:e>
                                <m:r>
                                  <a:rPr lang="en-US" altLang="zh-CN" i="1">
                                    <a:solidFill>
                                      <a:srgbClr val="333336"/>
                                    </a:solidFill>
                                    <a:latin typeface="Cambria Math" charset="0"/>
                                    <a:ea typeface="Microsoft YaHei" charset="0"/>
                                    <a:cs typeface="Microsoft YaHei" charset="0"/>
                                  </a:rPr>
                                  <m:t>2</m:t>
                                </m:r>
                                <m:r>
                                  <a:rPr lang="en-US" altLang="zh-CN" i="1">
                                    <a:solidFill>
                                      <a:srgbClr val="333336"/>
                                    </a:solidFill>
                                    <a:latin typeface="Cambria Math" charset="0"/>
                                    <a:ea typeface="Microsoft YaHei" charset="0"/>
                                    <a:cs typeface="Microsoft YaHei" charset="0"/>
                                  </a:rPr>
                                  <m:t>𝑡</m:t>
                                </m:r>
                              </m:e>
                              <m:sub>
                                <m:r>
                                  <a:rPr lang="en-US" altLang="zh-CN" i="1">
                                    <a:solidFill>
                                      <a:srgbClr val="333336"/>
                                    </a:solidFill>
                                    <a:latin typeface="Cambria Math" charset="0"/>
                                    <a:ea typeface="Microsoft YaHei" charset="0"/>
                                    <a:cs typeface="Microsoft YaHei" charset="0"/>
                                  </a:rPr>
                                  <m:t>𝑚𝑎𝑥</m:t>
                                </m:r>
                              </m:sub>
                            </m:sSub>
                          </m:den>
                        </m:f>
                        <m:r>
                          <a:rPr lang="en-US" altLang="zh-CN" b="0" i="1" smtClean="0">
                            <a:solidFill>
                              <a:srgbClr val="333336"/>
                            </a:solidFill>
                            <a:latin typeface="Cambria Math" charset="0"/>
                            <a:ea typeface="Microsoft YaHei" charset="0"/>
                            <a:cs typeface="Microsoft YaHei" charset="0"/>
                          </a:rPr>
                          <m:t>)</m:t>
                        </m:r>
                      </m:num>
                      <m:den>
                        <m:sSub>
                          <m:sSubPr>
                            <m:ctrlPr>
                              <a:rPr lang="en-US" altLang="zh-CN" i="1">
                                <a:solidFill>
                                  <a:srgbClr val="333336"/>
                                </a:solidFill>
                                <a:latin typeface="Cambria Math" charset="0"/>
                                <a:ea typeface="Microsoft YaHei" charset="0"/>
                                <a:cs typeface="Microsoft YaHei" charset="0"/>
                              </a:rPr>
                            </m:ctrlPr>
                          </m:sSubPr>
                          <m:e>
                            <m:r>
                              <a:rPr lang="en-US" altLang="zh-CN" i="1">
                                <a:solidFill>
                                  <a:srgbClr val="333336"/>
                                </a:solidFill>
                                <a:latin typeface="Cambria Math" charset="0"/>
                                <a:ea typeface="Microsoft YaHei" charset="0"/>
                                <a:cs typeface="Microsoft YaHei" charset="0"/>
                              </a:rPr>
                              <m:t>𝑤</m:t>
                            </m:r>
                          </m:e>
                          <m:sub>
                            <m:r>
                              <a:rPr lang="en-US" altLang="zh-CN" b="0" i="1" smtClean="0">
                                <a:solidFill>
                                  <a:srgbClr val="333336"/>
                                </a:solidFill>
                                <a:latin typeface="Cambria Math" charset="0"/>
                                <a:ea typeface="Microsoft YaHei" charset="0"/>
                                <a:cs typeface="Microsoft YaHei" charset="0"/>
                              </a:rPr>
                              <m:t>2</m:t>
                            </m:r>
                          </m:sub>
                        </m:sSub>
                        <m:r>
                          <a:rPr lang="en-US" altLang="zh-CN" i="1">
                            <a:solidFill>
                              <a:srgbClr val="333336"/>
                            </a:solidFill>
                            <a:latin typeface="Cambria Math" charset="0"/>
                            <a:ea typeface="Cambria Math" charset="0"/>
                            <a:cs typeface="Cambria Math" charset="0"/>
                          </a:rPr>
                          <m:t>×(1−</m:t>
                        </m:r>
                        <m:r>
                          <m:rPr>
                            <m:nor/>
                          </m:rPr>
                          <a:rPr lang="el-GR" altLang="zh-CN" dirty="0">
                            <a:solidFill>
                              <a:srgbClr val="333336"/>
                            </a:solidFill>
                            <a:ea typeface="Microsoft YaHei" charset="0"/>
                            <a:cs typeface="Microsoft YaHei" charset="0"/>
                          </a:rPr>
                          <m:t>α</m:t>
                        </m:r>
                        <m:r>
                          <m:rPr>
                            <m:nor/>
                          </m:rPr>
                          <a:rPr lang="el-GR" altLang="zh-CN" dirty="0">
                            <a:solidFill>
                              <a:srgbClr val="333336"/>
                            </a:solidFill>
                            <a:ea typeface="Microsoft YaHei" charset="0"/>
                            <a:cs typeface="Microsoft YaHei" charset="0"/>
                          </a:rPr>
                          <m:t> </m:t>
                        </m:r>
                        <m:r>
                          <m:rPr>
                            <m:nor/>
                          </m:rPr>
                          <a:rPr lang="el-GR" altLang="zh-CN" dirty="0">
                            <a:solidFill>
                              <a:srgbClr val="333336"/>
                            </a:solidFill>
                            <a:ea typeface="Microsoft YaHei" charset="0"/>
                            <a:cs typeface="Microsoft YaHei" charset="0"/>
                          </a:rPr>
                          <m:t>×</m:t>
                        </m:r>
                        <m:r>
                          <m:rPr>
                            <m:nor/>
                          </m:rPr>
                          <a:rPr lang="el-GR" altLang="zh-CN" dirty="0">
                            <a:solidFill>
                              <a:srgbClr val="333336"/>
                            </a:solidFill>
                            <a:ea typeface="Microsoft YaHei" charset="0"/>
                            <a:cs typeface="Microsoft YaHei" charset="0"/>
                          </a:rPr>
                          <m:t> </m:t>
                        </m:r>
                        <m:f>
                          <m:fPr>
                            <m:ctrlPr>
                              <a:rPr lang="bg-BG" altLang="zh-CN" i="1">
                                <a:solidFill>
                                  <a:srgbClr val="333336"/>
                                </a:solidFill>
                                <a:latin typeface="Cambria Math" charset="0"/>
                                <a:ea typeface="Microsoft YaHei" charset="0"/>
                                <a:cs typeface="Microsoft YaHei" charset="0"/>
                              </a:rPr>
                            </m:ctrlPr>
                          </m:fPr>
                          <m:num>
                            <m:sSub>
                              <m:sSubPr>
                                <m:ctrlPr>
                                  <a:rPr lang="en-US" altLang="zh-CN" i="1" smtClean="0">
                                    <a:solidFill>
                                      <a:srgbClr val="333336"/>
                                    </a:solidFill>
                                    <a:latin typeface="Cambria Math" charset="0"/>
                                    <a:ea typeface="Microsoft YaHei" charset="0"/>
                                    <a:cs typeface="Microsoft YaHei" charset="0"/>
                                  </a:rPr>
                                </m:ctrlPr>
                              </m:sSubPr>
                              <m:e>
                                <m:r>
                                  <a:rPr lang="en-US" altLang="zh-CN" i="1">
                                    <a:solidFill>
                                      <a:srgbClr val="333336"/>
                                    </a:solidFill>
                                    <a:latin typeface="Cambria Math" charset="0"/>
                                    <a:ea typeface="Microsoft YaHei" charset="0"/>
                                    <a:cs typeface="Microsoft YaHei" charset="0"/>
                                  </a:rPr>
                                  <m:t>𝑡</m:t>
                                </m:r>
                              </m:e>
                              <m:sub>
                                <m:r>
                                  <a:rPr lang="en-US" altLang="zh-CN" b="0" i="1" smtClean="0">
                                    <a:solidFill>
                                      <a:srgbClr val="333336"/>
                                    </a:solidFill>
                                    <a:latin typeface="Cambria Math" charset="0"/>
                                    <a:ea typeface="Microsoft YaHei" charset="0"/>
                                    <a:cs typeface="Microsoft YaHei" charset="0"/>
                                  </a:rPr>
                                  <m:t>2</m:t>
                                </m:r>
                              </m:sub>
                            </m:sSub>
                          </m:num>
                          <m:den>
                            <m:sSub>
                              <m:sSubPr>
                                <m:ctrlPr>
                                  <a:rPr lang="en-US" altLang="zh-CN" i="1">
                                    <a:solidFill>
                                      <a:srgbClr val="333336"/>
                                    </a:solidFill>
                                    <a:latin typeface="Cambria Math" charset="0"/>
                                    <a:ea typeface="Microsoft YaHei" charset="0"/>
                                    <a:cs typeface="Microsoft YaHei" charset="0"/>
                                  </a:rPr>
                                </m:ctrlPr>
                              </m:sSubPr>
                              <m:e>
                                <m:r>
                                  <a:rPr lang="en-US" altLang="zh-CN" i="1">
                                    <a:solidFill>
                                      <a:srgbClr val="333336"/>
                                    </a:solidFill>
                                    <a:latin typeface="Cambria Math" charset="0"/>
                                    <a:ea typeface="Microsoft YaHei" charset="0"/>
                                    <a:cs typeface="Microsoft YaHei" charset="0"/>
                                  </a:rPr>
                                  <m:t>2</m:t>
                                </m:r>
                                <m:r>
                                  <a:rPr lang="en-US" altLang="zh-CN" i="1">
                                    <a:solidFill>
                                      <a:srgbClr val="333336"/>
                                    </a:solidFill>
                                    <a:latin typeface="Cambria Math" charset="0"/>
                                    <a:ea typeface="Microsoft YaHei" charset="0"/>
                                    <a:cs typeface="Microsoft YaHei" charset="0"/>
                                  </a:rPr>
                                  <m:t>𝑡</m:t>
                                </m:r>
                              </m:e>
                              <m:sub>
                                <m:r>
                                  <a:rPr lang="en-US" altLang="zh-CN" i="1">
                                    <a:solidFill>
                                      <a:srgbClr val="333336"/>
                                    </a:solidFill>
                                    <a:latin typeface="Cambria Math" charset="0"/>
                                    <a:ea typeface="Microsoft YaHei" charset="0"/>
                                    <a:cs typeface="Microsoft YaHei" charset="0"/>
                                  </a:rPr>
                                  <m:t>𝑚𝑎𝑥</m:t>
                                </m:r>
                              </m:sub>
                            </m:sSub>
                          </m:den>
                        </m:f>
                        <m:r>
                          <a:rPr lang="en-US" altLang="zh-CN" b="0" i="1" smtClean="0">
                            <a:solidFill>
                              <a:srgbClr val="333336"/>
                            </a:solidFill>
                            <a:latin typeface="Cambria Math" charset="0"/>
                            <a:ea typeface="Microsoft YaHei" charset="0"/>
                            <a:cs typeface="Microsoft YaHei" charset="0"/>
                          </a:rPr>
                          <m:t>)</m:t>
                        </m:r>
                      </m:den>
                    </m:f>
                    <m:r>
                      <a:rPr lang="en-US" altLang="zh-CN" b="0" i="0" smtClean="0">
                        <a:solidFill>
                          <a:srgbClr val="333336"/>
                        </a:solidFill>
                        <a:latin typeface="Cambria Math" charset="0"/>
                        <a:ea typeface="Microsoft YaHei" charset="0"/>
                        <a:cs typeface="Microsoft YaHei" charset="0"/>
                      </a:rPr>
                      <m:t>=</m:t>
                    </m:r>
                    <m:f>
                      <m:fPr>
                        <m:ctrlPr>
                          <a:rPr lang="bg-BG" altLang="zh-CN" b="0" i="1" smtClean="0">
                            <a:solidFill>
                              <a:srgbClr val="333336"/>
                            </a:solidFill>
                            <a:latin typeface="Cambria Math" charset="0"/>
                            <a:ea typeface="Microsoft YaHei" charset="0"/>
                            <a:cs typeface="Microsoft YaHei" charset="0"/>
                          </a:rPr>
                        </m:ctrlPr>
                      </m:fPr>
                      <m:num>
                        <m:sSub>
                          <m:sSubPr>
                            <m:ctrlPr>
                              <a:rPr lang="en-US" altLang="zh-CN" b="0" i="1" smtClean="0">
                                <a:solidFill>
                                  <a:srgbClr val="333336"/>
                                </a:solidFill>
                                <a:latin typeface="Cambria Math" charset="0"/>
                                <a:ea typeface="Microsoft YaHei" charset="0"/>
                                <a:cs typeface="Microsoft YaHei" charset="0"/>
                              </a:rPr>
                            </m:ctrlPr>
                          </m:sSubPr>
                          <m:e>
                            <m:r>
                              <a:rPr lang="en-US" altLang="zh-CN" b="0" i="1" smtClean="0">
                                <a:solidFill>
                                  <a:srgbClr val="333336"/>
                                </a:solidFill>
                                <a:latin typeface="Cambria Math" charset="0"/>
                                <a:ea typeface="Microsoft YaHei" charset="0"/>
                                <a:cs typeface="Microsoft YaHei" charset="0"/>
                              </a:rPr>
                              <m:t>𝑡</m:t>
                            </m:r>
                          </m:e>
                          <m:sub>
                            <m:r>
                              <a:rPr lang="en-US" altLang="zh-CN" b="0" i="1" smtClean="0">
                                <a:solidFill>
                                  <a:srgbClr val="333336"/>
                                </a:solidFill>
                                <a:latin typeface="Cambria Math" charset="0"/>
                                <a:ea typeface="Microsoft YaHei" charset="0"/>
                                <a:cs typeface="Microsoft YaHei" charset="0"/>
                              </a:rPr>
                              <m:t>2</m:t>
                            </m:r>
                          </m:sub>
                        </m:sSub>
                      </m:num>
                      <m:den>
                        <m:sSub>
                          <m:sSubPr>
                            <m:ctrlPr>
                              <a:rPr lang="en-US" altLang="zh-CN" b="0" i="1" smtClean="0">
                                <a:solidFill>
                                  <a:srgbClr val="333336"/>
                                </a:solidFill>
                                <a:latin typeface="Cambria Math" charset="0"/>
                                <a:ea typeface="Microsoft YaHei" charset="0"/>
                                <a:cs typeface="Microsoft YaHei" charset="0"/>
                              </a:rPr>
                            </m:ctrlPr>
                          </m:sSubPr>
                          <m:e>
                            <m:r>
                              <a:rPr lang="en-US" altLang="zh-CN" b="0" i="1" smtClean="0">
                                <a:solidFill>
                                  <a:srgbClr val="333336"/>
                                </a:solidFill>
                                <a:latin typeface="Cambria Math" charset="0"/>
                                <a:ea typeface="Microsoft YaHei" charset="0"/>
                                <a:cs typeface="Microsoft YaHei" charset="0"/>
                              </a:rPr>
                              <m:t>𝑡</m:t>
                            </m:r>
                          </m:e>
                          <m:sub>
                            <m:r>
                              <a:rPr lang="en-US" altLang="zh-CN" b="0" i="1" smtClean="0">
                                <a:solidFill>
                                  <a:srgbClr val="333336"/>
                                </a:solidFill>
                                <a:latin typeface="Cambria Math" charset="0"/>
                                <a:ea typeface="Microsoft YaHei" charset="0"/>
                                <a:cs typeface="Microsoft YaHei" charset="0"/>
                              </a:rPr>
                              <m:t>1</m:t>
                            </m:r>
                          </m:sub>
                        </m:sSub>
                      </m:den>
                    </m:f>
                    <m:r>
                      <a:rPr lang="bg-BG" altLang="zh-CN" b="0" i="1" smtClean="0">
                        <a:solidFill>
                          <a:srgbClr val="333336"/>
                        </a:solidFill>
                        <a:latin typeface="Cambria Math" charset="0"/>
                        <a:ea typeface="Cambria Math" charset="0"/>
                        <a:cs typeface="Cambria Math" charset="0"/>
                      </a:rPr>
                      <m:t>×</m:t>
                    </m:r>
                    <m:f>
                      <m:fPr>
                        <m:ctrlPr>
                          <a:rPr lang="bg-BG" altLang="zh-CN" b="0" i="1" smtClean="0">
                            <a:solidFill>
                              <a:srgbClr val="333336"/>
                            </a:solidFill>
                            <a:latin typeface="Cambria Math" charset="0"/>
                            <a:ea typeface="Cambria Math" charset="0"/>
                            <a:cs typeface="Cambria Math" charset="0"/>
                          </a:rPr>
                        </m:ctrlPr>
                      </m:fPr>
                      <m:num>
                        <m:sSub>
                          <m:sSubPr>
                            <m:ctrlPr>
                              <a:rPr lang="en-US" altLang="zh-CN" i="1">
                                <a:solidFill>
                                  <a:srgbClr val="333336"/>
                                </a:solidFill>
                                <a:latin typeface="Cambria Math" charset="0"/>
                                <a:ea typeface="Microsoft YaHei" charset="0"/>
                                <a:cs typeface="Microsoft YaHei" charset="0"/>
                              </a:rPr>
                            </m:ctrlPr>
                          </m:sSubPr>
                          <m:e>
                            <m:r>
                              <a:rPr lang="en-US" altLang="zh-CN" i="1">
                                <a:solidFill>
                                  <a:srgbClr val="333336"/>
                                </a:solidFill>
                                <a:latin typeface="Cambria Math" charset="0"/>
                                <a:ea typeface="Microsoft YaHei" charset="0"/>
                                <a:cs typeface="Microsoft YaHei" charset="0"/>
                              </a:rPr>
                              <m:t>2</m:t>
                            </m:r>
                            <m:r>
                              <a:rPr lang="en-US" altLang="zh-CN" i="1">
                                <a:solidFill>
                                  <a:srgbClr val="333336"/>
                                </a:solidFill>
                                <a:latin typeface="Cambria Math" charset="0"/>
                                <a:ea typeface="Microsoft YaHei" charset="0"/>
                                <a:cs typeface="Microsoft YaHei" charset="0"/>
                              </a:rPr>
                              <m:t>𝑡</m:t>
                            </m:r>
                          </m:e>
                          <m:sub>
                            <m:r>
                              <a:rPr lang="en-US" altLang="zh-CN" i="1">
                                <a:solidFill>
                                  <a:srgbClr val="333336"/>
                                </a:solidFill>
                                <a:latin typeface="Cambria Math" charset="0"/>
                                <a:ea typeface="Microsoft YaHei" charset="0"/>
                                <a:cs typeface="Microsoft YaHei" charset="0"/>
                              </a:rPr>
                              <m:t>𝑚𝑎𝑥</m:t>
                            </m:r>
                          </m:sub>
                        </m:sSub>
                        <m:r>
                          <a:rPr lang="en-US" altLang="zh-CN" b="0" i="1" smtClean="0">
                            <a:solidFill>
                              <a:srgbClr val="333336"/>
                            </a:solidFill>
                            <a:latin typeface="Cambria Math" charset="0"/>
                            <a:ea typeface="Microsoft YaHei" charset="0"/>
                            <a:cs typeface="Microsoft YaHei" charset="0"/>
                          </a:rPr>
                          <m:t>−</m:t>
                        </m:r>
                        <m:r>
                          <m:rPr>
                            <m:nor/>
                          </m:rPr>
                          <a:rPr lang="el-GR" altLang="zh-CN" dirty="0">
                            <a:solidFill>
                              <a:srgbClr val="333336"/>
                            </a:solidFill>
                            <a:ea typeface="Microsoft YaHei" charset="0"/>
                            <a:cs typeface="Microsoft YaHei" charset="0"/>
                          </a:rPr>
                          <m:t>α</m:t>
                        </m:r>
                        <m:r>
                          <m:rPr>
                            <m:nor/>
                          </m:rPr>
                          <a:rPr lang="el-GR" altLang="zh-CN" dirty="0">
                            <a:solidFill>
                              <a:srgbClr val="333336"/>
                            </a:solidFill>
                            <a:ea typeface="Microsoft YaHei" charset="0"/>
                            <a:cs typeface="Microsoft YaHei" charset="0"/>
                          </a:rPr>
                          <m:t>×</m:t>
                        </m:r>
                        <m:sSub>
                          <m:sSubPr>
                            <m:ctrlPr>
                              <a:rPr lang="en-US" altLang="zh-CN" i="1">
                                <a:solidFill>
                                  <a:srgbClr val="333336"/>
                                </a:solidFill>
                                <a:latin typeface="Cambria Math" charset="0"/>
                                <a:ea typeface="Microsoft YaHei" charset="0"/>
                                <a:cs typeface="Microsoft YaHei" charset="0"/>
                              </a:rPr>
                            </m:ctrlPr>
                          </m:sSubPr>
                          <m:e>
                            <m:r>
                              <a:rPr lang="en-US" altLang="zh-CN" i="1">
                                <a:solidFill>
                                  <a:srgbClr val="333336"/>
                                </a:solidFill>
                                <a:latin typeface="Cambria Math" charset="0"/>
                                <a:ea typeface="Microsoft YaHei" charset="0"/>
                                <a:cs typeface="Microsoft YaHei" charset="0"/>
                              </a:rPr>
                              <m:t>𝑡</m:t>
                            </m:r>
                          </m:e>
                          <m:sub>
                            <m:r>
                              <a:rPr lang="en-US" altLang="zh-CN" i="1">
                                <a:solidFill>
                                  <a:srgbClr val="333336"/>
                                </a:solidFill>
                                <a:latin typeface="Cambria Math" charset="0"/>
                                <a:ea typeface="Microsoft YaHei" charset="0"/>
                                <a:cs typeface="Microsoft YaHei" charset="0"/>
                              </a:rPr>
                              <m:t>1</m:t>
                            </m:r>
                          </m:sub>
                        </m:sSub>
                      </m:num>
                      <m:den>
                        <m:sSub>
                          <m:sSubPr>
                            <m:ctrlPr>
                              <a:rPr lang="en-US" altLang="zh-CN" i="1">
                                <a:solidFill>
                                  <a:srgbClr val="333336"/>
                                </a:solidFill>
                                <a:latin typeface="Cambria Math" charset="0"/>
                                <a:ea typeface="Microsoft YaHei" charset="0"/>
                                <a:cs typeface="Microsoft YaHei" charset="0"/>
                              </a:rPr>
                            </m:ctrlPr>
                          </m:sSubPr>
                          <m:e>
                            <m:r>
                              <a:rPr lang="en-US" altLang="zh-CN" i="1">
                                <a:solidFill>
                                  <a:srgbClr val="333336"/>
                                </a:solidFill>
                                <a:latin typeface="Cambria Math" charset="0"/>
                                <a:ea typeface="Microsoft YaHei" charset="0"/>
                                <a:cs typeface="Microsoft YaHei" charset="0"/>
                              </a:rPr>
                              <m:t>2</m:t>
                            </m:r>
                            <m:r>
                              <a:rPr lang="en-US" altLang="zh-CN" i="1">
                                <a:solidFill>
                                  <a:srgbClr val="333336"/>
                                </a:solidFill>
                                <a:latin typeface="Cambria Math" charset="0"/>
                                <a:ea typeface="Microsoft YaHei" charset="0"/>
                                <a:cs typeface="Microsoft YaHei" charset="0"/>
                              </a:rPr>
                              <m:t>𝑡</m:t>
                            </m:r>
                          </m:e>
                          <m:sub>
                            <m:r>
                              <a:rPr lang="en-US" altLang="zh-CN" i="1">
                                <a:solidFill>
                                  <a:srgbClr val="333336"/>
                                </a:solidFill>
                                <a:latin typeface="Cambria Math" charset="0"/>
                                <a:ea typeface="Microsoft YaHei" charset="0"/>
                                <a:cs typeface="Microsoft YaHei" charset="0"/>
                              </a:rPr>
                              <m:t>𝑚𝑎𝑥</m:t>
                            </m:r>
                          </m:sub>
                        </m:sSub>
                        <m:r>
                          <a:rPr lang="en-US" altLang="zh-CN" i="1">
                            <a:solidFill>
                              <a:srgbClr val="333336"/>
                            </a:solidFill>
                            <a:latin typeface="Cambria Math" charset="0"/>
                            <a:ea typeface="Microsoft YaHei" charset="0"/>
                            <a:cs typeface="Microsoft YaHei" charset="0"/>
                          </a:rPr>
                          <m:t>−</m:t>
                        </m:r>
                        <m:r>
                          <m:rPr>
                            <m:nor/>
                          </m:rPr>
                          <a:rPr lang="el-GR" altLang="zh-CN" dirty="0">
                            <a:solidFill>
                              <a:srgbClr val="333336"/>
                            </a:solidFill>
                            <a:ea typeface="Microsoft YaHei" charset="0"/>
                            <a:cs typeface="Microsoft YaHei" charset="0"/>
                          </a:rPr>
                          <m:t>α</m:t>
                        </m:r>
                        <m:r>
                          <m:rPr>
                            <m:nor/>
                          </m:rPr>
                          <a:rPr lang="el-GR" altLang="zh-CN" dirty="0">
                            <a:solidFill>
                              <a:srgbClr val="333336"/>
                            </a:solidFill>
                            <a:ea typeface="Microsoft YaHei" charset="0"/>
                            <a:cs typeface="Microsoft YaHei" charset="0"/>
                          </a:rPr>
                          <m:t>×</m:t>
                        </m:r>
                        <m:sSub>
                          <m:sSubPr>
                            <m:ctrlPr>
                              <a:rPr lang="en-US" altLang="zh-CN" i="1">
                                <a:solidFill>
                                  <a:srgbClr val="333336"/>
                                </a:solidFill>
                                <a:latin typeface="Cambria Math" charset="0"/>
                                <a:ea typeface="Microsoft YaHei" charset="0"/>
                                <a:cs typeface="Microsoft YaHei" charset="0"/>
                              </a:rPr>
                            </m:ctrlPr>
                          </m:sSubPr>
                          <m:e>
                            <m:r>
                              <a:rPr lang="en-US" altLang="zh-CN" i="1">
                                <a:solidFill>
                                  <a:srgbClr val="333336"/>
                                </a:solidFill>
                                <a:latin typeface="Cambria Math" charset="0"/>
                                <a:ea typeface="Microsoft YaHei" charset="0"/>
                                <a:cs typeface="Microsoft YaHei" charset="0"/>
                              </a:rPr>
                              <m:t>𝑡</m:t>
                            </m:r>
                          </m:e>
                          <m:sub>
                            <m:r>
                              <a:rPr lang="en-US" altLang="zh-CN" b="0" i="1" smtClean="0">
                                <a:solidFill>
                                  <a:srgbClr val="333336"/>
                                </a:solidFill>
                                <a:latin typeface="Cambria Math" charset="0"/>
                                <a:ea typeface="Microsoft YaHei" charset="0"/>
                                <a:cs typeface="Microsoft YaHei" charset="0"/>
                              </a:rPr>
                              <m:t>2</m:t>
                            </m:r>
                          </m:sub>
                        </m:sSub>
                      </m:den>
                    </m:f>
                    <m:r>
                      <a:rPr lang="bg-BG" altLang="zh-CN" b="0" i="1" smtClean="0">
                        <a:solidFill>
                          <a:srgbClr val="333336"/>
                        </a:solidFill>
                        <a:latin typeface="Cambria Math" charset="0"/>
                        <a:ea typeface="Cambria Math" charset="0"/>
                        <a:cs typeface="Cambria Math" charset="0"/>
                      </a:rPr>
                      <m:t>×</m:t>
                    </m:r>
                    <m:f>
                      <m:fPr>
                        <m:ctrlPr>
                          <a:rPr lang="bg-BG" altLang="zh-CN" i="1">
                            <a:solidFill>
                              <a:srgbClr val="333336"/>
                            </a:solidFill>
                            <a:latin typeface="Cambria Math" charset="0"/>
                            <a:ea typeface="Cambria Math" charset="0"/>
                            <a:cs typeface="Cambria Math" charset="0"/>
                          </a:rPr>
                        </m:ctrlPr>
                      </m:fPr>
                      <m:num>
                        <m:sSub>
                          <m:sSubPr>
                            <m:ctrlPr>
                              <a:rPr lang="en-US" altLang="zh-CN" i="1">
                                <a:solidFill>
                                  <a:srgbClr val="333336"/>
                                </a:solidFill>
                                <a:latin typeface="Cambria Math" charset="0"/>
                                <a:ea typeface="Microsoft YaHei" charset="0"/>
                                <a:cs typeface="Microsoft YaHei" charset="0"/>
                              </a:rPr>
                            </m:ctrlPr>
                          </m:sSubPr>
                          <m:e>
                            <m:r>
                              <a:rPr lang="en-US" altLang="zh-CN" i="1">
                                <a:solidFill>
                                  <a:srgbClr val="333336"/>
                                </a:solidFill>
                                <a:latin typeface="Cambria Math" charset="0"/>
                                <a:ea typeface="Microsoft YaHei" charset="0"/>
                                <a:cs typeface="Microsoft YaHei" charset="0"/>
                              </a:rPr>
                              <m:t>𝑡</m:t>
                            </m:r>
                          </m:e>
                          <m:sub>
                            <m:r>
                              <a:rPr lang="en-US" altLang="zh-CN" i="1">
                                <a:solidFill>
                                  <a:srgbClr val="333336"/>
                                </a:solidFill>
                                <a:latin typeface="Cambria Math" charset="0"/>
                                <a:ea typeface="Microsoft YaHei" charset="0"/>
                                <a:cs typeface="Microsoft YaHei" charset="0"/>
                              </a:rPr>
                              <m:t>𝑚𝑎𝑥</m:t>
                            </m:r>
                          </m:sub>
                        </m:sSub>
                        <m:r>
                          <a:rPr lang="en-US" altLang="zh-CN" i="1">
                            <a:solidFill>
                              <a:srgbClr val="333336"/>
                            </a:solidFill>
                            <a:latin typeface="Cambria Math" charset="0"/>
                            <a:ea typeface="Microsoft YaHei" charset="0"/>
                            <a:cs typeface="Microsoft YaHei" charset="0"/>
                          </a:rPr>
                          <m:t>−</m:t>
                        </m:r>
                        <m:r>
                          <m:rPr>
                            <m:nor/>
                          </m:rPr>
                          <a:rPr lang="el-GR" altLang="zh-CN" dirty="0">
                            <a:solidFill>
                              <a:srgbClr val="333336"/>
                            </a:solidFill>
                            <a:ea typeface="Microsoft YaHei" charset="0"/>
                            <a:cs typeface="Microsoft YaHei" charset="0"/>
                          </a:rPr>
                          <m:t>α</m:t>
                        </m:r>
                        <m:r>
                          <m:rPr>
                            <m:nor/>
                          </m:rPr>
                          <a:rPr lang="el-GR" altLang="zh-CN" dirty="0">
                            <a:solidFill>
                              <a:srgbClr val="333336"/>
                            </a:solidFill>
                            <a:ea typeface="Microsoft YaHei" charset="0"/>
                            <a:cs typeface="Microsoft YaHei" charset="0"/>
                          </a:rPr>
                          <m:t>×</m:t>
                        </m:r>
                        <m:sSub>
                          <m:sSubPr>
                            <m:ctrlPr>
                              <a:rPr lang="en-US" altLang="zh-CN" i="1">
                                <a:solidFill>
                                  <a:srgbClr val="333336"/>
                                </a:solidFill>
                                <a:latin typeface="Cambria Math" charset="0"/>
                                <a:ea typeface="Microsoft YaHei" charset="0"/>
                                <a:cs typeface="Microsoft YaHei" charset="0"/>
                              </a:rPr>
                            </m:ctrlPr>
                          </m:sSubPr>
                          <m:e>
                            <m:r>
                              <a:rPr lang="en-US" altLang="zh-CN" i="1">
                                <a:solidFill>
                                  <a:srgbClr val="333336"/>
                                </a:solidFill>
                                <a:latin typeface="Cambria Math" charset="0"/>
                                <a:ea typeface="Microsoft YaHei" charset="0"/>
                                <a:cs typeface="Microsoft YaHei" charset="0"/>
                              </a:rPr>
                              <m:t>𝑡</m:t>
                            </m:r>
                          </m:e>
                          <m:sub>
                            <m:r>
                              <a:rPr lang="en-US" altLang="zh-CN" i="1">
                                <a:solidFill>
                                  <a:srgbClr val="333336"/>
                                </a:solidFill>
                                <a:latin typeface="Cambria Math" charset="0"/>
                                <a:ea typeface="Microsoft YaHei" charset="0"/>
                                <a:cs typeface="Microsoft YaHei" charset="0"/>
                              </a:rPr>
                              <m:t>1</m:t>
                            </m:r>
                          </m:sub>
                        </m:sSub>
                      </m:num>
                      <m:den>
                        <m:sSub>
                          <m:sSubPr>
                            <m:ctrlPr>
                              <a:rPr lang="en-US" altLang="zh-CN" i="1">
                                <a:solidFill>
                                  <a:srgbClr val="333336"/>
                                </a:solidFill>
                                <a:latin typeface="Cambria Math" charset="0"/>
                                <a:ea typeface="Microsoft YaHei" charset="0"/>
                                <a:cs typeface="Microsoft YaHei" charset="0"/>
                              </a:rPr>
                            </m:ctrlPr>
                          </m:sSubPr>
                          <m:e>
                            <m:r>
                              <a:rPr lang="en-US" altLang="zh-CN" i="1">
                                <a:solidFill>
                                  <a:srgbClr val="333336"/>
                                </a:solidFill>
                                <a:latin typeface="Cambria Math" charset="0"/>
                                <a:ea typeface="Microsoft YaHei" charset="0"/>
                                <a:cs typeface="Microsoft YaHei" charset="0"/>
                              </a:rPr>
                              <m:t>𝑡</m:t>
                            </m:r>
                          </m:e>
                          <m:sub>
                            <m:r>
                              <a:rPr lang="en-US" altLang="zh-CN" i="1">
                                <a:solidFill>
                                  <a:srgbClr val="333336"/>
                                </a:solidFill>
                                <a:latin typeface="Cambria Math" charset="0"/>
                                <a:ea typeface="Microsoft YaHei" charset="0"/>
                                <a:cs typeface="Microsoft YaHei" charset="0"/>
                              </a:rPr>
                              <m:t>𝑚𝑎𝑥</m:t>
                            </m:r>
                          </m:sub>
                        </m:sSub>
                        <m:r>
                          <a:rPr lang="en-US" altLang="zh-CN" i="1">
                            <a:solidFill>
                              <a:srgbClr val="333336"/>
                            </a:solidFill>
                            <a:latin typeface="Cambria Math" charset="0"/>
                            <a:ea typeface="Microsoft YaHei" charset="0"/>
                            <a:cs typeface="Microsoft YaHei" charset="0"/>
                          </a:rPr>
                          <m:t>−</m:t>
                        </m:r>
                        <m:r>
                          <m:rPr>
                            <m:nor/>
                          </m:rPr>
                          <a:rPr lang="el-GR" altLang="zh-CN" dirty="0">
                            <a:solidFill>
                              <a:srgbClr val="333336"/>
                            </a:solidFill>
                            <a:ea typeface="Microsoft YaHei" charset="0"/>
                            <a:cs typeface="Microsoft YaHei" charset="0"/>
                          </a:rPr>
                          <m:t>α</m:t>
                        </m:r>
                        <m:r>
                          <m:rPr>
                            <m:nor/>
                          </m:rPr>
                          <a:rPr lang="el-GR" altLang="zh-CN" dirty="0">
                            <a:solidFill>
                              <a:srgbClr val="333336"/>
                            </a:solidFill>
                            <a:ea typeface="Microsoft YaHei" charset="0"/>
                            <a:cs typeface="Microsoft YaHei" charset="0"/>
                          </a:rPr>
                          <m:t>×</m:t>
                        </m:r>
                        <m:sSub>
                          <m:sSubPr>
                            <m:ctrlPr>
                              <a:rPr lang="en-US" altLang="zh-CN" i="1">
                                <a:solidFill>
                                  <a:srgbClr val="333336"/>
                                </a:solidFill>
                                <a:latin typeface="Cambria Math" charset="0"/>
                                <a:ea typeface="Microsoft YaHei" charset="0"/>
                                <a:cs typeface="Microsoft YaHei" charset="0"/>
                              </a:rPr>
                            </m:ctrlPr>
                          </m:sSubPr>
                          <m:e>
                            <m:r>
                              <a:rPr lang="en-US" altLang="zh-CN" i="1">
                                <a:solidFill>
                                  <a:srgbClr val="333336"/>
                                </a:solidFill>
                                <a:latin typeface="Cambria Math" charset="0"/>
                                <a:ea typeface="Microsoft YaHei" charset="0"/>
                                <a:cs typeface="Microsoft YaHei" charset="0"/>
                              </a:rPr>
                              <m:t>𝑡</m:t>
                            </m:r>
                          </m:e>
                          <m:sub>
                            <m:r>
                              <a:rPr lang="en-US" altLang="zh-CN" i="1">
                                <a:solidFill>
                                  <a:srgbClr val="333336"/>
                                </a:solidFill>
                                <a:latin typeface="Cambria Math" charset="0"/>
                                <a:ea typeface="Microsoft YaHei" charset="0"/>
                                <a:cs typeface="Microsoft YaHei" charset="0"/>
                              </a:rPr>
                              <m:t>2</m:t>
                            </m:r>
                          </m:sub>
                        </m:sSub>
                      </m:den>
                    </m:f>
                  </m:oMath>
                </a14:m>
                <a:endParaRPr lang="zh-CN" altLang="en-US" dirty="0" smtClean="0">
                  <a:solidFill>
                    <a:srgbClr val="333336"/>
                  </a:solidFill>
                  <a:ea typeface="Microsoft YaHei" charset="0"/>
                  <a:cs typeface="Microsoft YaHei" charset="0"/>
                </a:endParaRPr>
              </a:p>
              <a:p>
                <a:pPr marL="366713" lvl="1" indent="0">
                  <a:buNone/>
                </a:pPr>
                <a:r>
                  <a:rPr lang="zh-CN" altLang="en-US" dirty="0" smtClean="0">
                    <a:solidFill>
                      <a:srgbClr val="333336"/>
                    </a:solidFill>
                    <a:ea typeface="Microsoft YaHei" charset="0"/>
                    <a:cs typeface="Microsoft YaHei" charset="0"/>
                  </a:rPr>
                  <a:t>   如果</a:t>
                </a:r>
                <a14:m>
                  <m:oMath xmlns:m="http://schemas.openxmlformats.org/officeDocument/2006/math">
                    <m:sSub>
                      <m:sSubPr>
                        <m:ctrlPr>
                          <a:rPr lang="en-US" altLang="zh-CN" b="0" i="1" smtClean="0">
                            <a:solidFill>
                              <a:srgbClr val="333336"/>
                            </a:solidFill>
                            <a:latin typeface="Cambria Math" charset="0"/>
                            <a:ea typeface="Microsoft YaHei" charset="0"/>
                            <a:cs typeface="Microsoft YaHei" charset="0"/>
                          </a:rPr>
                        </m:ctrlPr>
                      </m:sSubPr>
                      <m:e>
                        <m:r>
                          <a:rPr lang="en-US" altLang="zh-CN" b="0" i="1" smtClean="0">
                            <a:solidFill>
                              <a:srgbClr val="333336"/>
                            </a:solidFill>
                            <a:latin typeface="Cambria Math" charset="0"/>
                            <a:ea typeface="Microsoft YaHei" charset="0"/>
                            <a:cs typeface="Microsoft YaHei" charset="0"/>
                          </a:rPr>
                          <m:t>𝑡</m:t>
                        </m:r>
                      </m:e>
                      <m:sub>
                        <m:r>
                          <a:rPr lang="en-US" altLang="zh-CN" b="0" i="1" smtClean="0">
                            <a:solidFill>
                              <a:srgbClr val="333336"/>
                            </a:solidFill>
                            <a:latin typeface="Cambria Math" charset="0"/>
                            <a:ea typeface="Microsoft YaHei" charset="0"/>
                            <a:cs typeface="Microsoft YaHei" charset="0"/>
                          </a:rPr>
                          <m:t>1</m:t>
                        </m:r>
                      </m:sub>
                    </m:sSub>
                    <m:r>
                      <a:rPr lang="zh-CN" altLang="en-US" b="0" i="1" smtClean="0">
                        <a:solidFill>
                          <a:srgbClr val="333336"/>
                        </a:solidFill>
                        <a:latin typeface="Cambria Math" charset="0"/>
                        <a:ea typeface="Microsoft YaHei" charset="0"/>
                        <a:cs typeface="Microsoft YaHei" charset="0"/>
                      </a:rPr>
                      <m:t>和</m:t>
                    </m:r>
                    <m:sSub>
                      <m:sSubPr>
                        <m:ctrlPr>
                          <a:rPr lang="en-US" altLang="zh-CN" i="1">
                            <a:solidFill>
                              <a:srgbClr val="333336"/>
                            </a:solidFill>
                            <a:latin typeface="Cambria Math" charset="0"/>
                            <a:ea typeface="Microsoft YaHei" charset="0"/>
                            <a:cs typeface="Microsoft YaHei" charset="0"/>
                          </a:rPr>
                        </m:ctrlPr>
                      </m:sSubPr>
                      <m:e>
                        <m:r>
                          <a:rPr lang="en-US" altLang="zh-CN" i="1">
                            <a:solidFill>
                              <a:srgbClr val="333336"/>
                            </a:solidFill>
                            <a:latin typeface="Cambria Math" charset="0"/>
                            <a:ea typeface="Microsoft YaHei" charset="0"/>
                            <a:cs typeface="Microsoft YaHei" charset="0"/>
                          </a:rPr>
                          <m:t>𝑡</m:t>
                        </m:r>
                      </m:e>
                      <m:sub>
                        <m:r>
                          <a:rPr lang="en-US" altLang="zh-CN" b="0" i="1" smtClean="0">
                            <a:solidFill>
                              <a:srgbClr val="333336"/>
                            </a:solidFill>
                            <a:latin typeface="Cambria Math" charset="0"/>
                            <a:ea typeface="Microsoft YaHei" charset="0"/>
                            <a:cs typeface="Microsoft YaHei" charset="0"/>
                          </a:rPr>
                          <m:t>2</m:t>
                        </m:r>
                      </m:sub>
                    </m:sSub>
                    <m:r>
                      <a:rPr lang="en-US" altLang="zh-CN" b="0" i="1" smtClean="0">
                        <a:solidFill>
                          <a:srgbClr val="333336"/>
                        </a:solidFill>
                        <a:latin typeface="Cambria Math" charset="0"/>
                        <a:ea typeface="Cambria Math" charset="0"/>
                        <a:cs typeface="Cambria Math" charset="0"/>
                      </a:rPr>
                      <m:t>≪</m:t>
                    </m:r>
                    <m:sSub>
                      <m:sSubPr>
                        <m:ctrlPr>
                          <a:rPr lang="en-US" altLang="zh-CN" i="1">
                            <a:solidFill>
                              <a:srgbClr val="333336"/>
                            </a:solidFill>
                            <a:latin typeface="Cambria Math" charset="0"/>
                            <a:ea typeface="Microsoft YaHei" charset="0"/>
                            <a:cs typeface="Microsoft YaHei" charset="0"/>
                          </a:rPr>
                        </m:ctrlPr>
                      </m:sSubPr>
                      <m:e>
                        <m:r>
                          <a:rPr lang="en-US" altLang="zh-CN" i="1">
                            <a:solidFill>
                              <a:srgbClr val="333336"/>
                            </a:solidFill>
                            <a:latin typeface="Cambria Math" charset="0"/>
                            <a:ea typeface="Microsoft YaHei" charset="0"/>
                            <a:cs typeface="Microsoft YaHei" charset="0"/>
                          </a:rPr>
                          <m:t>𝑡</m:t>
                        </m:r>
                      </m:e>
                      <m:sub>
                        <m:r>
                          <a:rPr lang="en-US" altLang="zh-CN" i="1">
                            <a:solidFill>
                              <a:srgbClr val="333336"/>
                            </a:solidFill>
                            <a:latin typeface="Cambria Math" charset="0"/>
                            <a:ea typeface="Microsoft YaHei" charset="0"/>
                            <a:cs typeface="Microsoft YaHei" charset="0"/>
                          </a:rPr>
                          <m:t>𝑚𝑎𝑥</m:t>
                        </m:r>
                      </m:sub>
                    </m:sSub>
                    <m:r>
                      <a:rPr lang="zh-CN" altLang="en-US" b="0" i="0" smtClean="0">
                        <a:solidFill>
                          <a:srgbClr val="333336"/>
                        </a:solidFill>
                        <a:latin typeface="Cambria Math" charset="0"/>
                        <a:ea typeface="Microsoft YaHei" charset="0"/>
                        <a:cs typeface="Microsoft YaHei" charset="0"/>
                      </a:rPr>
                      <m:t>，</m:t>
                    </m:r>
                    <m:r>
                      <a:rPr lang="zh-CN" altLang="en-US" b="0" i="1" smtClean="0">
                        <a:solidFill>
                          <a:srgbClr val="333336"/>
                        </a:solidFill>
                        <a:latin typeface="Cambria Math" charset="0"/>
                        <a:ea typeface="Microsoft YaHei" charset="0"/>
                        <a:cs typeface="Microsoft YaHei" charset="0"/>
                      </a:rPr>
                      <m:t>有</m:t>
                    </m:r>
                    <m:f>
                      <m:fPr>
                        <m:ctrlPr>
                          <a:rPr lang="bg-BG" altLang="zh-CN" i="1">
                            <a:solidFill>
                              <a:srgbClr val="333336"/>
                            </a:solidFill>
                            <a:latin typeface="Cambria Math" charset="0"/>
                            <a:ea typeface="Microsoft YaHei" charset="0"/>
                            <a:cs typeface="Microsoft YaHei" charset="0"/>
                          </a:rPr>
                        </m:ctrlPr>
                      </m:fPr>
                      <m:num>
                        <m:sSub>
                          <m:sSubPr>
                            <m:ctrlPr>
                              <a:rPr lang="en-US" altLang="zh-CN" i="1">
                                <a:solidFill>
                                  <a:srgbClr val="333336"/>
                                </a:solidFill>
                                <a:latin typeface="Cambria Math" charset="0"/>
                                <a:ea typeface="Microsoft YaHei" charset="0"/>
                                <a:cs typeface="Microsoft YaHei" charset="0"/>
                              </a:rPr>
                            </m:ctrlPr>
                          </m:sSubPr>
                          <m:e>
                            <m:r>
                              <a:rPr lang="en-US" altLang="zh-CN" i="1">
                                <a:solidFill>
                                  <a:srgbClr val="333336"/>
                                </a:solidFill>
                                <a:latin typeface="Cambria Math" charset="0"/>
                                <a:ea typeface="Microsoft YaHei" charset="0"/>
                                <a:cs typeface="Microsoft YaHei" charset="0"/>
                              </a:rPr>
                              <m:t>𝑟</m:t>
                            </m:r>
                          </m:e>
                          <m:sub>
                            <m:r>
                              <a:rPr lang="en-US" altLang="zh-CN" i="1">
                                <a:solidFill>
                                  <a:srgbClr val="333336"/>
                                </a:solidFill>
                                <a:latin typeface="Cambria Math" charset="0"/>
                                <a:ea typeface="Microsoft YaHei" charset="0"/>
                                <a:cs typeface="Microsoft YaHei" charset="0"/>
                              </a:rPr>
                              <m:t>1</m:t>
                            </m:r>
                          </m:sub>
                        </m:sSub>
                      </m:num>
                      <m:den>
                        <m:sSub>
                          <m:sSubPr>
                            <m:ctrlPr>
                              <a:rPr lang="en-US" altLang="zh-CN" i="1">
                                <a:solidFill>
                                  <a:srgbClr val="333336"/>
                                </a:solidFill>
                                <a:latin typeface="Cambria Math" charset="0"/>
                                <a:ea typeface="Microsoft YaHei" charset="0"/>
                                <a:cs typeface="Microsoft YaHei" charset="0"/>
                              </a:rPr>
                            </m:ctrlPr>
                          </m:sSubPr>
                          <m:e>
                            <m:r>
                              <a:rPr lang="en-US" altLang="zh-CN" i="1">
                                <a:solidFill>
                                  <a:srgbClr val="333336"/>
                                </a:solidFill>
                                <a:latin typeface="Cambria Math" charset="0"/>
                                <a:ea typeface="Microsoft YaHei" charset="0"/>
                                <a:cs typeface="Microsoft YaHei" charset="0"/>
                              </a:rPr>
                              <m:t>𝑟</m:t>
                            </m:r>
                          </m:e>
                          <m:sub>
                            <m:r>
                              <a:rPr lang="en-US" altLang="zh-CN" i="1">
                                <a:solidFill>
                                  <a:srgbClr val="333336"/>
                                </a:solidFill>
                                <a:latin typeface="Cambria Math" charset="0"/>
                                <a:ea typeface="Microsoft YaHei" charset="0"/>
                                <a:cs typeface="Microsoft YaHei" charset="0"/>
                              </a:rPr>
                              <m:t>2</m:t>
                            </m:r>
                          </m:sub>
                        </m:sSub>
                      </m:den>
                    </m:f>
                    <m:r>
                      <a:rPr lang="en-US" altLang="zh-CN" i="1" smtClean="0">
                        <a:solidFill>
                          <a:srgbClr val="333336"/>
                        </a:solidFill>
                        <a:latin typeface="Cambria Math" charset="0"/>
                        <a:ea typeface="Cambria Math" charset="0"/>
                        <a:cs typeface="Cambria Math" charset="0"/>
                      </a:rPr>
                      <m:t>~</m:t>
                    </m:r>
                    <m:f>
                      <m:fPr>
                        <m:ctrlPr>
                          <a:rPr lang="bg-BG" altLang="zh-CN" i="1">
                            <a:solidFill>
                              <a:srgbClr val="333336"/>
                            </a:solidFill>
                            <a:latin typeface="Cambria Math" charset="0"/>
                            <a:ea typeface="Microsoft YaHei" charset="0"/>
                            <a:cs typeface="Microsoft YaHei" charset="0"/>
                          </a:rPr>
                        </m:ctrlPr>
                      </m:fPr>
                      <m:num>
                        <m:sSub>
                          <m:sSubPr>
                            <m:ctrlPr>
                              <a:rPr lang="en-US" altLang="zh-CN" i="1">
                                <a:solidFill>
                                  <a:srgbClr val="333336"/>
                                </a:solidFill>
                                <a:latin typeface="Cambria Math" charset="0"/>
                                <a:ea typeface="Microsoft YaHei" charset="0"/>
                                <a:cs typeface="Microsoft YaHei" charset="0"/>
                              </a:rPr>
                            </m:ctrlPr>
                          </m:sSubPr>
                          <m:e>
                            <m:r>
                              <a:rPr lang="en-US" altLang="zh-CN" i="1">
                                <a:solidFill>
                                  <a:srgbClr val="333336"/>
                                </a:solidFill>
                                <a:latin typeface="Cambria Math" charset="0"/>
                                <a:ea typeface="Microsoft YaHei" charset="0"/>
                                <a:cs typeface="Microsoft YaHei" charset="0"/>
                              </a:rPr>
                              <m:t>𝑡</m:t>
                            </m:r>
                          </m:e>
                          <m:sub>
                            <m:r>
                              <a:rPr lang="en-US" altLang="zh-CN" i="1">
                                <a:solidFill>
                                  <a:srgbClr val="333336"/>
                                </a:solidFill>
                                <a:latin typeface="Cambria Math" charset="0"/>
                                <a:ea typeface="Microsoft YaHei" charset="0"/>
                                <a:cs typeface="Microsoft YaHei" charset="0"/>
                              </a:rPr>
                              <m:t>2</m:t>
                            </m:r>
                          </m:sub>
                        </m:sSub>
                      </m:num>
                      <m:den>
                        <m:sSub>
                          <m:sSubPr>
                            <m:ctrlPr>
                              <a:rPr lang="en-US" altLang="zh-CN" i="1">
                                <a:solidFill>
                                  <a:srgbClr val="333336"/>
                                </a:solidFill>
                                <a:latin typeface="Cambria Math" charset="0"/>
                                <a:ea typeface="Microsoft YaHei" charset="0"/>
                                <a:cs typeface="Microsoft YaHei" charset="0"/>
                              </a:rPr>
                            </m:ctrlPr>
                          </m:sSubPr>
                          <m:e>
                            <m:r>
                              <a:rPr lang="en-US" altLang="zh-CN" i="1">
                                <a:solidFill>
                                  <a:srgbClr val="333336"/>
                                </a:solidFill>
                                <a:latin typeface="Cambria Math" charset="0"/>
                                <a:ea typeface="Microsoft YaHei" charset="0"/>
                                <a:cs typeface="Microsoft YaHei" charset="0"/>
                              </a:rPr>
                              <m:t>𝑡</m:t>
                            </m:r>
                          </m:e>
                          <m:sub>
                            <m:r>
                              <a:rPr lang="en-US" altLang="zh-CN" i="1">
                                <a:solidFill>
                                  <a:srgbClr val="333336"/>
                                </a:solidFill>
                                <a:latin typeface="Cambria Math" charset="0"/>
                                <a:ea typeface="Microsoft YaHei" charset="0"/>
                                <a:cs typeface="Microsoft YaHei" charset="0"/>
                              </a:rPr>
                              <m:t>1</m:t>
                            </m:r>
                          </m:sub>
                        </m:sSub>
                      </m:den>
                    </m:f>
                  </m:oMath>
                </a14:m>
                <a:endParaRPr lang="zh-CN" altLang="en-US" dirty="0">
                  <a:solidFill>
                    <a:srgbClr val="333336"/>
                  </a:solidFill>
                  <a:ea typeface="Microsoft YaHei" charset="0"/>
                  <a:cs typeface="Microsoft YaHei" charset="0"/>
                </a:endParaRPr>
              </a:p>
              <a:p>
                <a:endParaRPr kumimoji="1"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sz="quarter" idx="1"/>
              </p:nvPr>
            </p:nvSpPr>
            <p:spPr>
              <a:blipFill rotWithShape="0">
                <a:blip r:embed="rId3"/>
                <a:stretch>
                  <a:fillRect l="-317" t="-1109" r="-687"/>
                </a:stretch>
              </a:blipFill>
            </p:spPr>
            <p:txBody>
              <a:bodyPr/>
              <a:lstStyle/>
              <a:p>
                <a:r>
                  <a:rPr lang="zh-CN" altLang="en-US">
                    <a:noFill/>
                  </a:rPr>
                  <a:t> </a:t>
                </a:r>
              </a:p>
            </p:txBody>
          </p:sp>
        </mc:Fallback>
      </mc:AlternateContent>
      <p:sp>
        <p:nvSpPr>
          <p:cNvPr id="4" name="圆角矩形 3"/>
          <p:cNvSpPr/>
          <p:nvPr/>
        </p:nvSpPr>
        <p:spPr>
          <a:xfrm>
            <a:off x="251530" y="5302401"/>
            <a:ext cx="11844354" cy="959752"/>
          </a:xfrm>
          <a:prstGeom prst="roundRect">
            <a:avLst/>
          </a:prstGeom>
          <a:solidFill>
            <a:srgbClr val="0432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3600" dirty="0" smtClean="0">
                <a:solidFill>
                  <a:schemeClr val="bg1"/>
                </a:solidFill>
                <a:latin typeface="Microsoft YaHei" charset="0"/>
                <a:ea typeface="Microsoft YaHei" charset="0"/>
                <a:cs typeface="Microsoft YaHei" charset="0"/>
              </a:rPr>
              <a:t>结论：</a:t>
            </a:r>
            <a:r>
              <a:rPr lang="zh-CN" altLang="en-US" sz="3600" dirty="0" smtClean="0">
                <a:ea typeface="Microsoft YaHei" charset="0"/>
                <a:cs typeface="Microsoft YaHei" charset="0"/>
              </a:rPr>
              <a:t>流稳定</a:t>
            </a:r>
            <a:r>
              <a:rPr lang="zh-CN" altLang="en-US" sz="3600" dirty="0">
                <a:ea typeface="Microsoft YaHei" charset="0"/>
                <a:cs typeface="Microsoft YaHei" charset="0"/>
              </a:rPr>
              <a:t>速率与之对应的期限成反比 </a:t>
            </a:r>
            <a:endParaRPr kumimoji="1" lang="zh-CN" altLang="en-US" sz="3600" dirty="0">
              <a:solidFill>
                <a:schemeClr val="bg1"/>
              </a:solidFill>
              <a:latin typeface="Microsoft YaHei" charset="0"/>
              <a:ea typeface="Microsoft YaHei" charset="0"/>
              <a:cs typeface="Microsoft YaHei" charset="0"/>
            </a:endParaRPr>
          </a:p>
        </p:txBody>
      </p:sp>
    </p:spTree>
    <p:extLst>
      <p:ext uri="{BB962C8B-B14F-4D97-AF65-F5344CB8AC3E}">
        <p14:creationId xmlns:p14="http://schemas.microsoft.com/office/powerpoint/2010/main" val="522971726"/>
      </p:ext>
    </p:extLst>
  </p:cSld>
  <p:clrMapOvr>
    <a:masterClrMapping/>
  </p:clrMapOvr>
  <p:transition>
    <p:fade thruBlk="1"/>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smtClean="0">
                <a:solidFill>
                  <a:schemeClr val="tx1"/>
                </a:solidFill>
                <a:ea typeface="Microsoft YaHei" charset="0"/>
                <a:cs typeface="Microsoft YaHei" charset="0"/>
              </a:rPr>
              <a:t>基于流模型</a:t>
            </a:r>
            <a:r>
              <a:rPr lang="en-US" altLang="zh-CN" b="1" dirty="0" smtClean="0">
                <a:solidFill>
                  <a:schemeClr val="tx1"/>
                </a:solidFill>
                <a:ea typeface="Microsoft YaHei" charset="0"/>
                <a:cs typeface="Microsoft YaHei" charset="0"/>
              </a:rPr>
              <a:t>LPD</a:t>
            </a:r>
            <a:r>
              <a:rPr lang="zh-CN" altLang="en-US" b="1" dirty="0" smtClean="0">
                <a:solidFill>
                  <a:schemeClr val="tx1"/>
                </a:solidFill>
                <a:ea typeface="Microsoft YaHei" charset="0"/>
                <a:cs typeface="Microsoft YaHei" charset="0"/>
              </a:rPr>
              <a:t>关键参数分析</a:t>
            </a:r>
            <a:endParaRPr kumimoji="1"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sz="quarter" idx="1"/>
              </p:nvPr>
            </p:nvSpPr>
            <p:spPr/>
            <p:txBody>
              <a:bodyPr/>
              <a:lstStyle/>
              <a:p>
                <a:r>
                  <a:rPr kumimoji="1" lang="en-US" altLang="zh-CN" dirty="0" smtClean="0">
                    <a:ea typeface="Microsoft YaHei" charset="0"/>
                    <a:cs typeface="Microsoft YaHei" charset="0"/>
                  </a:rPr>
                  <a:t>LPD</a:t>
                </a:r>
                <a:r>
                  <a:rPr kumimoji="1" lang="zh-CN" altLang="en-US" dirty="0" smtClean="0">
                    <a:ea typeface="Microsoft YaHei" charset="0"/>
                    <a:cs typeface="Microsoft YaHei" charset="0"/>
                  </a:rPr>
                  <a:t> 流模型</a:t>
                </a:r>
              </a:p>
              <a:p>
                <a:pPr lvl="1"/>
                <a14:m>
                  <m:oMath xmlns:m="http://schemas.openxmlformats.org/officeDocument/2006/math">
                    <m:f>
                      <m:fPr>
                        <m:ctrlPr>
                          <a:rPr kumimoji="1" lang="en-US" altLang="zh-CN" i="1">
                            <a:latin typeface="Cambria Math" charset="0"/>
                            <a:ea typeface="Microsoft YaHei" charset="0"/>
                            <a:cs typeface="Microsoft YaHei" charset="0"/>
                          </a:rPr>
                        </m:ctrlPr>
                      </m:fPr>
                      <m:num>
                        <m:r>
                          <a:rPr kumimoji="1" lang="en-US" altLang="zh-CN" i="1">
                            <a:latin typeface="Cambria Math" charset="0"/>
                            <a:ea typeface="Microsoft YaHei" charset="0"/>
                            <a:cs typeface="Microsoft YaHei" charset="0"/>
                          </a:rPr>
                          <m:t>𝑑</m:t>
                        </m:r>
                        <m:sSub>
                          <m:sSubPr>
                            <m:ctrlPr>
                              <a:rPr kumimoji="1" lang="en-US" altLang="zh-CN" i="1">
                                <a:latin typeface="Cambria Math" charset="0"/>
                                <a:ea typeface="Microsoft YaHei" charset="0"/>
                                <a:cs typeface="Microsoft YaHei" charset="0"/>
                              </a:rPr>
                            </m:ctrlPr>
                          </m:sSubPr>
                          <m:e>
                            <m:r>
                              <a:rPr kumimoji="1" lang="en-US" altLang="zh-CN" i="1">
                                <a:latin typeface="Cambria Math" charset="0"/>
                                <a:ea typeface="Microsoft YaHei" charset="0"/>
                                <a:cs typeface="Microsoft YaHei" charset="0"/>
                              </a:rPr>
                              <m:t>𝑤</m:t>
                            </m:r>
                          </m:e>
                          <m:sub>
                            <m:r>
                              <a:rPr kumimoji="1" lang="en-US" altLang="zh-CN" i="1">
                                <a:latin typeface="Cambria Math" charset="0"/>
                                <a:ea typeface="Microsoft YaHei" charset="0"/>
                                <a:cs typeface="Microsoft YaHei" charset="0"/>
                              </a:rPr>
                              <m:t>𝑖</m:t>
                            </m:r>
                          </m:sub>
                        </m:sSub>
                      </m:num>
                      <m:den>
                        <m:r>
                          <a:rPr kumimoji="1" lang="en-US" altLang="zh-CN" i="1">
                            <a:latin typeface="Cambria Math" charset="0"/>
                            <a:ea typeface="Microsoft YaHei" charset="0"/>
                            <a:cs typeface="Microsoft YaHei" charset="0"/>
                          </a:rPr>
                          <m:t>𝑑𝑡</m:t>
                        </m:r>
                      </m:den>
                    </m:f>
                    <m:r>
                      <a:rPr kumimoji="1" lang="en-US" altLang="zh-CN" i="1">
                        <a:latin typeface="Cambria Math" charset="0"/>
                        <a:ea typeface="Microsoft YaHei" charset="0"/>
                        <a:cs typeface="Microsoft YaHei" charset="0"/>
                      </a:rPr>
                      <m:t>=</m:t>
                    </m:r>
                    <m:f>
                      <m:fPr>
                        <m:ctrlPr>
                          <a:rPr kumimoji="1" lang="bg-BG" altLang="zh-CN" i="1">
                            <a:latin typeface="Cambria Math" charset="0"/>
                            <a:ea typeface="Microsoft YaHei" charset="0"/>
                            <a:cs typeface="Microsoft YaHei" charset="0"/>
                          </a:rPr>
                        </m:ctrlPr>
                      </m:fPr>
                      <m:num>
                        <m:r>
                          <a:rPr kumimoji="1" lang="en-US" altLang="zh-CN" i="1">
                            <a:latin typeface="Cambria Math" charset="0"/>
                            <a:ea typeface="Microsoft YaHei" charset="0"/>
                            <a:cs typeface="Microsoft YaHei" charset="0"/>
                          </a:rPr>
                          <m:t>1</m:t>
                        </m:r>
                        <m:r>
                          <a:rPr kumimoji="1" lang="zh-CN" altLang="en-US" b="0" i="1" smtClean="0">
                            <a:latin typeface="Cambria Math" charset="0"/>
                            <a:ea typeface="Microsoft YaHei" charset="0"/>
                            <a:cs typeface="Microsoft YaHei" charset="0"/>
                          </a:rPr>
                          <m:t>−</m:t>
                        </m:r>
                        <m:sSub>
                          <m:sSubPr>
                            <m:ctrlPr>
                              <a:rPr kumimoji="1" lang="en-US" altLang="zh-CN" b="0" i="1" smtClean="0">
                                <a:latin typeface="Cambria Math" charset="0"/>
                                <a:ea typeface="Microsoft YaHei" charset="0"/>
                                <a:cs typeface="Microsoft YaHei" charset="0"/>
                              </a:rPr>
                            </m:ctrlPr>
                          </m:sSubPr>
                          <m:e>
                            <m:r>
                              <a:rPr kumimoji="1" lang="en-US" altLang="zh-CN" i="1">
                                <a:latin typeface="Cambria Math" charset="0"/>
                                <a:ea typeface="Microsoft YaHei" charset="0"/>
                                <a:cs typeface="Microsoft YaHei" charset="0"/>
                              </a:rPr>
                              <m:t>𝛼</m:t>
                            </m:r>
                          </m:e>
                          <m:sub>
                            <m:r>
                              <m:rPr>
                                <m:sty m:val="p"/>
                              </m:rPr>
                              <a:rPr kumimoji="1" lang="en-US" altLang="zh-CN" b="0" i="1" smtClean="0">
                                <a:latin typeface="Cambria Math" charset="0"/>
                                <a:ea typeface="Microsoft YaHei" charset="0"/>
                                <a:cs typeface="Microsoft YaHei" charset="0"/>
                              </a:rPr>
                              <m:t>i</m:t>
                            </m:r>
                          </m:sub>
                        </m:sSub>
                        <m:r>
                          <a:rPr kumimoji="1" lang="en-US" altLang="zh-CN" i="1" smtClean="0">
                            <a:latin typeface="Cambria Math" charset="0"/>
                            <a:ea typeface="Microsoft YaHei" charset="0"/>
                            <a:cs typeface="Microsoft YaHei" charset="0"/>
                          </a:rPr>
                          <m:t> </m:t>
                        </m:r>
                        <m:r>
                          <a:rPr kumimoji="1" lang="en-US" altLang="zh-CN" i="1">
                            <a:latin typeface="Cambria Math" charset="0"/>
                            <a:ea typeface="Microsoft YaHei" charset="0"/>
                            <a:cs typeface="Microsoft YaHei" charset="0"/>
                          </a:rPr>
                          <m:t>(</m:t>
                        </m:r>
                        <m:r>
                          <a:rPr kumimoji="1" lang="en-US" altLang="zh-CN" i="1">
                            <a:latin typeface="Cambria Math" charset="0"/>
                            <a:ea typeface="Microsoft YaHei" charset="0"/>
                            <a:cs typeface="Microsoft YaHei" charset="0"/>
                          </a:rPr>
                          <m:t>𝑡</m:t>
                        </m:r>
                        <m:r>
                          <a:rPr kumimoji="1" lang="en-US" altLang="zh-CN" i="1">
                            <a:latin typeface="Cambria Math" charset="0"/>
                            <a:ea typeface="Microsoft YaHei" charset="0"/>
                            <a:cs typeface="Microsoft YaHei" charset="0"/>
                          </a:rPr>
                          <m:t>)</m:t>
                        </m:r>
                        <m:f>
                          <m:fPr>
                            <m:ctrlPr>
                              <a:rPr lang="bg-BG" altLang="zh-CN" i="1">
                                <a:solidFill>
                                  <a:srgbClr val="333336"/>
                                </a:solidFill>
                                <a:latin typeface="Cambria Math" charset="0"/>
                                <a:ea typeface="Microsoft YaHei" charset="0"/>
                                <a:cs typeface="Microsoft YaHei" charset="0"/>
                              </a:rPr>
                            </m:ctrlPr>
                          </m:fPr>
                          <m:num>
                            <m:sSub>
                              <m:sSubPr>
                                <m:ctrlPr>
                                  <a:rPr lang="en-US" altLang="zh-CN" i="1" smtClean="0">
                                    <a:solidFill>
                                      <a:srgbClr val="333336"/>
                                    </a:solidFill>
                                    <a:latin typeface="Cambria Math" charset="0"/>
                                    <a:ea typeface="Microsoft YaHei" charset="0"/>
                                    <a:cs typeface="Microsoft YaHei" charset="0"/>
                                  </a:rPr>
                                </m:ctrlPr>
                              </m:sSubPr>
                              <m:e>
                                <m:r>
                                  <a:rPr lang="en-US" altLang="zh-CN" b="0" i="1" smtClean="0">
                                    <a:solidFill>
                                      <a:srgbClr val="333336"/>
                                    </a:solidFill>
                                    <a:latin typeface="Cambria Math" charset="0"/>
                                    <a:ea typeface="Microsoft YaHei" charset="0"/>
                                    <a:cs typeface="Microsoft YaHei" charset="0"/>
                                  </a:rPr>
                                  <m:t>𝑡</m:t>
                                </m:r>
                              </m:e>
                              <m:sub>
                                <m:r>
                                  <a:rPr lang="en-US" altLang="zh-CN" b="0" i="1" smtClean="0">
                                    <a:solidFill>
                                      <a:srgbClr val="333336"/>
                                    </a:solidFill>
                                    <a:latin typeface="Cambria Math" charset="0"/>
                                    <a:ea typeface="Microsoft YaHei" charset="0"/>
                                    <a:cs typeface="Microsoft YaHei" charset="0"/>
                                  </a:rPr>
                                  <m:t>𝑖</m:t>
                                </m:r>
                              </m:sub>
                            </m:sSub>
                          </m:num>
                          <m:den>
                            <m:sSub>
                              <m:sSubPr>
                                <m:ctrlPr>
                                  <a:rPr lang="en-US" altLang="zh-CN" i="1">
                                    <a:solidFill>
                                      <a:srgbClr val="333336"/>
                                    </a:solidFill>
                                    <a:latin typeface="Cambria Math" charset="0"/>
                                    <a:ea typeface="Microsoft YaHei" charset="0"/>
                                    <a:cs typeface="Microsoft YaHei" charset="0"/>
                                  </a:rPr>
                                </m:ctrlPr>
                              </m:sSubPr>
                              <m:e>
                                <m:r>
                                  <a:rPr lang="en-US" altLang="zh-CN" i="1">
                                    <a:solidFill>
                                      <a:srgbClr val="333336"/>
                                    </a:solidFill>
                                    <a:latin typeface="Cambria Math" charset="0"/>
                                    <a:ea typeface="Microsoft YaHei" charset="0"/>
                                    <a:cs typeface="Microsoft YaHei" charset="0"/>
                                  </a:rPr>
                                  <m:t>𝑡</m:t>
                                </m:r>
                              </m:e>
                              <m:sub>
                                <m:r>
                                  <a:rPr lang="en-US" altLang="zh-CN" i="1">
                                    <a:solidFill>
                                      <a:srgbClr val="333336"/>
                                    </a:solidFill>
                                    <a:latin typeface="Cambria Math" charset="0"/>
                                    <a:ea typeface="Microsoft YaHei" charset="0"/>
                                    <a:cs typeface="Microsoft YaHei" charset="0"/>
                                  </a:rPr>
                                  <m:t>𝑚𝑎𝑥</m:t>
                                </m:r>
                              </m:sub>
                            </m:sSub>
                          </m:den>
                        </m:f>
                      </m:num>
                      <m:den>
                        <m:r>
                          <a:rPr kumimoji="1" lang="en-US" altLang="zh-CN" i="1">
                            <a:latin typeface="Cambria Math" charset="0"/>
                            <a:ea typeface="Microsoft YaHei" charset="0"/>
                            <a:cs typeface="Microsoft YaHei" charset="0"/>
                          </a:rPr>
                          <m:t>𝑅</m:t>
                        </m:r>
                        <m:r>
                          <a:rPr kumimoji="1" lang="en-US" altLang="zh-CN" i="1">
                            <a:latin typeface="Cambria Math" charset="0"/>
                            <a:ea typeface="Microsoft YaHei" charset="0"/>
                            <a:cs typeface="Microsoft YaHei" charset="0"/>
                          </a:rPr>
                          <m:t>(</m:t>
                        </m:r>
                        <m:r>
                          <a:rPr kumimoji="1" lang="en-US" altLang="zh-CN" i="1">
                            <a:latin typeface="Cambria Math" charset="0"/>
                            <a:ea typeface="Microsoft YaHei" charset="0"/>
                            <a:cs typeface="Microsoft YaHei" charset="0"/>
                          </a:rPr>
                          <m:t>𝑡</m:t>
                        </m:r>
                        <m:r>
                          <a:rPr kumimoji="1" lang="en-US" altLang="zh-CN" i="1">
                            <a:latin typeface="Cambria Math" charset="0"/>
                            <a:ea typeface="Microsoft YaHei" charset="0"/>
                            <a:cs typeface="Microsoft YaHei" charset="0"/>
                          </a:rPr>
                          <m:t>)</m:t>
                        </m:r>
                      </m:den>
                    </m:f>
                    <m:r>
                      <a:rPr kumimoji="1" lang="en-US" altLang="zh-CN" i="1">
                        <a:latin typeface="Cambria Math" charset="0"/>
                        <a:ea typeface="Microsoft YaHei" charset="0"/>
                        <a:cs typeface="Microsoft YaHei" charset="0"/>
                      </a:rPr>
                      <m:t>−</m:t>
                    </m:r>
                    <m:f>
                      <m:fPr>
                        <m:ctrlPr>
                          <a:rPr kumimoji="1" lang="bg-BG" altLang="zh-CN" i="1">
                            <a:latin typeface="Cambria Math" charset="0"/>
                            <a:ea typeface="Microsoft YaHei" charset="0"/>
                            <a:cs typeface="Microsoft YaHei" charset="0"/>
                          </a:rPr>
                        </m:ctrlPr>
                      </m:fPr>
                      <m:num>
                        <m:sSub>
                          <m:sSubPr>
                            <m:ctrlPr>
                              <a:rPr kumimoji="1" lang="en-US" altLang="zh-CN" i="1">
                                <a:latin typeface="Cambria Math" charset="0"/>
                                <a:ea typeface="Microsoft YaHei" charset="0"/>
                                <a:cs typeface="Microsoft YaHei" charset="0"/>
                              </a:rPr>
                            </m:ctrlPr>
                          </m:sSubPr>
                          <m:e>
                            <m:r>
                              <a:rPr kumimoji="1" lang="en-US" altLang="zh-CN" i="1">
                                <a:latin typeface="Cambria Math" charset="0"/>
                                <a:ea typeface="Microsoft YaHei" charset="0"/>
                                <a:cs typeface="Microsoft YaHei" charset="0"/>
                              </a:rPr>
                              <m:t>𝑤</m:t>
                            </m:r>
                          </m:e>
                          <m:sub>
                            <m:r>
                              <a:rPr kumimoji="1" lang="en-US" altLang="zh-CN" i="1">
                                <a:latin typeface="Cambria Math" charset="0"/>
                                <a:ea typeface="Microsoft YaHei" charset="0"/>
                                <a:cs typeface="Microsoft YaHei" charset="0"/>
                              </a:rPr>
                              <m:t>𝑖</m:t>
                            </m:r>
                          </m:sub>
                        </m:sSub>
                        <m:d>
                          <m:dPr>
                            <m:ctrlPr>
                              <a:rPr kumimoji="1" lang="en-US" altLang="zh-CN" i="1">
                                <a:latin typeface="Cambria Math" charset="0"/>
                                <a:ea typeface="Microsoft YaHei" charset="0"/>
                                <a:cs typeface="Microsoft YaHei" charset="0"/>
                              </a:rPr>
                            </m:ctrlPr>
                          </m:dPr>
                          <m:e>
                            <m:r>
                              <a:rPr kumimoji="1" lang="en-US" altLang="zh-CN" i="1">
                                <a:latin typeface="Cambria Math" charset="0"/>
                                <a:ea typeface="Microsoft YaHei" charset="0"/>
                                <a:cs typeface="Microsoft YaHei" charset="0"/>
                              </a:rPr>
                              <m:t>𝑡</m:t>
                            </m:r>
                          </m:e>
                        </m:d>
                        <m:sSub>
                          <m:sSubPr>
                            <m:ctrlPr>
                              <a:rPr kumimoji="1" lang="en-US" altLang="zh-CN" i="1" smtClean="0">
                                <a:latin typeface="Cambria Math" charset="0"/>
                                <a:ea typeface="Microsoft YaHei" charset="0"/>
                                <a:cs typeface="Microsoft YaHei" charset="0"/>
                              </a:rPr>
                            </m:ctrlPr>
                          </m:sSubPr>
                          <m:e>
                            <m:r>
                              <a:rPr kumimoji="1" lang="en-US" altLang="zh-CN" i="1">
                                <a:latin typeface="Cambria Math" charset="0"/>
                                <a:ea typeface="Microsoft YaHei" charset="0"/>
                                <a:cs typeface="Microsoft YaHei" charset="0"/>
                              </a:rPr>
                              <m:t>𝛼</m:t>
                            </m:r>
                          </m:e>
                          <m:sub>
                            <m:r>
                              <a:rPr kumimoji="1" lang="en-US" altLang="zh-CN" b="0" i="1" smtClean="0">
                                <a:latin typeface="Cambria Math" charset="0"/>
                                <a:ea typeface="Microsoft YaHei" charset="0"/>
                                <a:cs typeface="Microsoft YaHei" charset="0"/>
                              </a:rPr>
                              <m:t>𝑖</m:t>
                            </m:r>
                          </m:sub>
                        </m:sSub>
                        <m:r>
                          <a:rPr kumimoji="1" lang="en-US" altLang="zh-CN" i="1">
                            <a:latin typeface="Cambria Math" charset="0"/>
                            <a:ea typeface="Microsoft YaHei" charset="0"/>
                            <a:cs typeface="Microsoft YaHei" charset="0"/>
                          </a:rPr>
                          <m:t>(</m:t>
                        </m:r>
                        <m:r>
                          <a:rPr kumimoji="1" lang="en-US" altLang="zh-CN" i="1">
                            <a:latin typeface="Cambria Math" charset="0"/>
                            <a:ea typeface="Microsoft YaHei" charset="0"/>
                            <a:cs typeface="Microsoft YaHei" charset="0"/>
                          </a:rPr>
                          <m:t>𝑡</m:t>
                        </m:r>
                        <m:r>
                          <a:rPr kumimoji="1" lang="en-US" altLang="zh-CN" i="1">
                            <a:latin typeface="Cambria Math" charset="0"/>
                            <a:ea typeface="Microsoft YaHei" charset="0"/>
                            <a:cs typeface="Microsoft YaHei" charset="0"/>
                          </a:rPr>
                          <m:t>)</m:t>
                        </m:r>
                        <m:f>
                          <m:fPr>
                            <m:ctrlPr>
                              <a:rPr lang="bg-BG" altLang="zh-CN" i="1">
                                <a:solidFill>
                                  <a:srgbClr val="333336"/>
                                </a:solidFill>
                                <a:latin typeface="Cambria Math" charset="0"/>
                                <a:ea typeface="Microsoft YaHei" charset="0"/>
                                <a:cs typeface="Microsoft YaHei" charset="0"/>
                              </a:rPr>
                            </m:ctrlPr>
                          </m:fPr>
                          <m:num>
                            <m:sSub>
                              <m:sSubPr>
                                <m:ctrlPr>
                                  <a:rPr lang="en-US" altLang="zh-CN" i="1">
                                    <a:solidFill>
                                      <a:srgbClr val="333336"/>
                                    </a:solidFill>
                                    <a:latin typeface="Cambria Math" charset="0"/>
                                    <a:ea typeface="Microsoft YaHei" charset="0"/>
                                    <a:cs typeface="Microsoft YaHei" charset="0"/>
                                  </a:rPr>
                                </m:ctrlPr>
                              </m:sSubPr>
                              <m:e>
                                <m:r>
                                  <a:rPr lang="en-US" altLang="zh-CN" i="1">
                                    <a:solidFill>
                                      <a:srgbClr val="333336"/>
                                    </a:solidFill>
                                    <a:latin typeface="Cambria Math" charset="0"/>
                                    <a:ea typeface="Microsoft YaHei" charset="0"/>
                                    <a:cs typeface="Microsoft YaHei" charset="0"/>
                                  </a:rPr>
                                  <m:t>𝑡</m:t>
                                </m:r>
                              </m:e>
                              <m:sub>
                                <m:r>
                                  <a:rPr lang="en-US" altLang="zh-CN" i="1">
                                    <a:solidFill>
                                      <a:srgbClr val="333336"/>
                                    </a:solidFill>
                                    <a:latin typeface="Cambria Math" charset="0"/>
                                    <a:ea typeface="Microsoft YaHei" charset="0"/>
                                    <a:cs typeface="Microsoft YaHei" charset="0"/>
                                  </a:rPr>
                                  <m:t>𝑖</m:t>
                                </m:r>
                              </m:sub>
                            </m:sSub>
                          </m:num>
                          <m:den>
                            <m:sSub>
                              <m:sSubPr>
                                <m:ctrlPr>
                                  <a:rPr lang="en-US" altLang="zh-CN" i="1">
                                    <a:solidFill>
                                      <a:srgbClr val="333336"/>
                                    </a:solidFill>
                                    <a:latin typeface="Cambria Math" charset="0"/>
                                    <a:ea typeface="Microsoft YaHei" charset="0"/>
                                    <a:cs typeface="Microsoft YaHei" charset="0"/>
                                  </a:rPr>
                                </m:ctrlPr>
                              </m:sSubPr>
                              <m:e>
                                <m:r>
                                  <a:rPr lang="en-US" altLang="zh-CN" i="1">
                                    <a:solidFill>
                                      <a:srgbClr val="333336"/>
                                    </a:solidFill>
                                    <a:latin typeface="Cambria Math" charset="0"/>
                                    <a:ea typeface="Microsoft YaHei" charset="0"/>
                                    <a:cs typeface="Microsoft YaHei" charset="0"/>
                                  </a:rPr>
                                  <m:t>𝑡</m:t>
                                </m:r>
                              </m:e>
                              <m:sub>
                                <m:r>
                                  <a:rPr lang="en-US" altLang="zh-CN" i="1">
                                    <a:solidFill>
                                      <a:srgbClr val="333336"/>
                                    </a:solidFill>
                                    <a:latin typeface="Cambria Math" charset="0"/>
                                    <a:ea typeface="Microsoft YaHei" charset="0"/>
                                    <a:cs typeface="Microsoft YaHei" charset="0"/>
                                  </a:rPr>
                                  <m:t>𝑚𝑎𝑥</m:t>
                                </m:r>
                              </m:sub>
                            </m:sSub>
                          </m:den>
                        </m:f>
                      </m:num>
                      <m:den>
                        <m:r>
                          <a:rPr kumimoji="1" lang="en-US" altLang="zh-CN" i="1">
                            <a:latin typeface="Cambria Math" charset="0"/>
                            <a:ea typeface="Microsoft YaHei" charset="0"/>
                            <a:cs typeface="Microsoft YaHei" charset="0"/>
                          </a:rPr>
                          <m:t>𝑅</m:t>
                        </m:r>
                        <m:d>
                          <m:dPr>
                            <m:ctrlPr>
                              <a:rPr kumimoji="1" lang="en-US" altLang="zh-CN" i="1">
                                <a:latin typeface="Cambria Math" charset="0"/>
                                <a:ea typeface="Microsoft YaHei" charset="0"/>
                                <a:cs typeface="Microsoft YaHei" charset="0"/>
                              </a:rPr>
                            </m:ctrlPr>
                          </m:dPr>
                          <m:e>
                            <m:r>
                              <a:rPr kumimoji="1" lang="en-US" altLang="zh-CN" i="1">
                                <a:latin typeface="Cambria Math" charset="0"/>
                                <a:ea typeface="Microsoft YaHei" charset="0"/>
                                <a:cs typeface="Microsoft YaHei" charset="0"/>
                              </a:rPr>
                              <m:t>𝑡</m:t>
                            </m:r>
                          </m:e>
                        </m:d>
                      </m:den>
                    </m:f>
                    <m:r>
                      <a:rPr kumimoji="1" lang="en-US" altLang="zh-CN" i="1">
                        <a:latin typeface="Cambria Math" charset="0"/>
                        <a:ea typeface="Microsoft YaHei" charset="0"/>
                        <a:cs typeface="Microsoft YaHei" charset="0"/>
                      </a:rPr>
                      <m:t>𝑝</m:t>
                    </m:r>
                    <m:r>
                      <a:rPr kumimoji="1" lang="en-US" altLang="zh-CN" i="1">
                        <a:latin typeface="Cambria Math" charset="0"/>
                        <a:ea typeface="Microsoft YaHei" charset="0"/>
                        <a:cs typeface="Microsoft YaHei" charset="0"/>
                      </a:rPr>
                      <m:t>(</m:t>
                    </m:r>
                    <m:r>
                      <a:rPr kumimoji="1" lang="en-US" altLang="zh-CN" i="1">
                        <a:latin typeface="Cambria Math" charset="0"/>
                        <a:ea typeface="Microsoft YaHei" charset="0"/>
                        <a:cs typeface="Microsoft YaHei" charset="0"/>
                      </a:rPr>
                      <m:t>𝑡</m:t>
                    </m:r>
                    <m:r>
                      <a:rPr kumimoji="1" lang="en-US" altLang="zh-CN" i="1">
                        <a:latin typeface="Cambria Math" charset="0"/>
                        <a:ea typeface="Microsoft YaHei" charset="0"/>
                        <a:cs typeface="Microsoft YaHei" charset="0"/>
                      </a:rPr>
                      <m:t>−</m:t>
                    </m:r>
                    <m:sSup>
                      <m:sSupPr>
                        <m:ctrlPr>
                          <a:rPr kumimoji="1" lang="en-US" altLang="zh-CN" i="1">
                            <a:latin typeface="Cambria Math" charset="0"/>
                            <a:ea typeface="Microsoft YaHei" charset="0"/>
                            <a:cs typeface="Microsoft YaHei" charset="0"/>
                          </a:rPr>
                        </m:ctrlPr>
                      </m:sSupPr>
                      <m:e>
                        <m:r>
                          <a:rPr kumimoji="1" lang="en-US" altLang="zh-CN" i="1">
                            <a:latin typeface="Cambria Math" charset="0"/>
                            <a:ea typeface="Microsoft YaHei" charset="0"/>
                            <a:cs typeface="Microsoft YaHei" charset="0"/>
                          </a:rPr>
                          <m:t>𝑅</m:t>
                        </m:r>
                      </m:e>
                      <m:sup>
                        <m:r>
                          <a:rPr kumimoji="1" lang="zh-CN" altLang="en-US" i="1">
                            <a:latin typeface="Cambria Math" charset="0"/>
                            <a:ea typeface="Microsoft YaHei" charset="0"/>
                            <a:cs typeface="Microsoft YaHei" charset="0"/>
                          </a:rPr>
                          <m:t>∗</m:t>
                        </m:r>
                      </m:sup>
                    </m:sSup>
                    <m:r>
                      <a:rPr kumimoji="1" lang="en-US" altLang="zh-CN" i="1">
                        <a:latin typeface="Cambria Math" charset="0"/>
                        <a:ea typeface="Microsoft YaHei" charset="0"/>
                        <a:cs typeface="Microsoft YaHei" charset="0"/>
                      </a:rPr>
                      <m:t>)</m:t>
                    </m:r>
                  </m:oMath>
                </a14:m>
                <a:endParaRPr kumimoji="1" lang="zh-CN" altLang="en-US" dirty="0">
                  <a:ea typeface="Microsoft YaHei" charset="0"/>
                  <a:cs typeface="Microsoft YaHei" charset="0"/>
                </a:endParaRPr>
              </a:p>
              <a:p>
                <a:pPr lvl="1"/>
                <a14:m>
                  <m:oMath xmlns:m="http://schemas.openxmlformats.org/officeDocument/2006/math">
                    <m:f>
                      <m:fPr>
                        <m:ctrlPr>
                          <a:rPr kumimoji="1" lang="bg-BG" altLang="zh-CN" i="1">
                            <a:latin typeface="Cambria Math" charset="0"/>
                            <a:ea typeface="Microsoft YaHei" charset="0"/>
                            <a:cs typeface="Microsoft YaHei" charset="0"/>
                          </a:rPr>
                        </m:ctrlPr>
                      </m:fPr>
                      <m:num>
                        <m:r>
                          <a:rPr kumimoji="1" lang="en-US" altLang="zh-CN" i="1">
                            <a:latin typeface="Cambria Math" charset="0"/>
                            <a:ea typeface="Microsoft YaHei" charset="0"/>
                            <a:cs typeface="Microsoft YaHei" charset="0"/>
                          </a:rPr>
                          <m:t>𝑑𝑞</m:t>
                        </m:r>
                      </m:num>
                      <m:den>
                        <m:r>
                          <a:rPr kumimoji="1" lang="en-US" altLang="zh-CN" i="1">
                            <a:latin typeface="Cambria Math" charset="0"/>
                            <a:ea typeface="Microsoft YaHei" charset="0"/>
                            <a:cs typeface="Microsoft YaHei" charset="0"/>
                          </a:rPr>
                          <m:t>𝑑𝑡</m:t>
                        </m:r>
                      </m:den>
                    </m:f>
                    <m:r>
                      <a:rPr kumimoji="1" lang="en-US" altLang="zh-CN" i="1">
                        <a:latin typeface="Cambria Math" charset="0"/>
                        <a:ea typeface="Microsoft YaHei" charset="0"/>
                        <a:cs typeface="Microsoft YaHei" charset="0"/>
                      </a:rPr>
                      <m:t>=</m:t>
                    </m:r>
                    <m:nary>
                      <m:naryPr>
                        <m:chr m:val="∑"/>
                        <m:ctrlPr>
                          <a:rPr kumimoji="1" lang="is-IS" altLang="zh-CN" i="1">
                            <a:latin typeface="Cambria Math" charset="0"/>
                            <a:ea typeface="Microsoft YaHei" charset="0"/>
                            <a:cs typeface="Microsoft YaHei" charset="0"/>
                          </a:rPr>
                        </m:ctrlPr>
                      </m:naryPr>
                      <m:sub>
                        <m:r>
                          <m:rPr>
                            <m:brk m:alnAt="23"/>
                          </m:rPr>
                          <a:rPr kumimoji="1" lang="en-US" altLang="zh-CN" i="1">
                            <a:latin typeface="Cambria Math" charset="0"/>
                            <a:ea typeface="Microsoft YaHei" charset="0"/>
                            <a:cs typeface="Microsoft YaHei" charset="0"/>
                          </a:rPr>
                          <m:t>𝑖</m:t>
                        </m:r>
                        <m:r>
                          <a:rPr kumimoji="1" lang="en-US" altLang="zh-CN" i="1">
                            <a:latin typeface="Cambria Math" charset="0"/>
                            <a:ea typeface="Microsoft YaHei" charset="0"/>
                            <a:cs typeface="Microsoft YaHei" charset="0"/>
                          </a:rPr>
                          <m:t>=1</m:t>
                        </m:r>
                      </m:sub>
                      <m:sup>
                        <m:r>
                          <a:rPr kumimoji="1" lang="en-US" altLang="zh-CN" i="1">
                            <a:latin typeface="Cambria Math" charset="0"/>
                            <a:ea typeface="Microsoft YaHei" charset="0"/>
                            <a:cs typeface="Microsoft YaHei" charset="0"/>
                          </a:rPr>
                          <m:t>𝑁</m:t>
                        </m:r>
                      </m:sup>
                      <m:e>
                        <m:f>
                          <m:fPr>
                            <m:ctrlPr>
                              <a:rPr kumimoji="1" lang="bg-BG" altLang="zh-CN" i="1">
                                <a:latin typeface="Cambria Math" charset="0"/>
                                <a:ea typeface="Microsoft YaHei" charset="0"/>
                                <a:cs typeface="Microsoft YaHei" charset="0"/>
                              </a:rPr>
                            </m:ctrlPr>
                          </m:fPr>
                          <m:num>
                            <m:sSub>
                              <m:sSubPr>
                                <m:ctrlPr>
                                  <a:rPr kumimoji="1" lang="en-US" altLang="zh-CN" i="1">
                                    <a:latin typeface="Cambria Math" charset="0"/>
                                    <a:ea typeface="Microsoft YaHei" charset="0"/>
                                    <a:cs typeface="Microsoft YaHei" charset="0"/>
                                  </a:rPr>
                                </m:ctrlPr>
                              </m:sSubPr>
                              <m:e>
                                <m:r>
                                  <a:rPr kumimoji="1" lang="en-US" altLang="zh-CN" i="1">
                                    <a:latin typeface="Cambria Math" charset="0"/>
                                    <a:ea typeface="Microsoft YaHei" charset="0"/>
                                    <a:cs typeface="Microsoft YaHei" charset="0"/>
                                  </a:rPr>
                                  <m:t>𝑤</m:t>
                                </m:r>
                              </m:e>
                              <m:sub>
                                <m:r>
                                  <a:rPr kumimoji="1" lang="en-US" altLang="zh-CN" i="1">
                                    <a:latin typeface="Cambria Math" charset="0"/>
                                    <a:ea typeface="Microsoft YaHei" charset="0"/>
                                    <a:cs typeface="Microsoft YaHei" charset="0"/>
                                  </a:rPr>
                                  <m:t>𝑖</m:t>
                                </m:r>
                              </m:sub>
                            </m:sSub>
                            <m:r>
                              <a:rPr kumimoji="1" lang="en-US" altLang="zh-CN" i="1">
                                <a:latin typeface="Cambria Math" charset="0"/>
                                <a:ea typeface="Microsoft YaHei" charset="0"/>
                                <a:cs typeface="Microsoft YaHei" charset="0"/>
                              </a:rPr>
                              <m:t>(</m:t>
                            </m:r>
                            <m:r>
                              <a:rPr kumimoji="1" lang="en-US" altLang="zh-CN" i="1">
                                <a:latin typeface="Cambria Math" charset="0"/>
                                <a:ea typeface="Microsoft YaHei" charset="0"/>
                                <a:cs typeface="Microsoft YaHei" charset="0"/>
                              </a:rPr>
                              <m:t>𝑡</m:t>
                            </m:r>
                            <m:r>
                              <a:rPr kumimoji="1" lang="en-US" altLang="zh-CN" i="1">
                                <a:latin typeface="Cambria Math" charset="0"/>
                                <a:ea typeface="Microsoft YaHei" charset="0"/>
                                <a:cs typeface="Microsoft YaHei" charset="0"/>
                              </a:rPr>
                              <m:t>)</m:t>
                            </m:r>
                          </m:num>
                          <m:den>
                            <m:r>
                              <a:rPr kumimoji="1" lang="en-US" altLang="zh-CN" i="1">
                                <a:latin typeface="Cambria Math" charset="0"/>
                                <a:ea typeface="Microsoft YaHei" charset="0"/>
                                <a:cs typeface="Microsoft YaHei" charset="0"/>
                              </a:rPr>
                              <m:t>𝑅</m:t>
                            </m:r>
                            <m:r>
                              <a:rPr kumimoji="1" lang="en-US" altLang="zh-CN" i="1">
                                <a:latin typeface="Cambria Math" charset="0"/>
                                <a:ea typeface="Microsoft YaHei" charset="0"/>
                                <a:cs typeface="Microsoft YaHei" charset="0"/>
                              </a:rPr>
                              <m:t>(</m:t>
                            </m:r>
                            <m:r>
                              <a:rPr kumimoji="1" lang="en-US" altLang="zh-CN" i="1">
                                <a:latin typeface="Cambria Math" charset="0"/>
                                <a:ea typeface="Microsoft YaHei" charset="0"/>
                                <a:cs typeface="Microsoft YaHei" charset="0"/>
                              </a:rPr>
                              <m:t>𝑡</m:t>
                            </m:r>
                            <m:r>
                              <a:rPr kumimoji="1" lang="en-US" altLang="zh-CN" i="1">
                                <a:latin typeface="Cambria Math" charset="0"/>
                                <a:ea typeface="Microsoft YaHei" charset="0"/>
                                <a:cs typeface="Microsoft YaHei" charset="0"/>
                              </a:rPr>
                              <m:t>)</m:t>
                            </m:r>
                          </m:den>
                        </m:f>
                        <m:r>
                          <a:rPr kumimoji="1" lang="en-US" altLang="zh-CN" i="1">
                            <a:latin typeface="Cambria Math" charset="0"/>
                            <a:ea typeface="Microsoft YaHei" charset="0"/>
                            <a:cs typeface="Microsoft YaHei" charset="0"/>
                          </a:rPr>
                          <m:t>−</m:t>
                        </m:r>
                        <m:r>
                          <a:rPr kumimoji="1" lang="en-US" altLang="zh-CN" i="1">
                            <a:latin typeface="Cambria Math" charset="0"/>
                            <a:ea typeface="Microsoft YaHei" charset="0"/>
                            <a:cs typeface="Microsoft YaHei" charset="0"/>
                          </a:rPr>
                          <m:t>𝐶</m:t>
                        </m:r>
                      </m:e>
                    </m:nary>
                  </m:oMath>
                </a14:m>
                <a:endParaRPr kumimoji="1" lang="zh-CN" altLang="en-US" dirty="0">
                  <a:ea typeface="Microsoft YaHei" charset="0"/>
                  <a:cs typeface="Microsoft YaHei" charset="0"/>
                </a:endParaRPr>
              </a:p>
              <a:p>
                <a:pPr lvl="1"/>
                <a14:m>
                  <m:oMath xmlns:m="http://schemas.openxmlformats.org/officeDocument/2006/math">
                    <m:f>
                      <m:fPr>
                        <m:ctrlPr>
                          <a:rPr kumimoji="1" lang="en-US" altLang="zh-CN" i="1">
                            <a:latin typeface="Cambria Math" charset="0"/>
                            <a:ea typeface="Microsoft YaHei" charset="0"/>
                            <a:cs typeface="Microsoft YaHei" charset="0"/>
                          </a:rPr>
                        </m:ctrlPr>
                      </m:fPr>
                      <m:num>
                        <m:r>
                          <a:rPr kumimoji="1" lang="en-US" altLang="zh-CN" i="1">
                            <a:latin typeface="Cambria Math" charset="0"/>
                            <a:ea typeface="Microsoft YaHei" charset="0"/>
                            <a:cs typeface="Microsoft YaHei" charset="0"/>
                          </a:rPr>
                          <m:t>𝑑</m:t>
                        </m:r>
                        <m:sSub>
                          <m:sSubPr>
                            <m:ctrlPr>
                              <a:rPr kumimoji="1" lang="en-US" altLang="zh-CN" i="1">
                                <a:latin typeface="Cambria Math" charset="0"/>
                                <a:ea typeface="Microsoft YaHei" charset="0"/>
                                <a:cs typeface="Microsoft YaHei" charset="0"/>
                              </a:rPr>
                            </m:ctrlPr>
                          </m:sSubPr>
                          <m:e>
                            <m:r>
                              <a:rPr kumimoji="1" lang="en-US" altLang="zh-CN" i="1">
                                <a:latin typeface="Cambria Math" charset="0"/>
                                <a:ea typeface="Microsoft YaHei" charset="0"/>
                                <a:cs typeface="Microsoft YaHei" charset="0"/>
                              </a:rPr>
                              <m:t>𝛼</m:t>
                            </m:r>
                          </m:e>
                          <m:sub>
                            <m:r>
                              <a:rPr kumimoji="1" lang="en-US" altLang="zh-CN" i="1">
                                <a:latin typeface="Cambria Math" charset="0"/>
                                <a:ea typeface="Microsoft YaHei" charset="0"/>
                                <a:cs typeface="Microsoft YaHei" charset="0"/>
                              </a:rPr>
                              <m:t>𝑖</m:t>
                            </m:r>
                          </m:sub>
                        </m:sSub>
                      </m:num>
                      <m:den>
                        <m:r>
                          <a:rPr kumimoji="1" lang="en-US" altLang="zh-CN" i="1">
                            <a:latin typeface="Cambria Math" charset="0"/>
                            <a:ea typeface="Microsoft YaHei" charset="0"/>
                            <a:cs typeface="Microsoft YaHei" charset="0"/>
                          </a:rPr>
                          <m:t>𝑑𝑡</m:t>
                        </m:r>
                      </m:den>
                    </m:f>
                    <m:r>
                      <a:rPr kumimoji="1" lang="en-US" altLang="zh-CN" i="1">
                        <a:latin typeface="Cambria Math" charset="0"/>
                        <a:ea typeface="Microsoft YaHei" charset="0"/>
                        <a:cs typeface="Microsoft YaHei" charset="0"/>
                      </a:rPr>
                      <m:t>=</m:t>
                    </m:r>
                    <m:f>
                      <m:fPr>
                        <m:ctrlPr>
                          <a:rPr kumimoji="1" lang="bg-BG" altLang="zh-CN" i="1">
                            <a:latin typeface="Cambria Math" charset="0"/>
                            <a:ea typeface="Microsoft YaHei" charset="0"/>
                            <a:cs typeface="Microsoft YaHei" charset="0"/>
                          </a:rPr>
                        </m:ctrlPr>
                      </m:fPr>
                      <m:num>
                        <m:r>
                          <a:rPr kumimoji="1" lang="en-US" altLang="zh-CN" i="1">
                            <a:latin typeface="Cambria Math" charset="0"/>
                            <a:ea typeface="Microsoft YaHei" charset="0"/>
                            <a:cs typeface="Microsoft YaHei" charset="0"/>
                          </a:rPr>
                          <m:t>𝑔</m:t>
                        </m:r>
                      </m:num>
                      <m:den>
                        <m:r>
                          <a:rPr kumimoji="1" lang="en-US" altLang="zh-CN" i="1">
                            <a:latin typeface="Cambria Math" charset="0"/>
                            <a:ea typeface="Microsoft YaHei" charset="0"/>
                            <a:cs typeface="Microsoft YaHei" charset="0"/>
                          </a:rPr>
                          <m:t>𝑅</m:t>
                        </m:r>
                        <m:d>
                          <m:dPr>
                            <m:ctrlPr>
                              <a:rPr kumimoji="1" lang="en-US" altLang="zh-CN" i="1">
                                <a:latin typeface="Cambria Math" charset="0"/>
                                <a:ea typeface="Microsoft YaHei" charset="0"/>
                                <a:cs typeface="Microsoft YaHei" charset="0"/>
                              </a:rPr>
                            </m:ctrlPr>
                          </m:dPr>
                          <m:e>
                            <m:r>
                              <a:rPr kumimoji="1" lang="en-US" altLang="zh-CN" i="1">
                                <a:latin typeface="Cambria Math" charset="0"/>
                                <a:ea typeface="Microsoft YaHei" charset="0"/>
                                <a:cs typeface="Microsoft YaHei" charset="0"/>
                              </a:rPr>
                              <m:t>𝑡</m:t>
                            </m:r>
                          </m:e>
                        </m:d>
                      </m:den>
                    </m:f>
                    <m:r>
                      <a:rPr kumimoji="1" lang="zh-CN" altLang="en-US" i="1">
                        <a:latin typeface="Cambria Math" charset="0"/>
                        <a:ea typeface="Microsoft YaHei" charset="0"/>
                        <a:cs typeface="Microsoft YaHei" charset="0"/>
                      </a:rPr>
                      <m:t>（</m:t>
                    </m:r>
                    <m:r>
                      <a:rPr kumimoji="1" lang="en-US" altLang="zh-CN" i="1">
                        <a:latin typeface="Cambria Math" charset="0"/>
                        <a:ea typeface="Microsoft YaHei" charset="0"/>
                        <a:cs typeface="Microsoft YaHei" charset="0"/>
                      </a:rPr>
                      <m:t>𝑝</m:t>
                    </m:r>
                    <m:d>
                      <m:dPr>
                        <m:ctrlPr>
                          <a:rPr kumimoji="1" lang="en-US" altLang="zh-CN" i="1">
                            <a:latin typeface="Cambria Math" charset="0"/>
                            <a:ea typeface="Microsoft YaHei" charset="0"/>
                            <a:cs typeface="Microsoft YaHei" charset="0"/>
                          </a:rPr>
                        </m:ctrlPr>
                      </m:dPr>
                      <m:e>
                        <m:r>
                          <a:rPr kumimoji="1" lang="en-US" altLang="zh-CN" i="1">
                            <a:latin typeface="Cambria Math" charset="0"/>
                            <a:ea typeface="Microsoft YaHei" charset="0"/>
                            <a:cs typeface="Microsoft YaHei" charset="0"/>
                          </a:rPr>
                          <m:t>𝑡</m:t>
                        </m:r>
                        <m:r>
                          <a:rPr kumimoji="1" lang="en-US" altLang="zh-CN" i="1">
                            <a:latin typeface="Cambria Math" charset="0"/>
                            <a:ea typeface="Microsoft YaHei" charset="0"/>
                            <a:cs typeface="Microsoft YaHei" charset="0"/>
                          </a:rPr>
                          <m:t>−</m:t>
                        </m:r>
                        <m:sSup>
                          <m:sSupPr>
                            <m:ctrlPr>
                              <a:rPr kumimoji="1" lang="en-US" altLang="zh-CN" i="1">
                                <a:latin typeface="Cambria Math" charset="0"/>
                                <a:ea typeface="Microsoft YaHei" charset="0"/>
                                <a:cs typeface="Microsoft YaHei" charset="0"/>
                              </a:rPr>
                            </m:ctrlPr>
                          </m:sSupPr>
                          <m:e>
                            <m:r>
                              <a:rPr kumimoji="1" lang="en-US" altLang="zh-CN" i="1">
                                <a:latin typeface="Cambria Math" charset="0"/>
                                <a:ea typeface="Microsoft YaHei" charset="0"/>
                                <a:cs typeface="Microsoft YaHei" charset="0"/>
                              </a:rPr>
                              <m:t>𝑅</m:t>
                            </m:r>
                          </m:e>
                          <m:sup>
                            <m:r>
                              <a:rPr kumimoji="1" lang="zh-CN" altLang="en-US" i="1">
                                <a:latin typeface="Cambria Math" charset="0"/>
                                <a:ea typeface="Microsoft YaHei" charset="0"/>
                                <a:cs typeface="Microsoft YaHei" charset="0"/>
                              </a:rPr>
                              <m:t>∗</m:t>
                            </m:r>
                          </m:sup>
                        </m:sSup>
                      </m:e>
                    </m:d>
                    <m:r>
                      <a:rPr kumimoji="1" lang="zh-CN" altLang="en-US">
                        <a:latin typeface="Cambria Math" charset="0"/>
                        <a:ea typeface="Microsoft YaHei" charset="0"/>
                        <a:cs typeface="Microsoft YaHei" charset="0"/>
                      </a:rPr>
                      <m:t>−</m:t>
                    </m:r>
                    <m:sSub>
                      <m:sSubPr>
                        <m:ctrlPr>
                          <a:rPr kumimoji="1" lang="en-US" altLang="zh-CN" i="1">
                            <a:latin typeface="Cambria Math" charset="0"/>
                            <a:ea typeface="Microsoft YaHei" charset="0"/>
                            <a:cs typeface="Microsoft YaHei" charset="0"/>
                          </a:rPr>
                        </m:ctrlPr>
                      </m:sSubPr>
                      <m:e>
                        <m:r>
                          <a:rPr kumimoji="1" lang="en-US" altLang="zh-CN" i="1">
                            <a:latin typeface="Cambria Math" charset="0"/>
                            <a:ea typeface="Microsoft YaHei" charset="0"/>
                            <a:cs typeface="Microsoft YaHei" charset="0"/>
                          </a:rPr>
                          <m:t>𝛼</m:t>
                        </m:r>
                      </m:e>
                      <m:sub>
                        <m:r>
                          <a:rPr kumimoji="1" lang="en-US" altLang="zh-CN" i="1">
                            <a:latin typeface="Cambria Math" charset="0"/>
                            <a:ea typeface="Microsoft YaHei" charset="0"/>
                            <a:cs typeface="Microsoft YaHei" charset="0"/>
                          </a:rPr>
                          <m:t>𝑖</m:t>
                        </m:r>
                      </m:sub>
                    </m:sSub>
                    <m:r>
                      <a:rPr kumimoji="1" lang="zh-CN" altLang="en-US" i="1">
                        <a:latin typeface="Cambria Math" charset="0"/>
                        <a:ea typeface="Microsoft YaHei" charset="0"/>
                        <a:cs typeface="Microsoft YaHei" charset="0"/>
                      </a:rPr>
                      <m:t>（</m:t>
                    </m:r>
                    <m:r>
                      <a:rPr kumimoji="1" lang="en-US" altLang="zh-CN" i="1">
                        <a:latin typeface="Cambria Math" charset="0"/>
                        <a:ea typeface="Microsoft YaHei" charset="0"/>
                        <a:cs typeface="Microsoft YaHei" charset="0"/>
                      </a:rPr>
                      <m:t>𝑡</m:t>
                    </m:r>
                    <m:r>
                      <a:rPr kumimoji="1" lang="en-US" altLang="zh-CN" i="1">
                        <a:latin typeface="Cambria Math" charset="0"/>
                        <a:ea typeface="Microsoft YaHei" charset="0"/>
                        <a:cs typeface="Microsoft YaHei" charset="0"/>
                      </a:rPr>
                      <m:t>)</m:t>
                    </m:r>
                    <m:r>
                      <a:rPr kumimoji="1" lang="en-US" altLang="zh-CN" i="1">
                        <a:latin typeface="Cambria Math" charset="0"/>
                        <a:ea typeface="Microsoft YaHei" charset="0"/>
                        <a:cs typeface="Microsoft YaHei" charset="0"/>
                      </a:rPr>
                      <m:t>）</m:t>
                    </m:r>
                  </m:oMath>
                </a14:m>
                <a:endParaRPr kumimoji="1" lang="zh-CN" altLang="en-US" i="1" dirty="0">
                  <a:ea typeface="Microsoft YaHei" charset="0"/>
                  <a:cs typeface="Microsoft YaHei" charset="0"/>
                </a:endParaRPr>
              </a:p>
              <a:p>
                <a:pPr lvl="1"/>
                <a14:m>
                  <m:oMath xmlns:m="http://schemas.openxmlformats.org/officeDocument/2006/math">
                    <m:acc>
                      <m:accPr>
                        <m:chr m:val="̂"/>
                        <m:ctrlPr>
                          <a:rPr kumimoji="1" lang="en-US" altLang="zh-CN" i="1">
                            <a:latin typeface="Cambria Math" charset="0"/>
                            <a:ea typeface="Microsoft YaHei" charset="0"/>
                            <a:cs typeface="Microsoft YaHei" charset="0"/>
                          </a:rPr>
                        </m:ctrlPr>
                      </m:accPr>
                      <m:e>
                        <m:r>
                          <a:rPr kumimoji="1" lang="en-US" altLang="zh-CN" i="1">
                            <a:latin typeface="Cambria Math" charset="0"/>
                            <a:ea typeface="Microsoft YaHei" charset="0"/>
                            <a:cs typeface="Microsoft YaHei" charset="0"/>
                          </a:rPr>
                          <m:t>𝑝</m:t>
                        </m:r>
                      </m:e>
                    </m:acc>
                    <m:d>
                      <m:dPr>
                        <m:ctrlPr>
                          <a:rPr kumimoji="1" lang="en-US" altLang="zh-CN" i="1">
                            <a:latin typeface="Cambria Math" charset="0"/>
                            <a:ea typeface="Microsoft YaHei" charset="0"/>
                            <a:cs typeface="Microsoft YaHei" charset="0"/>
                          </a:rPr>
                        </m:ctrlPr>
                      </m:dPr>
                      <m:e>
                        <m:r>
                          <a:rPr kumimoji="1" lang="en-US" altLang="zh-CN" i="1">
                            <a:latin typeface="Cambria Math" charset="0"/>
                            <a:ea typeface="Microsoft YaHei" charset="0"/>
                            <a:cs typeface="Microsoft YaHei" charset="0"/>
                          </a:rPr>
                          <m:t>𝑡</m:t>
                        </m:r>
                      </m:e>
                    </m:d>
                    <m:r>
                      <a:rPr kumimoji="1" lang="en-US" altLang="zh-CN" i="1">
                        <a:latin typeface="Cambria Math" charset="0"/>
                        <a:ea typeface="Microsoft YaHei" charset="0"/>
                        <a:cs typeface="Microsoft YaHei" charset="0"/>
                      </a:rPr>
                      <m:t>=</m:t>
                    </m:r>
                    <m:sSub>
                      <m:sSubPr>
                        <m:ctrlPr>
                          <a:rPr kumimoji="1" lang="en-US" altLang="zh-CN" i="1">
                            <a:latin typeface="Cambria Math" charset="0"/>
                            <a:ea typeface="Microsoft YaHei" charset="0"/>
                            <a:cs typeface="Microsoft YaHei" charset="0"/>
                          </a:rPr>
                        </m:ctrlPr>
                      </m:sSubPr>
                      <m:e>
                        <m:r>
                          <a:rPr kumimoji="1" lang="en-US" altLang="zh-CN" i="1">
                            <a:latin typeface="Cambria Math" charset="0"/>
                            <a:ea typeface="Microsoft YaHei" charset="0"/>
                            <a:cs typeface="Microsoft YaHei" charset="0"/>
                          </a:rPr>
                          <m:t>1</m:t>
                        </m:r>
                      </m:e>
                      <m:sub>
                        <m:r>
                          <a:rPr kumimoji="1" lang="en-US" altLang="zh-CN" i="1">
                            <a:latin typeface="Cambria Math" charset="0"/>
                            <a:ea typeface="Microsoft YaHei" charset="0"/>
                            <a:cs typeface="Microsoft YaHei" charset="0"/>
                          </a:rPr>
                          <m:t>𝑞</m:t>
                        </m:r>
                        <m:d>
                          <m:dPr>
                            <m:ctrlPr>
                              <a:rPr kumimoji="1" lang="en-US" altLang="zh-CN" i="1">
                                <a:latin typeface="Cambria Math" charset="0"/>
                                <a:ea typeface="Microsoft YaHei" charset="0"/>
                                <a:cs typeface="Microsoft YaHei" charset="0"/>
                              </a:rPr>
                            </m:ctrlPr>
                          </m:dPr>
                          <m:e>
                            <m:r>
                              <a:rPr kumimoji="1" lang="en-US" altLang="zh-CN" i="1">
                                <a:latin typeface="Cambria Math" charset="0"/>
                                <a:ea typeface="Microsoft YaHei" charset="0"/>
                                <a:cs typeface="Microsoft YaHei" charset="0"/>
                              </a:rPr>
                              <m:t>𝑡</m:t>
                            </m:r>
                          </m:e>
                        </m:d>
                        <m:r>
                          <a:rPr kumimoji="1" lang="en-US" altLang="zh-CN" i="1">
                            <a:latin typeface="Cambria Math" charset="0"/>
                            <a:ea typeface="Microsoft YaHei" charset="0"/>
                            <a:cs typeface="Microsoft YaHei" charset="0"/>
                          </a:rPr>
                          <m:t>&gt;</m:t>
                        </m:r>
                        <m:r>
                          <a:rPr kumimoji="1" lang="en-US" altLang="zh-CN" i="1">
                            <a:latin typeface="Cambria Math" charset="0"/>
                            <a:ea typeface="Microsoft YaHei" charset="0"/>
                            <a:cs typeface="Microsoft YaHei" charset="0"/>
                          </a:rPr>
                          <m:t>𝐾</m:t>
                        </m:r>
                      </m:sub>
                    </m:sSub>
                  </m:oMath>
                </a14:m>
                <a:endParaRPr kumimoji="1" lang="zh-CN" altLang="en-US" dirty="0" smtClean="0">
                  <a:ea typeface="Microsoft YaHei" charset="0"/>
                  <a:cs typeface="Microsoft YaHei" charset="0"/>
                </a:endParaRPr>
              </a:p>
              <a:p>
                <a:r>
                  <a:rPr kumimoji="1" lang="zh-CN" altLang="en-US" dirty="0" smtClean="0">
                    <a:ea typeface="Microsoft YaHei" charset="0"/>
                    <a:cs typeface="Microsoft YaHei" charset="0"/>
                  </a:rPr>
                  <a:t>不动点（</a:t>
                </a:r>
                <a14:m>
                  <m:oMath xmlns:m="http://schemas.openxmlformats.org/officeDocument/2006/math">
                    <m:sSub>
                      <m:sSubPr>
                        <m:ctrlPr>
                          <a:rPr kumimoji="1" lang="en-US" altLang="zh-CN" i="1">
                            <a:latin typeface="Cambria Math" charset="0"/>
                            <a:ea typeface="Microsoft YaHei" charset="0"/>
                            <a:cs typeface="Microsoft YaHei" charset="0"/>
                          </a:rPr>
                        </m:ctrlPr>
                      </m:sSubPr>
                      <m:e>
                        <m:r>
                          <a:rPr kumimoji="1" lang="en-US" altLang="zh-CN" i="1">
                            <a:latin typeface="Cambria Math" charset="0"/>
                            <a:ea typeface="Microsoft YaHei" charset="0"/>
                            <a:cs typeface="Microsoft YaHei" charset="0"/>
                          </a:rPr>
                          <m:t>𝑤</m:t>
                        </m:r>
                      </m:e>
                      <m:sub>
                        <m:r>
                          <a:rPr kumimoji="1" lang="en-US" altLang="zh-CN" i="1">
                            <a:latin typeface="Cambria Math" charset="0"/>
                            <a:ea typeface="Microsoft YaHei" charset="0"/>
                            <a:cs typeface="Microsoft YaHei" charset="0"/>
                          </a:rPr>
                          <m:t>𝑖</m:t>
                        </m:r>
                      </m:sub>
                    </m:sSub>
                    <m:r>
                      <a:rPr kumimoji="1" lang="en-US" altLang="zh-CN" b="0" i="0" smtClean="0">
                        <a:latin typeface="Cambria Math" charset="0"/>
                        <a:ea typeface="Microsoft YaHei" charset="0"/>
                        <a:cs typeface="Microsoft YaHei" charset="0"/>
                      </a:rPr>
                      <m:t>,</m:t>
                    </m:r>
                    <m:sSub>
                      <m:sSubPr>
                        <m:ctrlPr>
                          <a:rPr kumimoji="1" lang="en-US" altLang="zh-CN" i="1">
                            <a:latin typeface="Cambria Math" charset="0"/>
                            <a:ea typeface="Microsoft YaHei" charset="0"/>
                            <a:cs typeface="Microsoft YaHei" charset="0"/>
                          </a:rPr>
                        </m:ctrlPr>
                      </m:sSubPr>
                      <m:e>
                        <m:r>
                          <a:rPr kumimoji="1" lang="en-US" altLang="zh-CN" i="1">
                            <a:latin typeface="Cambria Math" charset="0"/>
                            <a:ea typeface="Microsoft YaHei" charset="0"/>
                            <a:cs typeface="Microsoft YaHei" charset="0"/>
                          </a:rPr>
                          <m:t>𝛼</m:t>
                        </m:r>
                      </m:e>
                      <m:sub>
                        <m:r>
                          <a:rPr kumimoji="1" lang="en-US" altLang="zh-CN" i="1">
                            <a:latin typeface="Cambria Math" charset="0"/>
                            <a:ea typeface="Microsoft YaHei" charset="0"/>
                            <a:cs typeface="Microsoft YaHei" charset="0"/>
                          </a:rPr>
                          <m:t>𝑖</m:t>
                        </m:r>
                      </m:sub>
                    </m:sSub>
                  </m:oMath>
                </a14:m>
                <a:r>
                  <a:rPr kumimoji="1" lang="zh-CN" altLang="en-US" dirty="0" smtClean="0">
                    <a:ea typeface="Microsoft YaHei" charset="0"/>
                    <a:cs typeface="Microsoft YaHei" charset="0"/>
                  </a:rPr>
                  <a:t>）</a:t>
                </a:r>
                <a:r>
                  <a:rPr kumimoji="1" lang="en-US" altLang="zh-CN" dirty="0" smtClean="0">
                    <a:ea typeface="Microsoft YaHei" charset="0"/>
                    <a:cs typeface="Microsoft YaHei" charset="0"/>
                  </a:rPr>
                  <a:t>=(</a:t>
                </a:r>
                <a14:m>
                  <m:oMath xmlns:m="http://schemas.openxmlformats.org/officeDocument/2006/math">
                    <m:f>
                      <m:fPr>
                        <m:ctrlPr>
                          <a:rPr kumimoji="1" lang="bg-BG" altLang="zh-CN" i="1" smtClean="0">
                            <a:latin typeface="Cambria Math" charset="0"/>
                            <a:ea typeface="Microsoft YaHei" charset="0"/>
                            <a:cs typeface="Microsoft YaHei" charset="0"/>
                          </a:rPr>
                        </m:ctrlPr>
                      </m:fPr>
                      <m:num>
                        <m:sSub>
                          <m:sSubPr>
                            <m:ctrlPr>
                              <a:rPr kumimoji="1" lang="en-US" altLang="zh-CN" i="1" smtClean="0">
                                <a:latin typeface="Cambria Math" charset="0"/>
                                <a:ea typeface="Microsoft YaHei" charset="0"/>
                                <a:cs typeface="Microsoft YaHei" charset="0"/>
                              </a:rPr>
                            </m:ctrlPr>
                          </m:sSubPr>
                          <m:e>
                            <m:r>
                              <a:rPr kumimoji="1" lang="en-US" altLang="zh-CN" b="0" i="1" smtClean="0">
                                <a:latin typeface="Cambria Math" charset="0"/>
                                <a:ea typeface="Microsoft YaHei" charset="0"/>
                                <a:cs typeface="Microsoft YaHei" charset="0"/>
                              </a:rPr>
                              <m:t>𝑡</m:t>
                            </m:r>
                          </m:e>
                          <m:sub>
                            <m:r>
                              <a:rPr kumimoji="1" lang="en-US" altLang="zh-CN" b="0" i="1" smtClean="0">
                                <a:latin typeface="Cambria Math" charset="0"/>
                                <a:ea typeface="Microsoft YaHei" charset="0"/>
                                <a:cs typeface="Microsoft YaHei" charset="0"/>
                              </a:rPr>
                              <m:t>𝑚𝑎𝑥</m:t>
                            </m:r>
                          </m:sub>
                        </m:sSub>
                        <m:r>
                          <a:rPr kumimoji="1" lang="en-US" altLang="zh-CN" b="0" i="1" smtClean="0">
                            <a:latin typeface="Cambria Math" charset="0"/>
                            <a:ea typeface="Microsoft YaHei" charset="0"/>
                            <a:cs typeface="Microsoft YaHei" charset="0"/>
                          </a:rPr>
                          <m:t>−</m:t>
                        </m:r>
                        <m:sSub>
                          <m:sSubPr>
                            <m:ctrlPr>
                              <a:rPr kumimoji="1" lang="en-US" altLang="zh-CN" i="1">
                                <a:latin typeface="Cambria Math" charset="0"/>
                                <a:ea typeface="Microsoft YaHei" charset="0"/>
                                <a:cs typeface="Microsoft YaHei" charset="0"/>
                              </a:rPr>
                            </m:ctrlPr>
                          </m:sSubPr>
                          <m:e>
                            <m:r>
                              <a:rPr kumimoji="1" lang="en-US" altLang="zh-CN" i="1">
                                <a:latin typeface="Cambria Math" charset="0"/>
                                <a:ea typeface="Microsoft YaHei" charset="0"/>
                                <a:cs typeface="Microsoft YaHei" charset="0"/>
                              </a:rPr>
                              <m:t>𝑡</m:t>
                            </m:r>
                          </m:e>
                          <m:sub>
                            <m:r>
                              <a:rPr kumimoji="1" lang="en-US" altLang="zh-CN" b="0" i="1" smtClean="0">
                                <a:latin typeface="Cambria Math" charset="0"/>
                                <a:ea typeface="Microsoft YaHei" charset="0"/>
                                <a:cs typeface="Microsoft YaHei" charset="0"/>
                              </a:rPr>
                              <m:t>𝑖</m:t>
                            </m:r>
                          </m:sub>
                        </m:sSub>
                      </m:num>
                      <m:den>
                        <m:sSub>
                          <m:sSubPr>
                            <m:ctrlPr>
                              <a:rPr kumimoji="1" lang="en-US" altLang="zh-CN" i="1">
                                <a:latin typeface="Cambria Math" charset="0"/>
                                <a:ea typeface="Microsoft YaHei" charset="0"/>
                                <a:cs typeface="Microsoft YaHei" charset="0"/>
                              </a:rPr>
                            </m:ctrlPr>
                          </m:sSubPr>
                          <m:e>
                            <m:r>
                              <a:rPr kumimoji="1" lang="en-US" altLang="zh-CN" i="1">
                                <a:latin typeface="Cambria Math" charset="0"/>
                                <a:ea typeface="Microsoft YaHei" charset="0"/>
                                <a:cs typeface="Microsoft YaHei" charset="0"/>
                              </a:rPr>
                              <m:t>𝑡</m:t>
                            </m:r>
                          </m:e>
                          <m:sub>
                            <m:r>
                              <a:rPr kumimoji="1" lang="en-US" altLang="zh-CN" i="1">
                                <a:latin typeface="Cambria Math" charset="0"/>
                                <a:ea typeface="Microsoft YaHei" charset="0"/>
                                <a:cs typeface="Microsoft YaHei" charset="0"/>
                              </a:rPr>
                              <m:t>𝑖</m:t>
                            </m:r>
                          </m:sub>
                        </m:sSub>
                      </m:den>
                    </m:f>
                  </m:oMath>
                </a14:m>
                <a:r>
                  <a:rPr kumimoji="1" lang="en-US" altLang="zh-CN" dirty="0" smtClean="0">
                    <a:ea typeface="Microsoft YaHei" charset="0"/>
                    <a:cs typeface="Microsoft YaHei" charset="0"/>
                  </a:rPr>
                  <a:t>,1)</a:t>
                </a:r>
                <a:endParaRPr kumimoji="1" lang="zh-CN" altLang="en-US" dirty="0" smtClean="0">
                  <a:ea typeface="Microsoft YaHei" charset="0"/>
                  <a:cs typeface="Microsoft YaHei" charset="0"/>
                </a:endParaRPr>
              </a:p>
              <a:p>
                <a:pPr lvl="1"/>
                <a14:m>
                  <m:oMath xmlns:m="http://schemas.openxmlformats.org/officeDocument/2006/math">
                    <m:f>
                      <m:fPr>
                        <m:ctrlPr>
                          <a:rPr kumimoji="1" lang="bg-BG" altLang="zh-CN" i="1">
                            <a:latin typeface="Cambria Math" charset="0"/>
                            <a:ea typeface="Microsoft YaHei" charset="0"/>
                            <a:cs typeface="Microsoft YaHei" charset="0"/>
                          </a:rPr>
                        </m:ctrlPr>
                      </m:fPr>
                      <m:num>
                        <m:sSub>
                          <m:sSubPr>
                            <m:ctrlPr>
                              <a:rPr kumimoji="1" lang="en-US" altLang="zh-CN" i="1">
                                <a:latin typeface="Cambria Math" charset="0"/>
                                <a:ea typeface="Microsoft YaHei" charset="0"/>
                                <a:cs typeface="Microsoft YaHei" charset="0"/>
                              </a:rPr>
                            </m:ctrlPr>
                          </m:sSubPr>
                          <m:e>
                            <m:r>
                              <a:rPr kumimoji="1" lang="en-US" altLang="zh-CN" i="1">
                                <a:latin typeface="Cambria Math" charset="0"/>
                                <a:ea typeface="Microsoft YaHei" charset="0"/>
                                <a:cs typeface="Microsoft YaHei" charset="0"/>
                              </a:rPr>
                              <m:t>𝑡</m:t>
                            </m:r>
                          </m:e>
                          <m:sub>
                            <m:r>
                              <a:rPr kumimoji="1" lang="en-US" altLang="zh-CN" i="1">
                                <a:latin typeface="Cambria Math" charset="0"/>
                                <a:ea typeface="Microsoft YaHei" charset="0"/>
                                <a:cs typeface="Microsoft YaHei" charset="0"/>
                              </a:rPr>
                              <m:t>𝑚𝑎𝑥</m:t>
                            </m:r>
                          </m:sub>
                        </m:sSub>
                        <m:r>
                          <a:rPr kumimoji="1" lang="en-US" altLang="zh-CN" i="1">
                            <a:latin typeface="Cambria Math" charset="0"/>
                            <a:ea typeface="Microsoft YaHei" charset="0"/>
                            <a:cs typeface="Microsoft YaHei" charset="0"/>
                          </a:rPr>
                          <m:t>−</m:t>
                        </m:r>
                        <m:sSub>
                          <m:sSubPr>
                            <m:ctrlPr>
                              <a:rPr kumimoji="1" lang="en-US" altLang="zh-CN" i="1">
                                <a:latin typeface="Cambria Math" charset="0"/>
                                <a:ea typeface="Microsoft YaHei" charset="0"/>
                                <a:cs typeface="Microsoft YaHei" charset="0"/>
                              </a:rPr>
                            </m:ctrlPr>
                          </m:sSubPr>
                          <m:e>
                            <m:r>
                              <a:rPr kumimoji="1" lang="en-US" altLang="zh-CN" i="1">
                                <a:latin typeface="Cambria Math" charset="0"/>
                                <a:ea typeface="Microsoft YaHei" charset="0"/>
                                <a:cs typeface="Microsoft YaHei" charset="0"/>
                              </a:rPr>
                              <m:t>𝑡</m:t>
                            </m:r>
                          </m:e>
                          <m:sub>
                            <m:r>
                              <a:rPr kumimoji="1" lang="en-US" altLang="zh-CN" b="0" i="1" smtClean="0">
                                <a:latin typeface="Cambria Math" charset="0"/>
                                <a:ea typeface="Microsoft YaHei" charset="0"/>
                                <a:cs typeface="Microsoft YaHei" charset="0"/>
                              </a:rPr>
                              <m:t>1</m:t>
                            </m:r>
                          </m:sub>
                        </m:sSub>
                      </m:num>
                      <m:den>
                        <m:sSub>
                          <m:sSubPr>
                            <m:ctrlPr>
                              <a:rPr kumimoji="1" lang="en-US" altLang="zh-CN" i="1" smtClean="0">
                                <a:latin typeface="Cambria Math" charset="0"/>
                                <a:ea typeface="Microsoft YaHei" charset="0"/>
                                <a:cs typeface="Microsoft YaHei" charset="0"/>
                              </a:rPr>
                            </m:ctrlPr>
                          </m:sSubPr>
                          <m:e>
                            <m:r>
                              <a:rPr kumimoji="1" lang="en-US" altLang="zh-CN" i="1">
                                <a:latin typeface="Cambria Math" charset="0"/>
                                <a:ea typeface="Microsoft YaHei" charset="0"/>
                                <a:cs typeface="Microsoft YaHei" charset="0"/>
                              </a:rPr>
                              <m:t>𝑡</m:t>
                            </m:r>
                          </m:e>
                          <m:sub>
                            <m:r>
                              <a:rPr kumimoji="1" lang="en-US" altLang="zh-CN" b="0" i="1" smtClean="0">
                                <a:latin typeface="Cambria Math" charset="0"/>
                                <a:ea typeface="Microsoft YaHei" charset="0"/>
                                <a:cs typeface="Microsoft YaHei" charset="0"/>
                              </a:rPr>
                              <m:t>1</m:t>
                            </m:r>
                          </m:sub>
                        </m:sSub>
                      </m:den>
                    </m:f>
                    <m:r>
                      <a:rPr kumimoji="1" lang="en-US" altLang="zh-CN" b="0" i="0" smtClean="0">
                        <a:latin typeface="Cambria Math" charset="0"/>
                        <a:ea typeface="Microsoft YaHei" charset="0"/>
                        <a:cs typeface="Microsoft YaHei" charset="0"/>
                      </a:rPr>
                      <m:t>+</m:t>
                    </m:r>
                    <m:f>
                      <m:fPr>
                        <m:ctrlPr>
                          <a:rPr kumimoji="1" lang="bg-BG" altLang="zh-CN" i="1" smtClean="0">
                            <a:latin typeface="Cambria Math" charset="0"/>
                            <a:ea typeface="Microsoft YaHei" charset="0"/>
                            <a:cs typeface="Microsoft YaHei" charset="0"/>
                          </a:rPr>
                        </m:ctrlPr>
                      </m:fPr>
                      <m:num>
                        <m:sSub>
                          <m:sSubPr>
                            <m:ctrlPr>
                              <a:rPr kumimoji="1" lang="en-US" altLang="zh-CN" i="1">
                                <a:latin typeface="Cambria Math" charset="0"/>
                                <a:ea typeface="Microsoft YaHei" charset="0"/>
                                <a:cs typeface="Microsoft YaHei" charset="0"/>
                              </a:rPr>
                            </m:ctrlPr>
                          </m:sSubPr>
                          <m:e>
                            <m:r>
                              <a:rPr kumimoji="1" lang="en-US" altLang="zh-CN" i="1">
                                <a:latin typeface="Cambria Math" charset="0"/>
                                <a:ea typeface="Microsoft YaHei" charset="0"/>
                                <a:cs typeface="Microsoft YaHei" charset="0"/>
                              </a:rPr>
                              <m:t>𝑡</m:t>
                            </m:r>
                          </m:e>
                          <m:sub>
                            <m:r>
                              <a:rPr kumimoji="1" lang="en-US" altLang="zh-CN" i="1">
                                <a:latin typeface="Cambria Math" charset="0"/>
                                <a:ea typeface="Microsoft YaHei" charset="0"/>
                                <a:cs typeface="Microsoft YaHei" charset="0"/>
                              </a:rPr>
                              <m:t>𝑚𝑎𝑥</m:t>
                            </m:r>
                          </m:sub>
                        </m:sSub>
                        <m:r>
                          <a:rPr kumimoji="1" lang="en-US" altLang="zh-CN" i="1">
                            <a:latin typeface="Cambria Math" charset="0"/>
                            <a:ea typeface="Microsoft YaHei" charset="0"/>
                            <a:cs typeface="Microsoft YaHei" charset="0"/>
                          </a:rPr>
                          <m:t>−</m:t>
                        </m:r>
                        <m:sSub>
                          <m:sSubPr>
                            <m:ctrlPr>
                              <a:rPr kumimoji="1" lang="en-US" altLang="zh-CN" i="1">
                                <a:latin typeface="Cambria Math" charset="0"/>
                                <a:ea typeface="Microsoft YaHei" charset="0"/>
                                <a:cs typeface="Microsoft YaHei" charset="0"/>
                              </a:rPr>
                            </m:ctrlPr>
                          </m:sSubPr>
                          <m:e>
                            <m:r>
                              <a:rPr kumimoji="1" lang="en-US" altLang="zh-CN" i="1">
                                <a:latin typeface="Cambria Math" charset="0"/>
                                <a:ea typeface="Microsoft YaHei" charset="0"/>
                                <a:cs typeface="Microsoft YaHei" charset="0"/>
                              </a:rPr>
                              <m:t>𝑡</m:t>
                            </m:r>
                          </m:e>
                          <m:sub>
                            <m:r>
                              <a:rPr kumimoji="1" lang="en-US" altLang="zh-CN" b="0" i="1" smtClean="0">
                                <a:latin typeface="Cambria Math" charset="0"/>
                                <a:ea typeface="Microsoft YaHei" charset="0"/>
                                <a:cs typeface="Microsoft YaHei" charset="0"/>
                              </a:rPr>
                              <m:t>2</m:t>
                            </m:r>
                          </m:sub>
                        </m:sSub>
                      </m:num>
                      <m:den>
                        <m:sSub>
                          <m:sSubPr>
                            <m:ctrlPr>
                              <a:rPr kumimoji="1" lang="en-US" altLang="zh-CN" i="1" smtClean="0">
                                <a:latin typeface="Cambria Math" charset="0"/>
                                <a:ea typeface="Microsoft YaHei" charset="0"/>
                                <a:cs typeface="Microsoft YaHei" charset="0"/>
                              </a:rPr>
                            </m:ctrlPr>
                          </m:sSubPr>
                          <m:e>
                            <m:r>
                              <a:rPr kumimoji="1" lang="en-US" altLang="zh-CN" i="1">
                                <a:latin typeface="Cambria Math" charset="0"/>
                                <a:ea typeface="Microsoft YaHei" charset="0"/>
                                <a:cs typeface="Microsoft YaHei" charset="0"/>
                              </a:rPr>
                              <m:t>𝑡</m:t>
                            </m:r>
                          </m:e>
                          <m:sub>
                            <m:r>
                              <a:rPr kumimoji="1" lang="en-US" altLang="zh-CN" b="0" i="1" smtClean="0">
                                <a:latin typeface="Cambria Math" charset="0"/>
                                <a:ea typeface="Microsoft YaHei" charset="0"/>
                                <a:cs typeface="Microsoft YaHei" charset="0"/>
                              </a:rPr>
                              <m:t>2</m:t>
                            </m:r>
                          </m:sub>
                        </m:sSub>
                      </m:den>
                    </m:f>
                    <m:r>
                      <a:rPr kumimoji="1" lang="en-US" altLang="zh-CN" b="0" i="1" smtClean="0">
                        <a:latin typeface="Cambria Math" charset="0"/>
                        <a:ea typeface="Microsoft YaHei" charset="0"/>
                        <a:cs typeface="Microsoft YaHei" charset="0"/>
                      </a:rPr>
                      <m:t>+…+</m:t>
                    </m:r>
                    <m:f>
                      <m:fPr>
                        <m:ctrlPr>
                          <a:rPr kumimoji="1" lang="bg-BG" altLang="zh-CN" i="1">
                            <a:latin typeface="Cambria Math" charset="0"/>
                            <a:ea typeface="Microsoft YaHei" charset="0"/>
                            <a:cs typeface="Microsoft YaHei" charset="0"/>
                          </a:rPr>
                        </m:ctrlPr>
                      </m:fPr>
                      <m:num>
                        <m:sSub>
                          <m:sSubPr>
                            <m:ctrlPr>
                              <a:rPr kumimoji="1" lang="en-US" altLang="zh-CN" i="1">
                                <a:latin typeface="Cambria Math" charset="0"/>
                                <a:ea typeface="Microsoft YaHei" charset="0"/>
                                <a:cs typeface="Microsoft YaHei" charset="0"/>
                              </a:rPr>
                            </m:ctrlPr>
                          </m:sSubPr>
                          <m:e>
                            <m:r>
                              <a:rPr kumimoji="1" lang="en-US" altLang="zh-CN" i="1">
                                <a:latin typeface="Cambria Math" charset="0"/>
                                <a:ea typeface="Microsoft YaHei" charset="0"/>
                                <a:cs typeface="Microsoft YaHei" charset="0"/>
                              </a:rPr>
                              <m:t>𝑡</m:t>
                            </m:r>
                          </m:e>
                          <m:sub>
                            <m:r>
                              <a:rPr kumimoji="1" lang="en-US" altLang="zh-CN" i="1">
                                <a:latin typeface="Cambria Math" charset="0"/>
                                <a:ea typeface="Microsoft YaHei" charset="0"/>
                                <a:cs typeface="Microsoft YaHei" charset="0"/>
                              </a:rPr>
                              <m:t>𝑚𝑎𝑥</m:t>
                            </m:r>
                          </m:sub>
                        </m:sSub>
                        <m:r>
                          <a:rPr kumimoji="1" lang="en-US" altLang="zh-CN" i="1">
                            <a:latin typeface="Cambria Math" charset="0"/>
                            <a:ea typeface="Microsoft YaHei" charset="0"/>
                            <a:cs typeface="Microsoft YaHei" charset="0"/>
                          </a:rPr>
                          <m:t>−</m:t>
                        </m:r>
                        <m:sSub>
                          <m:sSubPr>
                            <m:ctrlPr>
                              <a:rPr kumimoji="1" lang="en-US" altLang="zh-CN" i="1">
                                <a:latin typeface="Cambria Math" charset="0"/>
                                <a:ea typeface="Microsoft YaHei" charset="0"/>
                                <a:cs typeface="Microsoft YaHei" charset="0"/>
                              </a:rPr>
                            </m:ctrlPr>
                          </m:sSubPr>
                          <m:e>
                            <m:r>
                              <a:rPr kumimoji="1" lang="en-US" altLang="zh-CN" i="1">
                                <a:latin typeface="Cambria Math" charset="0"/>
                                <a:ea typeface="Microsoft YaHei" charset="0"/>
                                <a:cs typeface="Microsoft YaHei" charset="0"/>
                              </a:rPr>
                              <m:t>𝑡</m:t>
                            </m:r>
                          </m:e>
                          <m:sub>
                            <m:r>
                              <a:rPr kumimoji="1" lang="en-US" altLang="zh-CN" b="0" i="1" smtClean="0">
                                <a:latin typeface="Cambria Math" charset="0"/>
                                <a:ea typeface="Microsoft YaHei" charset="0"/>
                                <a:cs typeface="Microsoft YaHei" charset="0"/>
                              </a:rPr>
                              <m:t>𝑛</m:t>
                            </m:r>
                          </m:sub>
                        </m:sSub>
                      </m:num>
                      <m:den>
                        <m:sSub>
                          <m:sSubPr>
                            <m:ctrlPr>
                              <a:rPr kumimoji="1" lang="en-US" altLang="zh-CN" i="1" smtClean="0">
                                <a:latin typeface="Cambria Math" charset="0"/>
                                <a:ea typeface="Microsoft YaHei" charset="0"/>
                                <a:cs typeface="Microsoft YaHei" charset="0"/>
                              </a:rPr>
                            </m:ctrlPr>
                          </m:sSubPr>
                          <m:e>
                            <m:r>
                              <a:rPr kumimoji="1" lang="en-US" altLang="zh-CN" i="1">
                                <a:latin typeface="Cambria Math" charset="0"/>
                                <a:ea typeface="Microsoft YaHei" charset="0"/>
                                <a:cs typeface="Microsoft YaHei" charset="0"/>
                              </a:rPr>
                              <m:t>𝑡</m:t>
                            </m:r>
                          </m:e>
                          <m:sub>
                            <m:r>
                              <a:rPr kumimoji="1" lang="en-US" altLang="zh-CN" b="0" i="1" smtClean="0">
                                <a:latin typeface="Cambria Math" charset="0"/>
                                <a:ea typeface="Microsoft YaHei" charset="0"/>
                                <a:cs typeface="Microsoft YaHei" charset="0"/>
                              </a:rPr>
                              <m:t>𝑛</m:t>
                            </m:r>
                          </m:sub>
                        </m:sSub>
                      </m:den>
                    </m:f>
                    <m:r>
                      <a:rPr kumimoji="1" lang="en-US" altLang="zh-CN" b="0" i="1" smtClean="0">
                        <a:latin typeface="Cambria Math" charset="0"/>
                        <a:ea typeface="Microsoft YaHei" charset="0"/>
                        <a:cs typeface="Microsoft YaHei" charset="0"/>
                      </a:rPr>
                      <m:t>&lt;</m:t>
                    </m:r>
                    <m:r>
                      <a:rPr kumimoji="1" lang="en-US" altLang="zh-CN" b="0" i="1" smtClean="0">
                        <a:latin typeface="Cambria Math" charset="0"/>
                        <a:ea typeface="Microsoft YaHei" charset="0"/>
                        <a:cs typeface="Microsoft YaHei" charset="0"/>
                      </a:rPr>
                      <m:t>𝑞</m:t>
                    </m:r>
                    <m:d>
                      <m:dPr>
                        <m:ctrlPr>
                          <a:rPr kumimoji="1" lang="en-US" altLang="zh-CN" b="0" i="1" smtClean="0">
                            <a:latin typeface="Cambria Math" charset="0"/>
                            <a:ea typeface="Microsoft YaHei" charset="0"/>
                            <a:cs typeface="Microsoft YaHei" charset="0"/>
                          </a:rPr>
                        </m:ctrlPr>
                      </m:dPr>
                      <m:e>
                        <m:r>
                          <a:rPr kumimoji="1" lang="en-US" altLang="zh-CN" b="0" i="1" smtClean="0">
                            <a:latin typeface="Cambria Math" charset="0"/>
                            <a:ea typeface="Microsoft YaHei" charset="0"/>
                            <a:cs typeface="Microsoft YaHei" charset="0"/>
                          </a:rPr>
                          <m:t>𝑡</m:t>
                        </m:r>
                      </m:e>
                    </m:d>
                    <m:r>
                      <a:rPr kumimoji="1" lang="en-US" altLang="zh-CN" b="0" i="1" smtClean="0">
                        <a:latin typeface="Cambria Math" charset="0"/>
                        <a:ea typeface="Microsoft YaHei" charset="0"/>
                        <a:cs typeface="Microsoft YaHei" charset="0"/>
                      </a:rPr>
                      <m:t>+</m:t>
                    </m:r>
                    <m:r>
                      <a:rPr kumimoji="1" lang="en-US" altLang="zh-CN" b="0" i="1" smtClean="0">
                        <a:latin typeface="Cambria Math" charset="0"/>
                        <a:ea typeface="Microsoft YaHei" charset="0"/>
                        <a:cs typeface="Microsoft YaHei" charset="0"/>
                      </a:rPr>
                      <m:t>𝐶</m:t>
                    </m:r>
                    <m:r>
                      <a:rPr kumimoji="1" lang="zh-CN" altLang="en-US" i="1">
                        <a:latin typeface="Cambria Math" charset="0"/>
                        <a:ea typeface="Microsoft YaHei" charset="0"/>
                        <a:cs typeface="Microsoft YaHei" charset="0"/>
                      </a:rPr>
                      <m:t>×</m:t>
                    </m:r>
                    <m:r>
                      <a:rPr kumimoji="1" lang="en-US" altLang="zh-CN" b="0" i="1" smtClean="0">
                        <a:latin typeface="Cambria Math" charset="0"/>
                        <a:ea typeface="Microsoft YaHei" charset="0"/>
                        <a:cs typeface="Microsoft YaHei" charset="0"/>
                      </a:rPr>
                      <m:t>𝑅𝑇𝑇</m:t>
                    </m:r>
                  </m:oMath>
                </a14:m>
                <a:endParaRPr kumimoji="1" lang="zh-CN" altLang="en-US" dirty="0" smtClean="0">
                  <a:ea typeface="Microsoft YaHei" charset="0"/>
                  <a:cs typeface="Microsoft YaHei" charset="0"/>
                </a:endParaRPr>
              </a:p>
              <a:p>
                <a:pPr lvl="1"/>
                <a14:m>
                  <m:oMath xmlns:m="http://schemas.openxmlformats.org/officeDocument/2006/math">
                    <m:sSub>
                      <m:sSubPr>
                        <m:ctrlPr>
                          <a:rPr kumimoji="1" lang="en-US" altLang="zh-CN" i="1">
                            <a:latin typeface="Cambria Math" charset="0"/>
                            <a:ea typeface="Microsoft YaHei" charset="0"/>
                            <a:cs typeface="Microsoft YaHei" charset="0"/>
                          </a:rPr>
                        </m:ctrlPr>
                      </m:sSubPr>
                      <m:e>
                        <m:r>
                          <a:rPr kumimoji="1" lang="en-US" altLang="zh-CN" i="1">
                            <a:latin typeface="Cambria Math" charset="0"/>
                            <a:ea typeface="Microsoft YaHei" charset="0"/>
                            <a:cs typeface="Microsoft YaHei" charset="0"/>
                          </a:rPr>
                          <m:t>𝑡</m:t>
                        </m:r>
                      </m:e>
                      <m:sub>
                        <m:r>
                          <a:rPr kumimoji="1" lang="en-US" altLang="zh-CN" i="1">
                            <a:latin typeface="Cambria Math" charset="0"/>
                            <a:ea typeface="Microsoft YaHei" charset="0"/>
                            <a:cs typeface="Microsoft YaHei" charset="0"/>
                          </a:rPr>
                          <m:t>𝑚𝑎𝑥</m:t>
                        </m:r>
                      </m:sub>
                    </m:sSub>
                    <m:r>
                      <a:rPr kumimoji="1" lang="en-US" altLang="zh-CN" b="0" i="1" smtClean="0">
                        <a:latin typeface="Cambria Math" charset="0"/>
                        <a:ea typeface="Microsoft YaHei" charset="0"/>
                        <a:cs typeface="Microsoft YaHei" charset="0"/>
                      </a:rPr>
                      <m:t>&lt;</m:t>
                    </m:r>
                    <m:f>
                      <m:fPr>
                        <m:ctrlPr>
                          <a:rPr kumimoji="1" lang="bg-BG" altLang="zh-CN" b="0" i="1" smtClean="0">
                            <a:latin typeface="Cambria Math" charset="0"/>
                            <a:ea typeface="Microsoft YaHei" charset="0"/>
                            <a:cs typeface="Microsoft YaHei" charset="0"/>
                          </a:rPr>
                        </m:ctrlPr>
                      </m:fPr>
                      <m:num>
                        <m:sSub>
                          <m:sSubPr>
                            <m:ctrlPr>
                              <a:rPr kumimoji="1" lang="en-US" altLang="zh-CN" b="0" i="1" smtClean="0">
                                <a:latin typeface="Cambria Math" charset="0"/>
                                <a:ea typeface="Microsoft YaHei" charset="0"/>
                                <a:cs typeface="Microsoft YaHei" charset="0"/>
                              </a:rPr>
                            </m:ctrlPr>
                          </m:sSubPr>
                          <m:e>
                            <m:r>
                              <a:rPr kumimoji="1" lang="en-US" altLang="zh-CN" b="0" i="1" smtClean="0">
                                <a:latin typeface="Cambria Math" charset="0"/>
                                <a:ea typeface="Microsoft YaHei" charset="0"/>
                                <a:cs typeface="Microsoft YaHei" charset="0"/>
                              </a:rPr>
                              <m:t>𝑡</m:t>
                            </m:r>
                          </m:e>
                          <m:sub>
                            <m:r>
                              <a:rPr kumimoji="1" lang="en-US" altLang="zh-CN" b="0" i="1" smtClean="0">
                                <a:latin typeface="Cambria Math" charset="0"/>
                                <a:ea typeface="Microsoft YaHei" charset="0"/>
                                <a:cs typeface="Microsoft YaHei" charset="0"/>
                              </a:rPr>
                              <m:t>1</m:t>
                            </m:r>
                          </m:sub>
                        </m:sSub>
                        <m:r>
                          <a:rPr kumimoji="1" lang="en-US" altLang="zh-CN" b="0" i="1" smtClean="0">
                            <a:latin typeface="Cambria Math" charset="0"/>
                            <a:ea typeface="Microsoft YaHei" charset="0"/>
                            <a:cs typeface="Microsoft YaHei" charset="0"/>
                          </a:rPr>
                          <m:t>×(</m:t>
                        </m:r>
                        <m:r>
                          <a:rPr kumimoji="1" lang="en-US" altLang="zh-CN" b="0" i="1" smtClean="0">
                            <a:latin typeface="Cambria Math" charset="0"/>
                            <a:ea typeface="Microsoft YaHei" charset="0"/>
                            <a:cs typeface="Microsoft YaHei" charset="0"/>
                          </a:rPr>
                          <m:t>𝐾</m:t>
                        </m:r>
                        <m:r>
                          <a:rPr kumimoji="1" lang="en-US" altLang="zh-CN" b="0" i="1" smtClean="0">
                            <a:latin typeface="Cambria Math" charset="0"/>
                            <a:ea typeface="Microsoft YaHei" charset="0"/>
                            <a:cs typeface="Microsoft YaHei" charset="0"/>
                          </a:rPr>
                          <m:t>+</m:t>
                        </m:r>
                        <m:r>
                          <a:rPr kumimoji="1" lang="en-US" altLang="zh-CN" b="0" i="1" smtClean="0">
                            <a:latin typeface="Cambria Math" charset="0"/>
                            <a:ea typeface="Microsoft YaHei" charset="0"/>
                            <a:cs typeface="Microsoft YaHei" charset="0"/>
                          </a:rPr>
                          <m:t>𝐶</m:t>
                        </m:r>
                        <m:r>
                          <a:rPr kumimoji="1" lang="en-US" altLang="zh-CN" b="0" i="1" smtClean="0">
                            <a:latin typeface="Cambria Math" charset="0"/>
                            <a:ea typeface="Microsoft YaHei" charset="0"/>
                            <a:cs typeface="Microsoft YaHei" charset="0"/>
                          </a:rPr>
                          <m:t>×</m:t>
                        </m:r>
                        <m:r>
                          <a:rPr kumimoji="1" lang="en-US" altLang="zh-CN" b="0" i="1" smtClean="0">
                            <a:latin typeface="Cambria Math" charset="0"/>
                            <a:ea typeface="Microsoft YaHei" charset="0"/>
                            <a:cs typeface="Microsoft YaHei" charset="0"/>
                          </a:rPr>
                          <m:t>𝑅𝑇𝑇</m:t>
                        </m:r>
                        <m:r>
                          <a:rPr kumimoji="1" lang="en-US" altLang="zh-CN" b="0" i="1" smtClean="0">
                            <a:latin typeface="Cambria Math" charset="0"/>
                            <a:ea typeface="Microsoft YaHei" charset="0"/>
                            <a:cs typeface="Microsoft YaHei" charset="0"/>
                          </a:rPr>
                          <m:t>+2</m:t>
                        </m:r>
                        <m:r>
                          <a:rPr kumimoji="1" lang="en-US" altLang="zh-CN" b="0" i="1" smtClean="0">
                            <a:latin typeface="Cambria Math" charset="0"/>
                            <a:ea typeface="Microsoft YaHei" charset="0"/>
                            <a:cs typeface="Microsoft YaHei" charset="0"/>
                          </a:rPr>
                          <m:t>𝑁</m:t>
                        </m:r>
                        <m:r>
                          <a:rPr kumimoji="1" lang="en-US" altLang="zh-CN" b="0" i="1" smtClean="0">
                            <a:latin typeface="Cambria Math" charset="0"/>
                            <a:ea typeface="Microsoft YaHei" charset="0"/>
                            <a:cs typeface="Microsoft YaHei" charset="0"/>
                          </a:rPr>
                          <m:t>)</m:t>
                        </m:r>
                      </m:num>
                      <m:den>
                        <m:r>
                          <a:rPr kumimoji="1" lang="en-US" altLang="zh-CN" b="0" i="1" smtClean="0">
                            <a:latin typeface="Cambria Math" charset="0"/>
                            <a:ea typeface="Microsoft YaHei" charset="0"/>
                            <a:cs typeface="Microsoft YaHei" charset="0"/>
                          </a:rPr>
                          <m:t>𝑁</m:t>
                        </m:r>
                      </m:den>
                    </m:f>
                  </m:oMath>
                </a14:m>
                <a:endParaRPr kumimoji="1" lang="zh-CN" altLang="en-US" dirty="0" smtClean="0">
                  <a:ea typeface="Microsoft YaHei" charset="0"/>
                  <a:cs typeface="Microsoft YaHei" charset="0"/>
                </a:endParaRPr>
              </a:p>
              <a:p>
                <a:endParaRPr kumimoji="1" lang="zh-CN" altLang="en-US" dirty="0"/>
              </a:p>
              <a:p>
                <a:endParaRPr kumimoji="1" lang="zh-CN" altLang="en-US" dirty="0" smtClean="0"/>
              </a:p>
              <a:p>
                <a:endParaRPr kumimoji="1" lang="zh-CN" altLang="en-US" dirty="0"/>
              </a:p>
              <a:p>
                <a:pPr marL="0" indent="0">
                  <a:buNone/>
                </a:pPr>
                <a:endParaRPr kumimoji="1" lang="zh-CN" altLang="en-US" dirty="0" smtClean="0"/>
              </a:p>
            </p:txBody>
          </p:sp>
        </mc:Choice>
        <mc:Fallback xmlns="">
          <p:sp>
            <p:nvSpPr>
              <p:cNvPr id="3" name="内容占位符 2"/>
              <p:cNvSpPr>
                <a:spLocks noGrp="1" noRot="1" noChangeAspect="1" noMove="1" noResize="1" noEditPoints="1" noAdjustHandles="1" noChangeArrowheads="1" noChangeShapeType="1" noTextEdit="1"/>
              </p:cNvSpPr>
              <p:nvPr>
                <p:ph sz="quarter" idx="1"/>
              </p:nvPr>
            </p:nvSpPr>
            <p:spPr>
              <a:blipFill rotWithShape="0">
                <a:blip r:embed="rId2"/>
                <a:stretch>
                  <a:fillRect l="-317" t="-1109"/>
                </a:stretch>
              </a:blipFill>
            </p:spPr>
            <p:txBody>
              <a:bodyPr/>
              <a:lstStyle/>
              <a:p>
                <a:r>
                  <a:rPr lang="zh-CN" altLang="en-US">
                    <a:noFill/>
                  </a:rPr>
                  <a:t> </a:t>
                </a:r>
              </a:p>
            </p:txBody>
          </p:sp>
        </mc:Fallback>
      </mc:AlternateContent>
      <p:pic>
        <p:nvPicPr>
          <p:cNvPr id="6" name="图片 5"/>
          <p:cNvPicPr>
            <a:picLocks noChangeAspect="1"/>
          </p:cNvPicPr>
          <p:nvPr/>
        </p:nvPicPr>
        <p:blipFill>
          <a:blip r:embed="rId3"/>
          <a:stretch>
            <a:fillRect/>
          </a:stretch>
        </p:blipFill>
        <p:spPr>
          <a:xfrm>
            <a:off x="5770766" y="1221701"/>
            <a:ext cx="6169356" cy="2782681"/>
          </a:xfrm>
          <a:prstGeom prst="rect">
            <a:avLst/>
          </a:prstGeom>
        </p:spPr>
      </p:pic>
      <p:pic>
        <p:nvPicPr>
          <p:cNvPr id="9" name="图片 8"/>
          <p:cNvPicPr>
            <a:picLocks noChangeAspect="1"/>
          </p:cNvPicPr>
          <p:nvPr/>
        </p:nvPicPr>
        <p:blipFill>
          <a:blip r:embed="rId4"/>
          <a:stretch>
            <a:fillRect/>
          </a:stretch>
        </p:blipFill>
        <p:spPr>
          <a:xfrm>
            <a:off x="9132726" y="4004382"/>
            <a:ext cx="3456223" cy="2907812"/>
          </a:xfrm>
          <a:prstGeom prst="rect">
            <a:avLst/>
          </a:prstGeom>
        </p:spPr>
      </p:pic>
      <mc:AlternateContent xmlns:mc="http://schemas.openxmlformats.org/markup-compatibility/2006" xmlns:a14="http://schemas.microsoft.com/office/drawing/2010/main">
        <mc:Choice Requires="a14">
          <p:sp>
            <p:nvSpPr>
              <p:cNvPr id="7" name="圆角矩形 6"/>
              <p:cNvSpPr/>
              <p:nvPr/>
            </p:nvSpPr>
            <p:spPr>
              <a:xfrm>
                <a:off x="4423754" y="5898248"/>
                <a:ext cx="5010912" cy="959752"/>
              </a:xfrm>
              <a:prstGeom prst="roundRect">
                <a:avLst/>
              </a:prstGeom>
              <a:solidFill>
                <a:srgbClr val="0432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kumimoji="1" lang="en-US" altLang="zh-CN" sz="3600" i="1">
                              <a:latin typeface="Cambria Math" charset="0"/>
                              <a:ea typeface="Microsoft YaHei" charset="0"/>
                              <a:cs typeface="Microsoft YaHei" charset="0"/>
                            </a:rPr>
                          </m:ctrlPr>
                        </m:sSubPr>
                        <m:e>
                          <m:r>
                            <a:rPr kumimoji="1" lang="en-US" altLang="zh-CN" sz="3600" i="1">
                              <a:latin typeface="Cambria Math" charset="0"/>
                              <a:ea typeface="Microsoft YaHei" charset="0"/>
                              <a:cs typeface="Microsoft YaHei" charset="0"/>
                            </a:rPr>
                            <m:t>𝑡</m:t>
                          </m:r>
                        </m:e>
                        <m:sub>
                          <m:r>
                            <a:rPr kumimoji="1" lang="en-US" altLang="zh-CN" sz="3600" i="1">
                              <a:latin typeface="Cambria Math" charset="0"/>
                              <a:ea typeface="Microsoft YaHei" charset="0"/>
                              <a:cs typeface="Microsoft YaHei" charset="0"/>
                            </a:rPr>
                            <m:t>𝑚𝑎𝑥</m:t>
                          </m:r>
                        </m:sub>
                      </m:sSub>
                      <m:r>
                        <a:rPr kumimoji="1" lang="zh-CN" altLang="en-US" sz="3600" i="1" smtClean="0">
                          <a:latin typeface="Cambria Math" charset="0"/>
                          <a:ea typeface="Microsoft YaHei" charset="0"/>
                          <a:cs typeface="Microsoft YaHei" charset="0"/>
                        </a:rPr>
                        <m:t>根据最长期限设置</m:t>
                      </m:r>
                    </m:oMath>
                  </m:oMathPara>
                </a14:m>
                <a:endParaRPr kumimoji="1" lang="zh-CN" altLang="en-US" sz="3600" dirty="0">
                  <a:solidFill>
                    <a:schemeClr val="bg1"/>
                  </a:solidFill>
                  <a:latin typeface="Microsoft YaHei" charset="0"/>
                  <a:ea typeface="Microsoft YaHei" charset="0"/>
                  <a:cs typeface="Microsoft YaHei" charset="0"/>
                </a:endParaRPr>
              </a:p>
            </p:txBody>
          </p:sp>
        </mc:Choice>
        <mc:Fallback xmlns="">
          <p:sp>
            <p:nvSpPr>
              <p:cNvPr id="7" name="圆角矩形 6"/>
              <p:cNvSpPr>
                <a:spLocks noRot="1" noChangeAspect="1" noMove="1" noResize="1" noEditPoints="1" noAdjustHandles="1" noChangeArrowheads="1" noChangeShapeType="1" noTextEdit="1"/>
              </p:cNvSpPr>
              <p:nvPr/>
            </p:nvSpPr>
            <p:spPr>
              <a:xfrm>
                <a:off x="4423754" y="5898248"/>
                <a:ext cx="5010912" cy="959752"/>
              </a:xfrm>
              <a:prstGeom prst="roundRect">
                <a:avLst/>
              </a:prstGeom>
              <a:blipFill rotWithShape="0">
                <a:blip r:embed="rId5"/>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0817357"/>
      </p:ext>
    </p:extLst>
  </p:cSld>
  <p:clrMapOvr>
    <a:masterClrMapping/>
  </p:clrMapOvr>
  <p:transition>
    <p:fade thruBlk="1"/>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solidFill>
                  <a:schemeClr val="tx1"/>
                </a:solidFill>
                <a:ea typeface="Microsoft YaHei" charset="0"/>
                <a:cs typeface="Microsoft YaHei" charset="0"/>
              </a:rPr>
              <a:t>基于流模型</a:t>
            </a:r>
            <a:r>
              <a:rPr lang="en-US" altLang="zh-CN" b="1" dirty="0">
                <a:solidFill>
                  <a:schemeClr val="tx1"/>
                </a:solidFill>
                <a:ea typeface="Microsoft YaHei" charset="0"/>
                <a:cs typeface="Microsoft YaHei" charset="0"/>
              </a:rPr>
              <a:t>LPD</a:t>
            </a:r>
            <a:r>
              <a:rPr lang="zh-CN" altLang="en-US" b="1" dirty="0">
                <a:solidFill>
                  <a:schemeClr val="tx1"/>
                </a:solidFill>
                <a:ea typeface="Microsoft YaHei" charset="0"/>
                <a:cs typeface="Microsoft YaHei" charset="0"/>
              </a:rPr>
              <a:t>关键参数分析</a:t>
            </a:r>
            <a:endParaRPr kumimoji="1" lang="zh-CN" altLang="en-US" dirty="0"/>
          </a:p>
        </p:txBody>
      </p:sp>
      <p:pic>
        <p:nvPicPr>
          <p:cNvPr id="5" name="内容占位符 4"/>
          <p:cNvPicPr>
            <a:picLocks noGrp="1" noChangeAspect="1"/>
          </p:cNvPicPr>
          <p:nvPr>
            <p:ph sz="quarter" idx="1"/>
          </p:nvPr>
        </p:nvPicPr>
        <p:blipFill>
          <a:blip r:embed="rId2"/>
          <a:stretch>
            <a:fillRect/>
          </a:stretch>
        </p:blipFill>
        <p:spPr>
          <a:xfrm>
            <a:off x="8516943" y="4193585"/>
            <a:ext cx="3675057" cy="2664415"/>
          </a:xfrm>
          <a:prstGeom prst="rect">
            <a:avLst/>
          </a:prstGeom>
        </p:spPr>
      </p:pic>
      <mc:AlternateContent xmlns:mc="http://schemas.openxmlformats.org/markup-compatibility/2006" xmlns:a14="http://schemas.microsoft.com/office/drawing/2010/main">
        <mc:Choice Requires="a14">
          <p:sp>
            <p:nvSpPr>
              <p:cNvPr id="7" name="内容占位符 2"/>
              <p:cNvSpPr txBox="1">
                <a:spLocks/>
              </p:cNvSpPr>
              <p:nvPr/>
            </p:nvSpPr>
            <p:spPr bwMode="auto">
              <a:xfrm>
                <a:off x="220256" y="1302021"/>
                <a:ext cx="11532828" cy="549765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19088" indent="-319088" algn="l" rtl="0" eaLnBrk="1" fontAlgn="base" hangingPunct="1">
                  <a:spcBef>
                    <a:spcPts val="700"/>
                  </a:spcBef>
                  <a:spcAft>
                    <a:spcPct val="0"/>
                  </a:spcAft>
                  <a:buClr>
                    <a:schemeClr val="accent2"/>
                  </a:buClr>
                  <a:buSzPct val="60000"/>
                  <a:buFont typeface="Wingdings" pitchFamily="2" charset="2"/>
                  <a:buChar char=""/>
                  <a:defRPr sz="2900" kern="1200" baseline="0">
                    <a:solidFill>
                      <a:schemeClr val="tx1"/>
                    </a:solidFill>
                    <a:latin typeface="Microsoft YaHei" charset="0"/>
                    <a:ea typeface="华文中宋" pitchFamily="2" charset="-122"/>
                    <a:cs typeface="MS PGothic" charset="0"/>
                  </a:defRPr>
                </a:lvl1pPr>
                <a:lvl2pPr marL="639763" indent="-273050" algn="l" rtl="0" eaLnBrk="1" fontAlgn="base" hangingPunct="1">
                  <a:spcBef>
                    <a:spcPts val="550"/>
                  </a:spcBef>
                  <a:spcAft>
                    <a:spcPct val="0"/>
                  </a:spcAft>
                  <a:buClr>
                    <a:schemeClr val="accent1"/>
                  </a:buClr>
                  <a:buSzPct val="70000"/>
                  <a:buFont typeface="Wingdings" charset="2"/>
                  <a:buChar char="Ø"/>
                  <a:defRPr sz="2600" kern="1200" baseline="0">
                    <a:solidFill>
                      <a:schemeClr val="tx1"/>
                    </a:solidFill>
                    <a:latin typeface="Microsoft YaHei" charset="0"/>
                    <a:ea typeface="华文楷体" pitchFamily="2" charset="-122"/>
                    <a:cs typeface="MS PGothic" charset="0"/>
                  </a:defRPr>
                </a:lvl2pPr>
                <a:lvl3pPr marL="914400" indent="-228600" algn="l" rtl="0" eaLnBrk="1" fontAlgn="base" hangingPunct="1">
                  <a:spcBef>
                    <a:spcPts val="500"/>
                  </a:spcBef>
                  <a:spcAft>
                    <a:spcPct val="0"/>
                  </a:spcAft>
                  <a:buClr>
                    <a:schemeClr val="accent2"/>
                  </a:buClr>
                  <a:buSzPct val="75000"/>
                  <a:buFont typeface="Wingdings" charset="2"/>
                  <a:buChar char="ü"/>
                  <a:defRPr sz="2300" kern="1200" baseline="0">
                    <a:solidFill>
                      <a:schemeClr val="tx1"/>
                    </a:solidFill>
                    <a:latin typeface="Microsoft YaHei" charset="0"/>
                    <a:ea typeface="华文楷体" pitchFamily="2" charset="-122"/>
                    <a:cs typeface="MS PGothic" charset="0"/>
                  </a:defRPr>
                </a:lvl3pPr>
                <a:lvl4pPr marL="1371600" indent="-228600" algn="l" rtl="0" eaLnBrk="1" fontAlgn="base" hangingPunct="1">
                  <a:spcBef>
                    <a:spcPts val="400"/>
                  </a:spcBef>
                  <a:spcAft>
                    <a:spcPct val="0"/>
                  </a:spcAft>
                  <a:buClr>
                    <a:srgbClr val="A5AB81"/>
                  </a:buClr>
                  <a:buSzPct val="75000"/>
                  <a:buFont typeface="Wingdings" pitchFamily="2" charset="2"/>
                  <a:buChar char=""/>
                  <a:defRPr sz="2000" kern="1200" baseline="0">
                    <a:solidFill>
                      <a:schemeClr val="tx1"/>
                    </a:solidFill>
                    <a:latin typeface="Microsoft YaHei" charset="0"/>
                    <a:ea typeface="华文楷体" pitchFamily="2" charset="-122"/>
                    <a:cs typeface="MS PGothic" charset="0"/>
                  </a:defRPr>
                </a:lvl4pPr>
                <a:lvl5pPr marL="1828800" indent="-228600" algn="l" rtl="0" eaLnBrk="1" fontAlgn="base" hangingPunct="1">
                  <a:spcBef>
                    <a:spcPts val="400"/>
                  </a:spcBef>
                  <a:spcAft>
                    <a:spcPct val="0"/>
                  </a:spcAft>
                  <a:buClr>
                    <a:srgbClr val="D8B25C"/>
                  </a:buClr>
                  <a:buSzPct val="65000"/>
                  <a:buFont typeface="Wingdings" pitchFamily="2" charset="2"/>
                  <a:buChar char=""/>
                  <a:defRPr sz="2000" kern="1200" baseline="0">
                    <a:solidFill>
                      <a:schemeClr val="tx1"/>
                    </a:solidFill>
                    <a:latin typeface="Microsoft YaHei" charset="0"/>
                    <a:ea typeface="华文楷体" pitchFamily="2" charset="-122"/>
                    <a:cs typeface="MS PGothic" charset="0"/>
                  </a:defRPr>
                </a:lvl5pPr>
                <a:lvl6pPr marL="2103120" indent="-228600" algn="l" rtl="0" eaLnBrk="1" latinLnBrk="0" hangingPunct="1">
                  <a:spcBef>
                    <a:spcPct val="20000"/>
                  </a:spcBef>
                  <a:buClr>
                    <a:schemeClr val="accent1"/>
                  </a:buClr>
                  <a:buFont typeface="Wingdings"/>
                  <a:buChar char="§"/>
                  <a:defRPr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sz="1800" kern="1200" baseline="0">
                    <a:solidFill>
                      <a:schemeClr val="tx1"/>
                    </a:solidFill>
                    <a:latin typeface="+mn-lt"/>
                    <a:ea typeface="+mn-ea"/>
                    <a:cs typeface="+mn-cs"/>
                  </a:defRPr>
                </a:lvl9pPr>
              </a:lstStyle>
              <a:p>
                <a:pPr defTabSz="914400"/>
                <a:r>
                  <a:rPr kumimoji="1" lang="en-US" altLang="zh-CN" dirty="0" smtClean="0">
                    <a:ea typeface="Microsoft YaHei" charset="0"/>
                    <a:cs typeface="Microsoft YaHei" charset="0"/>
                  </a:rPr>
                  <a:t>K</a:t>
                </a:r>
                <a:r>
                  <a:rPr kumimoji="1" lang="zh-CN" altLang="en-US" dirty="0" smtClean="0">
                    <a:ea typeface="Microsoft YaHei" charset="0"/>
                    <a:cs typeface="Microsoft YaHei" charset="0"/>
                  </a:rPr>
                  <a:t>的设置</a:t>
                </a:r>
              </a:p>
              <a:p>
                <a:pPr lvl="1" defTabSz="914400"/>
                <a:r>
                  <a:rPr kumimoji="1" lang="en-US" altLang="zh-CN" dirty="0" smtClean="0">
                    <a:ea typeface="Microsoft YaHei" charset="0"/>
                    <a:cs typeface="Microsoft YaHei" charset="0"/>
                  </a:rPr>
                  <a:t>K&gt;0.4CR</a:t>
                </a:r>
                <a:endParaRPr kumimoji="1" lang="zh-CN" altLang="en-US" dirty="0" smtClean="0">
                  <a:ea typeface="Microsoft YaHei" charset="0"/>
                  <a:cs typeface="Microsoft YaHei" charset="0"/>
                </a:endParaRPr>
              </a:p>
              <a:p>
                <a:pPr lvl="1" defTabSz="914400"/>
                <a14:m>
                  <m:oMath xmlns:m="http://schemas.openxmlformats.org/officeDocument/2006/math">
                    <m:r>
                      <m:rPr>
                        <m:nor/>
                      </m:rPr>
                      <a:rPr kumimoji="1" lang="en-US" altLang="zh-CN" dirty="0">
                        <a:ea typeface="Microsoft YaHei" charset="0"/>
                        <a:cs typeface="Microsoft YaHei" charset="0"/>
                      </a:rPr>
                      <m:t>K</m:t>
                    </m:r>
                    <m:r>
                      <m:rPr>
                        <m:nor/>
                      </m:rPr>
                      <a:rPr kumimoji="1" lang="en-US" altLang="zh-CN" dirty="0">
                        <a:ea typeface="Microsoft YaHei" charset="0"/>
                        <a:cs typeface="Microsoft YaHei" charset="0"/>
                      </a:rPr>
                      <m:t>&gt;|</m:t>
                    </m:r>
                    <m:r>
                      <m:rPr>
                        <m:nor/>
                      </m:rPr>
                      <a:rPr kumimoji="1" lang="en-US" altLang="zh-CN" dirty="0">
                        <a:ea typeface="Microsoft YaHei" charset="0"/>
                        <a:cs typeface="Microsoft YaHei" charset="0"/>
                      </a:rPr>
                      <m:t>qmin</m:t>
                    </m:r>
                    <m:r>
                      <m:rPr>
                        <m:nor/>
                      </m:rPr>
                      <a:rPr kumimoji="1" lang="en-US" altLang="zh-CN" dirty="0">
                        <a:ea typeface="Microsoft YaHei" charset="0"/>
                        <a:cs typeface="Microsoft YaHei" charset="0"/>
                      </a:rPr>
                      <m:t>|</m:t>
                    </m:r>
                    <m:r>
                      <m:rPr>
                        <m:nor/>
                      </m:rPr>
                      <a:rPr kumimoji="1" lang="en-US" altLang="zh-CN" dirty="0">
                        <a:ea typeface="Microsoft YaHei" charset="0"/>
                        <a:cs typeface="Microsoft YaHei" charset="0"/>
                      </a:rPr>
                      <m:t>C</m:t>
                    </m:r>
                    <m:r>
                      <a:rPr kumimoji="1" lang="en-US" altLang="zh-CN" i="1" dirty="0" smtClean="0">
                        <a:latin typeface="Cambria Math" charset="0"/>
                        <a:ea typeface="Microsoft YaHei" charset="0"/>
                        <a:cs typeface="Microsoft YaHei" charset="0"/>
                      </a:rPr>
                      <m:t>×</m:t>
                    </m:r>
                    <m:r>
                      <m:rPr>
                        <m:nor/>
                      </m:rPr>
                      <a:rPr kumimoji="1" lang="en-US" altLang="zh-CN" dirty="0">
                        <a:ea typeface="Microsoft YaHei" charset="0"/>
                        <a:cs typeface="Microsoft YaHei" charset="0"/>
                      </a:rPr>
                      <m:t>R</m:t>
                    </m:r>
                    <m:r>
                      <a:rPr kumimoji="1" lang="en-US" altLang="zh-CN" i="1" dirty="0" smtClean="0">
                        <a:latin typeface="Cambria Math" charset="0"/>
                        <a:ea typeface="Microsoft YaHei" charset="0"/>
                        <a:cs typeface="Microsoft YaHei" charset="0"/>
                      </a:rPr>
                      <m:t>≈</m:t>
                    </m:r>
                    <m:r>
                      <a:rPr kumimoji="1" lang="en-US" altLang="zh-CN" b="0" i="1" dirty="0" smtClean="0">
                        <a:latin typeface="Cambria Math" charset="0"/>
                        <a:ea typeface="Microsoft YaHei" charset="0"/>
                        <a:cs typeface="Microsoft YaHei" charset="0"/>
                      </a:rPr>
                      <m:t>0.12</m:t>
                    </m:r>
                    <m:r>
                      <a:rPr kumimoji="1" lang="en-US" altLang="zh-CN" b="0" i="1" dirty="0" smtClean="0">
                        <a:latin typeface="Cambria Math" charset="0"/>
                        <a:ea typeface="Microsoft YaHei" charset="0"/>
                        <a:cs typeface="Microsoft YaHei" charset="0"/>
                      </a:rPr>
                      <m:t>𝐶𝑅</m:t>
                    </m:r>
                    <m:r>
                      <a:rPr kumimoji="1" lang="zh-CN" altLang="en-US" b="0" i="1" dirty="0" smtClean="0">
                        <a:latin typeface="Cambria Math" charset="0"/>
                        <a:ea typeface="Microsoft YaHei" charset="0"/>
                        <a:cs typeface="Microsoft YaHei" charset="0"/>
                      </a:rPr>
                      <m:t>，</m:t>
                    </m:r>
                    <m:r>
                      <m:rPr>
                        <m:sty m:val="p"/>
                      </m:rPr>
                      <a:rPr kumimoji="1" lang="en-US" altLang="zh-CN" b="0" i="1" dirty="0" smtClean="0">
                        <a:latin typeface="Cambria Math" charset="0"/>
                        <a:ea typeface="Microsoft YaHei" charset="0"/>
                        <a:cs typeface="Microsoft YaHei" charset="0"/>
                      </a:rPr>
                      <m:t>R</m:t>
                    </m:r>
                    <m:r>
                      <a:rPr kumimoji="1" lang="zh-CN" altLang="en-US" b="0" i="1" dirty="0" smtClean="0">
                        <a:latin typeface="Cambria Math" charset="0"/>
                        <a:ea typeface="Microsoft YaHei" charset="0"/>
                        <a:cs typeface="Microsoft YaHei" charset="0"/>
                      </a:rPr>
                      <m:t>＝</m:t>
                    </m:r>
                    <m:r>
                      <a:rPr kumimoji="1" lang="en-US" altLang="zh-CN" b="0" i="1" dirty="0" smtClean="0">
                        <a:latin typeface="Cambria Math" charset="0"/>
                        <a:ea typeface="Microsoft YaHei" charset="0"/>
                        <a:cs typeface="Microsoft YaHei" charset="0"/>
                      </a:rPr>
                      <m:t>𝑑</m:t>
                    </m:r>
                    <m:r>
                      <a:rPr kumimoji="1" lang="en-US" altLang="zh-CN" b="0" i="1" dirty="0" smtClean="0">
                        <a:latin typeface="Cambria Math" charset="0"/>
                        <a:ea typeface="Microsoft YaHei" charset="0"/>
                        <a:cs typeface="Microsoft YaHei" charset="0"/>
                      </a:rPr>
                      <m:t>+</m:t>
                    </m:r>
                    <m:f>
                      <m:fPr>
                        <m:ctrlPr>
                          <a:rPr kumimoji="1" lang="en-US" altLang="zh-CN" b="0" i="1" dirty="0" smtClean="0">
                            <a:latin typeface="Cambria Math" charset="0"/>
                            <a:ea typeface="Microsoft YaHei" charset="0"/>
                            <a:cs typeface="Microsoft YaHei" charset="0"/>
                          </a:rPr>
                        </m:ctrlPr>
                      </m:fPr>
                      <m:num>
                        <m:r>
                          <a:rPr kumimoji="1" lang="en-US" altLang="zh-CN" b="0" i="1" dirty="0" smtClean="0">
                            <a:latin typeface="Cambria Math" charset="0"/>
                            <a:ea typeface="Microsoft YaHei" charset="0"/>
                            <a:cs typeface="Microsoft YaHei" charset="0"/>
                          </a:rPr>
                          <m:t>𝐾</m:t>
                        </m:r>
                      </m:num>
                      <m:den>
                        <m:r>
                          <a:rPr kumimoji="1" lang="en-US" altLang="zh-CN" b="0" i="1" dirty="0" smtClean="0">
                            <a:latin typeface="Cambria Math" charset="0"/>
                            <a:ea typeface="Microsoft YaHei" charset="0"/>
                            <a:cs typeface="Microsoft YaHei" charset="0"/>
                          </a:rPr>
                          <m:t>𝐶</m:t>
                        </m:r>
                      </m:den>
                    </m:f>
                  </m:oMath>
                </a14:m>
                <a:endParaRPr kumimoji="1" lang="zh-CN" altLang="en-US" b="0" dirty="0" smtClean="0">
                  <a:ea typeface="Microsoft YaHei" charset="0"/>
                  <a:cs typeface="Microsoft YaHei" charset="0"/>
                </a:endParaRPr>
              </a:p>
              <a:p>
                <a:pPr lvl="1" defTabSz="914400"/>
                <a14:m>
                  <m:oMath xmlns:m="http://schemas.openxmlformats.org/officeDocument/2006/math">
                    <m:r>
                      <a:rPr kumimoji="1" lang="en-US" altLang="zh-CN" b="0" i="1" smtClean="0">
                        <a:latin typeface="Cambria Math" charset="0"/>
                        <a:ea typeface="Microsoft YaHei" charset="0"/>
                        <a:cs typeface="Microsoft YaHei" charset="0"/>
                      </a:rPr>
                      <m:t>𝐾</m:t>
                    </m:r>
                    <m:r>
                      <a:rPr kumimoji="1" lang="en-US" altLang="zh-CN" b="0" i="1" smtClean="0">
                        <a:latin typeface="Cambria Math" charset="0"/>
                        <a:ea typeface="Microsoft YaHei" charset="0"/>
                        <a:cs typeface="Microsoft YaHei" charset="0"/>
                      </a:rPr>
                      <m:t>≈0.14</m:t>
                    </m:r>
                    <m:r>
                      <a:rPr kumimoji="1" lang="en-US" altLang="zh-CN" b="0" i="1" smtClean="0">
                        <a:latin typeface="Cambria Math" charset="0"/>
                        <a:ea typeface="Microsoft YaHei" charset="0"/>
                        <a:cs typeface="Microsoft YaHei" charset="0"/>
                      </a:rPr>
                      <m:t>𝐶𝑑</m:t>
                    </m:r>
                  </m:oMath>
                </a14:m>
                <a:endParaRPr kumimoji="1" lang="zh-CN" altLang="en-US" dirty="0" smtClean="0">
                  <a:ea typeface="Microsoft YaHei" charset="0"/>
                  <a:cs typeface="Microsoft YaHei" charset="0"/>
                </a:endParaRPr>
              </a:p>
              <a:p>
                <a:pPr defTabSz="914400"/>
                <a:r>
                  <a:rPr kumimoji="1" lang="zh-CN" altLang="en-US" dirty="0" smtClean="0">
                    <a:ea typeface="Microsoft YaHei" charset="0"/>
                    <a:cs typeface="Microsoft YaHei" charset="0"/>
                  </a:rPr>
                  <a:t>考虑流大小</a:t>
                </a:r>
              </a:p>
              <a:p>
                <a:pPr lvl="1" defTabSz="914400"/>
                <a14:m>
                  <m:oMath xmlns:m="http://schemas.openxmlformats.org/officeDocument/2006/math">
                    <m:r>
                      <m:rPr>
                        <m:sty m:val="p"/>
                      </m:rPr>
                      <a:rPr lang="en-US" altLang="zh-CN" b="0" i="0" smtClean="0">
                        <a:solidFill>
                          <a:srgbClr val="333336"/>
                        </a:solidFill>
                        <a:latin typeface="Cambria Math" charset="0"/>
                        <a:ea typeface="Microsoft YaHei" charset="0"/>
                        <a:cs typeface="Microsoft YaHei" charset="0"/>
                      </a:rPr>
                      <m:t>f</m:t>
                    </m:r>
                    <m:r>
                      <a:rPr lang="en-US" altLang="zh-CN" b="0" i="0" smtClean="0">
                        <a:solidFill>
                          <a:srgbClr val="333336"/>
                        </a:solidFill>
                        <a:latin typeface="Cambria Math" charset="0"/>
                        <a:ea typeface="Microsoft YaHei" charset="0"/>
                        <a:cs typeface="Microsoft YaHei" charset="0"/>
                      </a:rPr>
                      <m:t>=</m:t>
                    </m:r>
                    <m:r>
                      <m:rPr>
                        <m:nor/>
                      </m:rPr>
                      <a:rPr lang="el-GR" altLang="zh-CN" dirty="0">
                        <a:solidFill>
                          <a:srgbClr val="333336"/>
                        </a:solidFill>
                        <a:ea typeface="Microsoft YaHei" charset="0"/>
                        <a:cs typeface="Microsoft YaHei" charset="0"/>
                      </a:rPr>
                      <m:t>α</m:t>
                    </m:r>
                    <m:r>
                      <a:rPr lang="el-GR" altLang="zh-CN" dirty="0">
                        <a:solidFill>
                          <a:srgbClr val="333336"/>
                        </a:solidFill>
                        <a:latin typeface="Cambria Math" charset="0"/>
                        <a:ea typeface="Microsoft YaHei" charset="0"/>
                        <a:cs typeface="Microsoft YaHei" charset="0"/>
                      </a:rPr>
                      <m:t>×</m:t>
                    </m:r>
                    <m:f>
                      <m:fPr>
                        <m:ctrlPr>
                          <a:rPr lang="bg-BG" altLang="zh-CN" i="1" dirty="0">
                            <a:solidFill>
                              <a:srgbClr val="333336"/>
                            </a:solidFill>
                            <a:latin typeface="Cambria Math" charset="0"/>
                            <a:ea typeface="Microsoft YaHei" charset="0"/>
                            <a:cs typeface="Microsoft YaHei" charset="0"/>
                          </a:rPr>
                        </m:ctrlPr>
                      </m:fPr>
                      <m:num>
                        <m:r>
                          <a:rPr lang="en-US" altLang="zh-CN" dirty="0">
                            <a:solidFill>
                              <a:srgbClr val="333336"/>
                            </a:solidFill>
                            <a:latin typeface="Cambria Math" charset="0"/>
                            <a:ea typeface="Microsoft YaHei" charset="0"/>
                            <a:cs typeface="Microsoft YaHei" charset="0"/>
                          </a:rPr>
                          <m:t>𝑡</m:t>
                        </m:r>
                      </m:num>
                      <m:den>
                        <m:sSub>
                          <m:sSubPr>
                            <m:ctrlPr>
                              <a:rPr lang="en-US" altLang="zh-CN" i="1" dirty="0">
                                <a:solidFill>
                                  <a:srgbClr val="333336"/>
                                </a:solidFill>
                                <a:latin typeface="Cambria Math" charset="0"/>
                                <a:ea typeface="Microsoft YaHei" charset="0"/>
                                <a:cs typeface="Microsoft YaHei" charset="0"/>
                              </a:rPr>
                            </m:ctrlPr>
                          </m:sSubPr>
                          <m:e>
                            <m:r>
                              <a:rPr lang="en-US" altLang="zh-CN" dirty="0">
                                <a:solidFill>
                                  <a:srgbClr val="333336"/>
                                </a:solidFill>
                                <a:latin typeface="Cambria Math" charset="0"/>
                                <a:ea typeface="Microsoft YaHei" charset="0"/>
                                <a:cs typeface="Microsoft YaHei" charset="0"/>
                              </a:rPr>
                              <m:t>𝑡</m:t>
                            </m:r>
                          </m:e>
                          <m:sub>
                            <m:r>
                              <a:rPr lang="en-US" altLang="zh-CN" dirty="0">
                                <a:solidFill>
                                  <a:srgbClr val="333336"/>
                                </a:solidFill>
                                <a:latin typeface="Cambria Math" charset="0"/>
                                <a:ea typeface="Microsoft YaHei" charset="0"/>
                                <a:cs typeface="Microsoft YaHei" charset="0"/>
                              </a:rPr>
                              <m:t>𝑚𝑎𝑥</m:t>
                            </m:r>
                          </m:sub>
                        </m:sSub>
                      </m:den>
                    </m:f>
                    <m:r>
                      <a:rPr lang="en-US" altLang="zh-CN" i="1" dirty="0" smtClean="0">
                        <a:solidFill>
                          <a:srgbClr val="333336"/>
                        </a:solidFill>
                        <a:latin typeface="Cambria Math" charset="0"/>
                        <a:ea typeface="Microsoft YaHei" charset="0"/>
                        <a:cs typeface="Microsoft YaHei" charset="0"/>
                      </a:rPr>
                      <m:t>×</m:t>
                    </m:r>
                    <m:f>
                      <m:fPr>
                        <m:ctrlPr>
                          <a:rPr lang="bg-BG" altLang="zh-CN" i="1" dirty="0" smtClean="0">
                            <a:solidFill>
                              <a:srgbClr val="333336"/>
                            </a:solidFill>
                            <a:latin typeface="Cambria Math" charset="0"/>
                            <a:ea typeface="Microsoft YaHei" charset="0"/>
                            <a:cs typeface="Microsoft YaHei" charset="0"/>
                          </a:rPr>
                        </m:ctrlPr>
                      </m:fPr>
                      <m:num>
                        <m:r>
                          <a:rPr lang="en-US" altLang="zh-CN" b="0" i="1" dirty="0" smtClean="0">
                            <a:solidFill>
                              <a:srgbClr val="333336"/>
                            </a:solidFill>
                            <a:latin typeface="Cambria Math" charset="0"/>
                            <a:ea typeface="Microsoft YaHei" charset="0"/>
                            <a:cs typeface="Microsoft YaHei" charset="0"/>
                          </a:rPr>
                          <m:t>𝑠</m:t>
                        </m:r>
                      </m:num>
                      <m:den>
                        <m:sSub>
                          <m:sSubPr>
                            <m:ctrlPr>
                              <a:rPr lang="en-US" altLang="zh-CN" i="1" dirty="0" smtClean="0">
                                <a:solidFill>
                                  <a:srgbClr val="333336"/>
                                </a:solidFill>
                                <a:latin typeface="Cambria Math" charset="0"/>
                                <a:ea typeface="Microsoft YaHei" charset="0"/>
                                <a:cs typeface="Microsoft YaHei" charset="0"/>
                              </a:rPr>
                            </m:ctrlPr>
                          </m:sSubPr>
                          <m:e>
                            <m:r>
                              <a:rPr lang="en-US" altLang="zh-CN" b="0" i="1" dirty="0" smtClean="0">
                                <a:solidFill>
                                  <a:srgbClr val="333336"/>
                                </a:solidFill>
                                <a:latin typeface="Cambria Math" charset="0"/>
                                <a:ea typeface="Microsoft YaHei" charset="0"/>
                                <a:cs typeface="Microsoft YaHei" charset="0"/>
                              </a:rPr>
                              <m:t>𝑠</m:t>
                            </m:r>
                          </m:e>
                          <m:sub>
                            <m:r>
                              <a:rPr lang="en-US" altLang="zh-CN" b="0" i="1" dirty="0" smtClean="0">
                                <a:solidFill>
                                  <a:srgbClr val="333336"/>
                                </a:solidFill>
                                <a:latin typeface="Cambria Math" charset="0"/>
                                <a:ea typeface="Microsoft YaHei" charset="0"/>
                                <a:cs typeface="Microsoft YaHei" charset="0"/>
                              </a:rPr>
                              <m:t>𝑚𝑎𝑥</m:t>
                            </m:r>
                          </m:sub>
                        </m:sSub>
                      </m:den>
                    </m:f>
                  </m:oMath>
                </a14:m>
                <a:endParaRPr lang="zh-CN" altLang="en-US" dirty="0" smtClean="0">
                  <a:solidFill>
                    <a:srgbClr val="333336"/>
                  </a:solidFill>
                  <a:ea typeface="Microsoft YaHei" charset="0"/>
                  <a:cs typeface="Microsoft YaHei" charset="0"/>
                </a:endParaRPr>
              </a:p>
              <a:p>
                <a:pPr lvl="1" defTabSz="914400"/>
                <a:r>
                  <a:rPr kumimoji="1" lang="zh-CN" altLang="en-US" dirty="0" smtClean="0">
                    <a:ea typeface="Microsoft YaHei" charset="0"/>
                    <a:cs typeface="Microsoft YaHei" charset="0"/>
                  </a:rPr>
                  <a:t>小的数据流更有机会在截止期限前完成</a:t>
                </a:r>
                <a:endParaRPr kumimoji="1" lang="zh-CN" altLang="en-US" dirty="0">
                  <a:ea typeface="Microsoft YaHei" charset="0"/>
                  <a:cs typeface="Microsoft YaHei" charset="0"/>
                </a:endParaRPr>
              </a:p>
              <a:p>
                <a:pPr marL="0" indent="0" defTabSz="914400">
                  <a:buFont typeface="Wingdings" pitchFamily="2" charset="2"/>
                  <a:buNone/>
                </a:pPr>
                <a:endParaRPr kumimoji="1" lang="zh-CN" altLang="en-US" dirty="0" smtClean="0"/>
              </a:p>
            </p:txBody>
          </p:sp>
        </mc:Choice>
        <mc:Fallback xmlns="">
          <p:sp>
            <p:nvSpPr>
              <p:cNvPr id="7" name="内容占位符 2"/>
              <p:cNvSpPr txBox="1">
                <a:spLocks noRot="1" noChangeAspect="1" noMove="1" noResize="1" noEditPoints="1" noAdjustHandles="1" noChangeArrowheads="1" noChangeShapeType="1" noTextEdit="1"/>
              </p:cNvSpPr>
              <p:nvPr/>
            </p:nvSpPr>
            <p:spPr bwMode="auto">
              <a:xfrm>
                <a:off x="220256" y="1302021"/>
                <a:ext cx="11532828" cy="5497652"/>
              </a:xfrm>
              <a:prstGeom prst="rect">
                <a:avLst/>
              </a:prstGeom>
              <a:blipFill rotWithShape="0">
                <a:blip r:embed="rId3"/>
                <a:stretch>
                  <a:fillRect l="-264" t="-1110"/>
                </a:stretch>
              </a:blipFill>
              <a:ln w="9525">
                <a:noFill/>
                <a:miter lim="800000"/>
                <a:headEnd/>
                <a:tailEnd/>
              </a:ln>
            </p:spPr>
            <p:txBody>
              <a:bodyPr/>
              <a:lstStyle/>
              <a:p>
                <a:r>
                  <a:rPr lang="zh-CN" altLang="en-US">
                    <a:noFill/>
                  </a:rPr>
                  <a:t> </a:t>
                </a:r>
              </a:p>
            </p:txBody>
          </p:sp>
        </mc:Fallback>
      </mc:AlternateContent>
      <p:pic>
        <p:nvPicPr>
          <p:cNvPr id="9" name="图片 8"/>
          <p:cNvPicPr>
            <a:picLocks noChangeAspect="1"/>
          </p:cNvPicPr>
          <p:nvPr/>
        </p:nvPicPr>
        <p:blipFill>
          <a:blip r:embed="rId4"/>
          <a:stretch>
            <a:fillRect/>
          </a:stretch>
        </p:blipFill>
        <p:spPr>
          <a:xfrm>
            <a:off x="8393785" y="1121375"/>
            <a:ext cx="3798215" cy="2786734"/>
          </a:xfrm>
          <a:prstGeom prst="rect">
            <a:avLst/>
          </a:prstGeom>
        </p:spPr>
      </p:pic>
      <p:sp>
        <p:nvSpPr>
          <p:cNvPr id="10" name="圆角矩形 9"/>
          <p:cNvSpPr/>
          <p:nvPr/>
        </p:nvSpPr>
        <p:spPr>
          <a:xfrm>
            <a:off x="220256" y="5525792"/>
            <a:ext cx="8296687" cy="959752"/>
          </a:xfrm>
          <a:prstGeom prst="roundRect">
            <a:avLst/>
          </a:prstGeom>
          <a:solidFill>
            <a:srgbClr val="0432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3600" dirty="0" smtClean="0">
                <a:solidFill>
                  <a:schemeClr val="bg1"/>
                </a:solidFill>
                <a:latin typeface="Microsoft YaHei" charset="0"/>
                <a:ea typeface="Microsoft YaHei" charset="0"/>
                <a:cs typeface="Microsoft YaHei" charset="0"/>
              </a:rPr>
              <a:t>可以使用剩余流大小，剩余期限等因子</a:t>
            </a:r>
            <a:endParaRPr kumimoji="1" lang="zh-CN" altLang="en-US" sz="3600" dirty="0">
              <a:solidFill>
                <a:schemeClr val="bg1"/>
              </a:solidFill>
              <a:latin typeface="Microsoft YaHei" charset="0"/>
              <a:ea typeface="Microsoft YaHei" charset="0"/>
              <a:cs typeface="Microsoft YaHei" charset="0"/>
            </a:endParaRPr>
          </a:p>
        </p:txBody>
      </p:sp>
    </p:spTree>
    <p:extLst>
      <p:ext uri="{BB962C8B-B14F-4D97-AF65-F5344CB8AC3E}">
        <p14:creationId xmlns:p14="http://schemas.microsoft.com/office/powerpoint/2010/main" val="1280311131"/>
      </p:ext>
    </p:extLst>
  </p:cSld>
  <p:clrMapOvr>
    <a:masterClrMapping/>
  </p:clrMapOvr>
  <p:transition>
    <p:fade thruBlk="1"/>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smtClean="0">
                <a:solidFill>
                  <a:schemeClr val="tx1"/>
                </a:solidFill>
                <a:ea typeface="Microsoft YaHei" charset="0"/>
                <a:cs typeface="Microsoft YaHei" charset="0"/>
              </a:rPr>
              <a:t>解决研究动机提出的问题</a:t>
            </a:r>
            <a:endParaRPr kumimoji="1" lang="zh-CN" altLang="en-US" dirty="0"/>
          </a:p>
        </p:txBody>
      </p:sp>
      <p:sp>
        <p:nvSpPr>
          <p:cNvPr id="3" name="内容占位符 2"/>
          <p:cNvSpPr>
            <a:spLocks noGrp="1"/>
          </p:cNvSpPr>
          <p:nvPr>
            <p:ph idx="1"/>
          </p:nvPr>
        </p:nvSpPr>
        <p:spPr/>
        <p:txBody>
          <a:bodyPr/>
          <a:lstStyle/>
          <a:p>
            <a:r>
              <a:rPr kumimoji="1" lang="en-US" altLang="zh-CN" dirty="0" smtClean="0">
                <a:ea typeface="Microsoft YaHei" charset="0"/>
                <a:cs typeface="Microsoft YaHei" charset="0"/>
              </a:rPr>
              <a:t>LPD</a:t>
            </a:r>
            <a:r>
              <a:rPr kumimoji="1" lang="zh-CN" altLang="en-US" dirty="0" smtClean="0">
                <a:ea typeface="Microsoft YaHei" charset="0"/>
                <a:cs typeface="Microsoft YaHei" charset="0"/>
              </a:rPr>
              <a:t>在重载依然保持性能</a:t>
            </a:r>
            <a:endParaRPr kumimoji="1" lang="zh-CN" altLang="en-US" dirty="0">
              <a:ea typeface="Microsoft YaHei" charset="0"/>
              <a:cs typeface="Microsoft YaHei" charset="0"/>
            </a:endParaRPr>
          </a:p>
          <a:p>
            <a:pPr lvl="1"/>
            <a:r>
              <a:rPr kumimoji="1" lang="zh-CN" altLang="en-US" dirty="0" smtClean="0">
                <a:ea typeface="Microsoft YaHei" charset="0"/>
                <a:cs typeface="Microsoft YaHei" charset="0"/>
              </a:rPr>
              <a:t>重载下根据期限调整</a:t>
            </a:r>
          </a:p>
          <a:p>
            <a:pPr lvl="1"/>
            <a:r>
              <a:rPr kumimoji="1" lang="zh-CN" altLang="en-US" dirty="0" smtClean="0">
                <a:ea typeface="Microsoft YaHei" charset="0"/>
                <a:cs typeface="Microsoft YaHei" charset="0"/>
              </a:rPr>
              <a:t>流错失期限减少</a:t>
            </a:r>
            <a:endParaRPr kumimoji="1" lang="zh-CN" altLang="en-US" dirty="0">
              <a:ea typeface="Microsoft YaHei" charset="0"/>
              <a:cs typeface="Microsoft YaHei" charset="0"/>
            </a:endParaRPr>
          </a:p>
        </p:txBody>
      </p:sp>
      <p:sp>
        <p:nvSpPr>
          <p:cNvPr id="6" name="矩形 5"/>
          <p:cNvSpPr/>
          <p:nvPr/>
        </p:nvSpPr>
        <p:spPr>
          <a:xfrm>
            <a:off x="6896167" y="3724765"/>
            <a:ext cx="1144208" cy="458147"/>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kumimoji="1" lang="zh-CN" altLang="en-US" b="1" dirty="0">
                <a:solidFill>
                  <a:srgbClr val="0432FF"/>
                </a:solidFill>
              </a:rPr>
              <a:t>因子不同</a:t>
            </a:r>
          </a:p>
        </p:txBody>
      </p:sp>
      <p:sp>
        <p:nvSpPr>
          <p:cNvPr id="8" name="矩形 7"/>
          <p:cNvSpPr/>
          <p:nvPr/>
        </p:nvSpPr>
        <p:spPr>
          <a:xfrm>
            <a:off x="9971877" y="3691187"/>
            <a:ext cx="1144208" cy="458147"/>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kumimoji="1" lang="zh-CN" altLang="en-US" b="1" dirty="0">
                <a:solidFill>
                  <a:srgbClr val="0432FF"/>
                </a:solidFill>
              </a:rPr>
              <a:t>拥塞程度基本相同</a:t>
            </a:r>
          </a:p>
        </p:txBody>
      </p:sp>
      <p:sp>
        <p:nvSpPr>
          <p:cNvPr id="10" name="矩形 9"/>
          <p:cNvSpPr/>
          <p:nvPr/>
        </p:nvSpPr>
        <p:spPr>
          <a:xfrm>
            <a:off x="4206743" y="3691187"/>
            <a:ext cx="1470254" cy="458147"/>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kumimoji="1" lang="zh-CN" altLang="en-US" b="1" dirty="0">
                <a:solidFill>
                  <a:srgbClr val="0432FF"/>
                </a:solidFill>
              </a:rPr>
              <a:t>拥塞窗口差很大</a:t>
            </a:r>
          </a:p>
        </p:txBody>
      </p:sp>
      <p:sp>
        <p:nvSpPr>
          <p:cNvPr id="12" name="矩形 11"/>
          <p:cNvSpPr/>
          <p:nvPr/>
        </p:nvSpPr>
        <p:spPr>
          <a:xfrm>
            <a:off x="1288713" y="3747652"/>
            <a:ext cx="1629380" cy="458147"/>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kumimoji="1" lang="zh-CN" altLang="en-US" b="1" dirty="0">
                <a:solidFill>
                  <a:srgbClr val="0432FF"/>
                </a:solidFill>
              </a:rPr>
              <a:t>带宽得到区分</a:t>
            </a:r>
          </a:p>
        </p:txBody>
      </p:sp>
      <p:pic>
        <p:nvPicPr>
          <p:cNvPr id="18" name="图片 17"/>
          <p:cNvPicPr>
            <a:picLocks noChangeAspect="1"/>
          </p:cNvPicPr>
          <p:nvPr/>
        </p:nvPicPr>
        <p:blipFill>
          <a:blip r:embed="rId2"/>
          <a:stretch>
            <a:fillRect/>
          </a:stretch>
        </p:blipFill>
        <p:spPr>
          <a:xfrm>
            <a:off x="536687" y="4207571"/>
            <a:ext cx="11274040" cy="2487123"/>
          </a:xfrm>
          <a:prstGeom prst="rect">
            <a:avLst/>
          </a:prstGeom>
        </p:spPr>
      </p:pic>
      <p:cxnSp>
        <p:nvCxnSpPr>
          <p:cNvPr id="19" name="直线箭头连接符 18"/>
          <p:cNvCxnSpPr/>
          <p:nvPr/>
        </p:nvCxnSpPr>
        <p:spPr>
          <a:xfrm flipV="1">
            <a:off x="2415622" y="4133453"/>
            <a:ext cx="87377" cy="59989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线箭头连接符 19"/>
          <p:cNvCxnSpPr/>
          <p:nvPr/>
        </p:nvCxnSpPr>
        <p:spPr>
          <a:xfrm flipH="1" flipV="1">
            <a:off x="5041001" y="4205306"/>
            <a:ext cx="134855" cy="42178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线箭头连接符 20"/>
          <p:cNvCxnSpPr/>
          <p:nvPr/>
        </p:nvCxnSpPr>
        <p:spPr>
          <a:xfrm flipH="1" flipV="1">
            <a:off x="7649080" y="4197848"/>
            <a:ext cx="193042" cy="43708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线箭头连接符 21"/>
          <p:cNvCxnSpPr/>
          <p:nvPr/>
        </p:nvCxnSpPr>
        <p:spPr>
          <a:xfrm flipH="1" flipV="1">
            <a:off x="10851773" y="4197848"/>
            <a:ext cx="243038" cy="4711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3" name="图片 12"/>
          <p:cNvPicPr>
            <a:picLocks noChangeAspect="1"/>
          </p:cNvPicPr>
          <p:nvPr/>
        </p:nvPicPr>
        <p:blipFill>
          <a:blip r:embed="rId3"/>
          <a:stretch>
            <a:fillRect/>
          </a:stretch>
        </p:blipFill>
        <p:spPr>
          <a:xfrm>
            <a:off x="6173707" y="1123718"/>
            <a:ext cx="5594885" cy="2475194"/>
          </a:xfrm>
          <a:prstGeom prst="rect">
            <a:avLst/>
          </a:prstGeom>
        </p:spPr>
      </p:pic>
    </p:spTree>
    <p:extLst>
      <p:ext uri="{BB962C8B-B14F-4D97-AF65-F5344CB8AC3E}">
        <p14:creationId xmlns:p14="http://schemas.microsoft.com/office/powerpoint/2010/main" val="741957620"/>
      </p:ext>
    </p:extLst>
  </p:cSld>
  <p:clrMapOvr>
    <a:masterClrMapping/>
  </p:clrMapOvr>
  <p:transition>
    <p:fade thruBlk="1"/>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b="1" dirty="0" smtClean="0">
                <a:solidFill>
                  <a:schemeClr val="tx1"/>
                </a:solidFill>
                <a:ea typeface="Microsoft YaHei" charset="0"/>
                <a:cs typeface="Microsoft YaHei" charset="0"/>
              </a:rPr>
              <a:t>仿真验证（简单拓扑）</a:t>
            </a:r>
            <a:endParaRPr kumimoji="1" lang="zh-CN" altLang="en-US" b="1" dirty="0">
              <a:solidFill>
                <a:schemeClr val="tx1"/>
              </a:solidFill>
              <a:ea typeface="Microsoft YaHei" charset="0"/>
              <a:cs typeface="Microsoft YaHei" charset="0"/>
            </a:endParaRPr>
          </a:p>
        </p:txBody>
      </p:sp>
      <p:sp>
        <p:nvSpPr>
          <p:cNvPr id="3" name="内容占位符 2"/>
          <p:cNvSpPr>
            <a:spLocks noGrp="1"/>
          </p:cNvSpPr>
          <p:nvPr>
            <p:ph sz="quarter" idx="1"/>
          </p:nvPr>
        </p:nvSpPr>
        <p:spPr>
          <a:xfrm>
            <a:off x="407293" y="1152980"/>
            <a:ext cx="11532828" cy="5497652"/>
          </a:xfrm>
        </p:spPr>
        <p:txBody>
          <a:bodyPr/>
          <a:lstStyle/>
          <a:p>
            <a:r>
              <a:rPr kumimoji="1" lang="zh-CN" altLang="en-US" dirty="0" smtClean="0"/>
              <a:t>简单拓扑：每个</a:t>
            </a:r>
            <a:r>
              <a:rPr kumimoji="1" lang="en-US" altLang="zh-CN" dirty="0" smtClean="0"/>
              <a:t>rack</a:t>
            </a:r>
            <a:r>
              <a:rPr kumimoji="1" lang="zh-CN" altLang="en-US" dirty="0" smtClean="0"/>
              <a:t>上有</a:t>
            </a:r>
            <a:r>
              <a:rPr kumimoji="1" lang="en-US" altLang="zh-CN" dirty="0" smtClean="0"/>
              <a:t>M</a:t>
            </a:r>
            <a:r>
              <a:rPr kumimoji="1" lang="zh-CN" altLang="en-US" dirty="0" smtClean="0"/>
              <a:t>台机器。</a:t>
            </a:r>
          </a:p>
          <a:p>
            <a:pPr lvl="1"/>
            <a:r>
              <a:rPr kumimoji="1" lang="en-US" altLang="zh-CN" dirty="0" smtClean="0">
                <a:ea typeface="Microsoft YaHei" charset="0"/>
                <a:cs typeface="Microsoft YaHei" charset="0"/>
              </a:rPr>
              <a:t>M</a:t>
            </a:r>
            <a:r>
              <a:rPr kumimoji="1" lang="zh-CN" altLang="en-US" dirty="0" smtClean="0">
                <a:ea typeface="Microsoft YaHei" charset="0"/>
                <a:cs typeface="Microsoft YaHei" charset="0"/>
              </a:rPr>
              <a:t>表示数据中心</a:t>
            </a:r>
            <a:r>
              <a:rPr kumimoji="1" lang="en-US" altLang="zh-CN" dirty="0" smtClean="0">
                <a:ea typeface="Microsoft YaHei" charset="0"/>
                <a:cs typeface="Microsoft YaHei" charset="0"/>
              </a:rPr>
              <a:t>fan-in</a:t>
            </a:r>
            <a:r>
              <a:rPr kumimoji="1" lang="zh-CN" altLang="en-US" dirty="0" smtClean="0">
                <a:ea typeface="Microsoft YaHei" charset="0"/>
                <a:cs typeface="Microsoft YaHei" charset="0"/>
              </a:rPr>
              <a:t>程度</a:t>
            </a:r>
          </a:p>
          <a:p>
            <a:pPr lvl="1"/>
            <a:r>
              <a:rPr kumimoji="1" lang="en-US" altLang="zh-CN" dirty="0" smtClean="0">
                <a:ea typeface="Microsoft YaHei" charset="0"/>
                <a:cs typeface="Microsoft YaHei" charset="0"/>
              </a:rPr>
              <a:t>fabric</a:t>
            </a:r>
            <a:r>
              <a:rPr kumimoji="1" lang="zh-CN" altLang="en-US" dirty="0" smtClean="0">
                <a:ea typeface="Microsoft YaHei" charset="0"/>
                <a:cs typeface="Microsoft YaHei" charset="0"/>
              </a:rPr>
              <a:t> 交换机和</a:t>
            </a:r>
            <a:r>
              <a:rPr kumimoji="1" lang="en-US" altLang="zh-CN" dirty="0" smtClean="0">
                <a:ea typeface="Microsoft YaHei" charset="0"/>
                <a:cs typeface="Microsoft YaHei" charset="0"/>
              </a:rPr>
              <a:t>rack</a:t>
            </a:r>
            <a:r>
              <a:rPr kumimoji="1" lang="zh-CN" altLang="en-US" dirty="0" smtClean="0">
                <a:ea typeface="Microsoft YaHei" charset="0"/>
                <a:cs typeface="Microsoft YaHei" charset="0"/>
              </a:rPr>
              <a:t>交换机之间</a:t>
            </a:r>
            <a:r>
              <a:rPr kumimoji="1" lang="en-US" altLang="zh-CN" dirty="0" smtClean="0">
                <a:ea typeface="Microsoft YaHei" charset="0"/>
                <a:cs typeface="Microsoft YaHei" charset="0"/>
              </a:rPr>
              <a:t>10Gbps</a:t>
            </a:r>
            <a:endParaRPr kumimoji="1" lang="zh-CN" altLang="en-US" dirty="0" smtClean="0">
              <a:ea typeface="Microsoft YaHei" charset="0"/>
              <a:cs typeface="Microsoft YaHei" charset="0"/>
            </a:endParaRPr>
          </a:p>
          <a:p>
            <a:pPr lvl="1"/>
            <a:r>
              <a:rPr kumimoji="1" lang="en-US" altLang="zh-CN" dirty="0" smtClean="0">
                <a:ea typeface="Microsoft YaHei" charset="0"/>
                <a:cs typeface="Microsoft YaHei" charset="0"/>
              </a:rPr>
              <a:t>rack</a:t>
            </a:r>
            <a:r>
              <a:rPr kumimoji="1" lang="zh-CN" altLang="en-US" dirty="0" smtClean="0">
                <a:ea typeface="Microsoft YaHei" charset="0"/>
                <a:cs typeface="Microsoft YaHei" charset="0"/>
              </a:rPr>
              <a:t>机器和交换机带宽</a:t>
            </a:r>
            <a:r>
              <a:rPr kumimoji="1" lang="en-US" altLang="zh-CN" dirty="0" smtClean="0">
                <a:ea typeface="Microsoft YaHei" charset="0"/>
                <a:cs typeface="Microsoft YaHei" charset="0"/>
              </a:rPr>
              <a:t>1Gbps</a:t>
            </a:r>
            <a:endParaRPr kumimoji="1" lang="zh-CN" altLang="en-US" dirty="0" smtClean="0">
              <a:ea typeface="Microsoft YaHei" charset="0"/>
              <a:cs typeface="Microsoft YaHei" charset="0"/>
            </a:endParaRPr>
          </a:p>
          <a:p>
            <a:r>
              <a:rPr kumimoji="1" lang="zh-CN" altLang="en-US" dirty="0" smtClean="0">
                <a:ea typeface="Microsoft YaHei" charset="0"/>
                <a:cs typeface="Microsoft YaHei" charset="0"/>
              </a:rPr>
              <a:t>三种期限</a:t>
            </a:r>
          </a:p>
          <a:p>
            <a:pPr lvl="1"/>
            <a:r>
              <a:rPr kumimoji="1" lang="zh-CN" altLang="en-US" dirty="0" smtClean="0">
                <a:ea typeface="Microsoft YaHei" charset="0"/>
                <a:cs typeface="Microsoft YaHei" charset="0"/>
              </a:rPr>
              <a:t>紧急期限（</a:t>
            </a:r>
            <a:r>
              <a:rPr kumimoji="1" lang="en-US" altLang="zh-CN" dirty="0" smtClean="0">
                <a:ea typeface="Microsoft YaHei" charset="0"/>
                <a:cs typeface="Microsoft YaHei" charset="0"/>
              </a:rPr>
              <a:t>20ms)</a:t>
            </a:r>
            <a:endParaRPr kumimoji="1" lang="zh-CN" altLang="en-US" dirty="0">
              <a:ea typeface="Microsoft YaHei" charset="0"/>
              <a:cs typeface="Microsoft YaHei" charset="0"/>
            </a:endParaRPr>
          </a:p>
          <a:p>
            <a:pPr lvl="1"/>
            <a:r>
              <a:rPr kumimoji="1" lang="zh-CN" altLang="en-US" dirty="0" smtClean="0">
                <a:ea typeface="Microsoft YaHei" charset="0"/>
                <a:cs typeface="Microsoft YaHei" charset="0"/>
              </a:rPr>
              <a:t>中等期限（</a:t>
            </a:r>
            <a:r>
              <a:rPr kumimoji="1" lang="en-US" altLang="zh-CN" dirty="0" smtClean="0">
                <a:ea typeface="Microsoft YaHei" charset="0"/>
                <a:cs typeface="Microsoft YaHei" charset="0"/>
              </a:rPr>
              <a:t>30ms</a:t>
            </a:r>
            <a:r>
              <a:rPr kumimoji="1" lang="zh-CN" altLang="en-US" dirty="0" smtClean="0">
                <a:ea typeface="Microsoft YaHei" charset="0"/>
                <a:cs typeface="Microsoft YaHei" charset="0"/>
              </a:rPr>
              <a:t>）</a:t>
            </a:r>
          </a:p>
          <a:p>
            <a:pPr lvl="1"/>
            <a:r>
              <a:rPr kumimoji="1" lang="zh-CN" altLang="en-US" dirty="0" smtClean="0">
                <a:ea typeface="Microsoft YaHei" charset="0"/>
                <a:cs typeface="Microsoft YaHei" charset="0"/>
              </a:rPr>
              <a:t>松弛期限（</a:t>
            </a:r>
            <a:r>
              <a:rPr kumimoji="1" lang="en-US" altLang="zh-CN" dirty="0" smtClean="0">
                <a:ea typeface="Microsoft YaHei" charset="0"/>
                <a:cs typeface="Microsoft YaHei" charset="0"/>
              </a:rPr>
              <a:t>40ms</a:t>
            </a:r>
            <a:r>
              <a:rPr kumimoji="1" lang="zh-CN" altLang="en-US" dirty="0" smtClean="0">
                <a:ea typeface="Microsoft YaHei" charset="0"/>
                <a:cs typeface="Microsoft YaHei" charset="0"/>
              </a:rPr>
              <a:t>）</a:t>
            </a:r>
          </a:p>
          <a:p>
            <a:r>
              <a:rPr kumimoji="1" lang="zh-CN" altLang="en-US" dirty="0" smtClean="0">
                <a:ea typeface="Microsoft YaHei" charset="0"/>
                <a:cs typeface="Microsoft YaHei" charset="0"/>
              </a:rPr>
              <a:t>评价指标：错失期限数据流比例</a:t>
            </a:r>
          </a:p>
          <a:p>
            <a:r>
              <a:rPr kumimoji="1" lang="zh-CN" altLang="en-US" dirty="0" smtClean="0">
                <a:ea typeface="Microsoft YaHei" charset="0"/>
                <a:cs typeface="Microsoft YaHei" charset="0"/>
              </a:rPr>
              <a:t>对比策略：</a:t>
            </a:r>
            <a:r>
              <a:rPr kumimoji="1" lang="en-US" altLang="zh-CN" dirty="0" smtClean="0">
                <a:ea typeface="Microsoft YaHei" charset="0"/>
                <a:cs typeface="Microsoft YaHei" charset="0"/>
              </a:rPr>
              <a:t>DCTCP</a:t>
            </a:r>
            <a:r>
              <a:rPr kumimoji="1" lang="zh-CN" altLang="en-US" dirty="0" smtClean="0">
                <a:ea typeface="Microsoft YaHei" charset="0"/>
                <a:cs typeface="Microsoft YaHei" charset="0"/>
              </a:rPr>
              <a:t>，</a:t>
            </a:r>
            <a:r>
              <a:rPr kumimoji="1" lang="en-US" altLang="zh-CN" dirty="0" smtClean="0">
                <a:ea typeface="Microsoft YaHei" charset="0"/>
                <a:cs typeface="Microsoft YaHei" charset="0"/>
              </a:rPr>
              <a:t>D2TCP</a:t>
            </a:r>
            <a:r>
              <a:rPr kumimoji="1" lang="zh-CN" altLang="en-US" dirty="0" smtClean="0">
                <a:ea typeface="Microsoft YaHei" charset="0"/>
                <a:cs typeface="Microsoft YaHei" charset="0"/>
              </a:rPr>
              <a:t>，</a:t>
            </a:r>
            <a:r>
              <a:rPr kumimoji="1" lang="en-US" altLang="zh-CN" dirty="0" smtClean="0">
                <a:ea typeface="Microsoft YaHei" charset="0"/>
                <a:cs typeface="Microsoft YaHei" charset="0"/>
              </a:rPr>
              <a:t>L2DCT</a:t>
            </a:r>
            <a:r>
              <a:rPr kumimoji="1" lang="zh-CN" altLang="en-US" dirty="0" smtClean="0">
                <a:ea typeface="Microsoft YaHei" charset="0"/>
                <a:cs typeface="Microsoft YaHei" charset="0"/>
              </a:rPr>
              <a:t>，</a:t>
            </a:r>
            <a:r>
              <a:rPr kumimoji="1" lang="en-US" altLang="zh-CN" dirty="0" err="1" smtClean="0">
                <a:ea typeface="Microsoft YaHei" charset="0"/>
                <a:cs typeface="Microsoft YaHei" charset="0"/>
              </a:rPr>
              <a:t>Karuna</a:t>
            </a:r>
            <a:r>
              <a:rPr kumimoji="1" lang="zh-CN" altLang="en-US" dirty="0" smtClean="0">
                <a:ea typeface="Microsoft YaHei" charset="0"/>
                <a:cs typeface="Microsoft YaHei" charset="0"/>
              </a:rPr>
              <a:t>等</a:t>
            </a:r>
            <a:endParaRPr kumimoji="1" lang="zh-CN" altLang="en-US" dirty="0">
              <a:ea typeface="Microsoft YaHei" charset="0"/>
              <a:cs typeface="Microsoft YaHei" charset="0"/>
            </a:endParaRPr>
          </a:p>
        </p:txBody>
      </p:sp>
      <p:grpSp>
        <p:nvGrpSpPr>
          <p:cNvPr id="5" name="Group 93"/>
          <p:cNvGrpSpPr/>
          <p:nvPr/>
        </p:nvGrpSpPr>
        <p:grpSpPr>
          <a:xfrm>
            <a:off x="6206927" y="1238057"/>
            <a:ext cx="5295930" cy="3259015"/>
            <a:chOff x="990600" y="1465385"/>
            <a:chExt cx="3962400" cy="2889725"/>
          </a:xfrm>
        </p:grpSpPr>
        <p:pic>
          <p:nvPicPr>
            <p:cNvPr id="6" name="Picture 19" descr="router-clip-art.jpg"/>
            <p:cNvPicPr>
              <a:picLocks noChangeAspect="1"/>
            </p:cNvPicPr>
            <p:nvPr/>
          </p:nvPicPr>
          <p:blipFill>
            <a:blip r:embed="rId2"/>
            <a:srcRect r="6112" b="14271"/>
            <a:stretch>
              <a:fillRect/>
            </a:stretch>
          </p:blipFill>
          <p:spPr>
            <a:xfrm>
              <a:off x="2819400" y="1465385"/>
              <a:ext cx="1567544" cy="751169"/>
            </a:xfrm>
            <a:prstGeom prst="rect">
              <a:avLst/>
            </a:prstGeom>
          </p:spPr>
        </p:pic>
        <p:sp>
          <p:nvSpPr>
            <p:cNvPr id="7" name="TextBox 8"/>
            <p:cNvSpPr txBox="1"/>
            <p:nvPr/>
          </p:nvSpPr>
          <p:spPr>
            <a:xfrm>
              <a:off x="1573876" y="1688870"/>
              <a:ext cx="1115027" cy="245611"/>
            </a:xfrm>
            <a:prstGeom prst="rect">
              <a:avLst/>
            </a:prstGeom>
            <a:noFill/>
          </p:spPr>
          <p:txBody>
            <a:bodyPr wrap="square" lIns="0" tIns="0" rIns="0" bIns="0" rtlCol="0">
              <a:spAutoFit/>
            </a:bodyPr>
            <a:lstStyle/>
            <a:p>
              <a:r>
                <a:rPr lang="en-US" sz="1800" b="1" dirty="0" smtClean="0"/>
                <a:t>Fabric Switch</a:t>
              </a:r>
              <a:endParaRPr lang="en-US" sz="1800" b="1" dirty="0"/>
            </a:p>
          </p:txBody>
        </p:sp>
        <p:sp>
          <p:nvSpPr>
            <p:cNvPr id="8" name="TextBox 9"/>
            <p:cNvSpPr txBox="1"/>
            <p:nvPr/>
          </p:nvSpPr>
          <p:spPr>
            <a:xfrm>
              <a:off x="990600" y="3276600"/>
              <a:ext cx="685800" cy="276999"/>
            </a:xfrm>
            <a:prstGeom prst="rect">
              <a:avLst/>
            </a:prstGeom>
            <a:noFill/>
          </p:spPr>
          <p:txBody>
            <a:bodyPr wrap="square" lIns="0" tIns="0" rIns="0" bIns="0" rtlCol="0">
              <a:spAutoFit/>
            </a:bodyPr>
            <a:lstStyle/>
            <a:p>
              <a:r>
                <a:rPr lang="en-US" sz="1800" b="1" dirty="0" smtClean="0"/>
                <a:t>Racks</a:t>
              </a:r>
              <a:endParaRPr lang="en-US" sz="1800" b="1" dirty="0"/>
            </a:p>
          </p:txBody>
        </p:sp>
        <p:grpSp>
          <p:nvGrpSpPr>
            <p:cNvPr id="9" name="Group 86"/>
            <p:cNvGrpSpPr/>
            <p:nvPr/>
          </p:nvGrpSpPr>
          <p:grpSpPr>
            <a:xfrm>
              <a:off x="1758425" y="2590800"/>
              <a:ext cx="3194575" cy="1764310"/>
              <a:chOff x="539225" y="2552717"/>
              <a:chExt cx="3194575" cy="1764310"/>
            </a:xfrm>
          </p:grpSpPr>
          <p:sp>
            <p:nvSpPr>
              <p:cNvPr id="13" name="Oval 15"/>
              <p:cNvSpPr/>
              <p:nvPr/>
            </p:nvSpPr>
            <p:spPr>
              <a:xfrm>
                <a:off x="2286000" y="3329360"/>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6"/>
              <p:cNvSpPr/>
              <p:nvPr/>
            </p:nvSpPr>
            <p:spPr>
              <a:xfrm>
                <a:off x="2590800" y="3329360"/>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84"/>
              <p:cNvGrpSpPr/>
              <p:nvPr/>
            </p:nvGrpSpPr>
            <p:grpSpPr>
              <a:xfrm>
                <a:off x="539225" y="2552717"/>
                <a:ext cx="3194575" cy="1764310"/>
                <a:chOff x="539225" y="2341697"/>
                <a:chExt cx="3194575" cy="1764310"/>
              </a:xfrm>
            </p:grpSpPr>
            <p:grpSp>
              <p:nvGrpSpPr>
                <p:cNvPr id="16" name="Group 67"/>
                <p:cNvGrpSpPr/>
                <p:nvPr/>
              </p:nvGrpSpPr>
              <p:grpSpPr>
                <a:xfrm>
                  <a:off x="539225" y="2341697"/>
                  <a:ext cx="679975" cy="1764310"/>
                  <a:chOff x="2209800" y="1752600"/>
                  <a:chExt cx="823389" cy="2209800"/>
                </a:xfrm>
              </p:grpSpPr>
              <p:sp>
                <p:nvSpPr>
                  <p:cNvPr id="33" name="Rectangle 48"/>
                  <p:cNvSpPr/>
                  <p:nvPr/>
                </p:nvSpPr>
                <p:spPr>
                  <a:xfrm>
                    <a:off x="2209800" y="1752600"/>
                    <a:ext cx="823389" cy="2209800"/>
                  </a:xfrm>
                  <a:prstGeom prst="rect">
                    <a:avLst/>
                  </a:prstGeom>
                  <a:ln w="28575">
                    <a:solidFill>
                      <a:srgbClr val="0070C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34" name="Picture 49" descr="router-clip-art.jpg"/>
                  <p:cNvPicPr>
                    <a:picLocks noChangeAspect="1"/>
                  </p:cNvPicPr>
                  <p:nvPr/>
                </p:nvPicPr>
                <p:blipFill>
                  <a:blip r:embed="rId2"/>
                  <a:srcRect r="10471" b="22532"/>
                  <a:stretch>
                    <a:fillRect/>
                  </a:stretch>
                </p:blipFill>
                <p:spPr>
                  <a:xfrm>
                    <a:off x="2252094" y="1819789"/>
                    <a:ext cx="761093" cy="411470"/>
                  </a:xfrm>
                  <a:prstGeom prst="rect">
                    <a:avLst/>
                  </a:prstGeom>
                </p:spPr>
              </p:pic>
              <p:pic>
                <p:nvPicPr>
                  <p:cNvPr id="35" name="Picture 50" descr="cage-rack-mountable-server-clip-art.jpg"/>
                  <p:cNvPicPr>
                    <a:picLocks noChangeAspect="1"/>
                  </p:cNvPicPr>
                  <p:nvPr/>
                </p:nvPicPr>
                <p:blipFill>
                  <a:blip r:embed="rId3"/>
                  <a:stretch>
                    <a:fillRect/>
                  </a:stretch>
                </p:blipFill>
                <p:spPr>
                  <a:xfrm>
                    <a:off x="2291860" y="3352800"/>
                    <a:ext cx="693380" cy="475368"/>
                  </a:xfrm>
                  <a:prstGeom prst="rect">
                    <a:avLst/>
                  </a:prstGeom>
                </p:spPr>
              </p:pic>
              <p:pic>
                <p:nvPicPr>
                  <p:cNvPr id="36" name="Picture 52" descr="cage-rack-mountable-server-clip-art.jpg"/>
                  <p:cNvPicPr>
                    <a:picLocks noChangeAspect="1"/>
                  </p:cNvPicPr>
                  <p:nvPr/>
                </p:nvPicPr>
                <p:blipFill>
                  <a:blip r:embed="rId3"/>
                  <a:stretch>
                    <a:fillRect/>
                  </a:stretch>
                </p:blipFill>
                <p:spPr>
                  <a:xfrm>
                    <a:off x="2283139" y="2295878"/>
                    <a:ext cx="693380" cy="475368"/>
                  </a:xfrm>
                  <a:prstGeom prst="rect">
                    <a:avLst/>
                  </a:prstGeom>
                </p:spPr>
              </p:pic>
              <p:sp>
                <p:nvSpPr>
                  <p:cNvPr id="37" name="Oval 53"/>
                  <p:cNvSpPr/>
                  <p:nvPr/>
                </p:nvSpPr>
                <p:spPr>
                  <a:xfrm>
                    <a:off x="2596494" y="2839156"/>
                    <a:ext cx="86673" cy="987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54"/>
                  <p:cNvSpPr/>
                  <p:nvPr/>
                </p:nvSpPr>
                <p:spPr>
                  <a:xfrm>
                    <a:off x="2596494" y="2987322"/>
                    <a:ext cx="86673" cy="987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55"/>
                  <p:cNvSpPr/>
                  <p:nvPr/>
                </p:nvSpPr>
                <p:spPr>
                  <a:xfrm>
                    <a:off x="2596494" y="3135489"/>
                    <a:ext cx="86673" cy="987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 68"/>
                <p:cNvGrpSpPr/>
                <p:nvPr/>
              </p:nvGrpSpPr>
              <p:grpSpPr>
                <a:xfrm>
                  <a:off x="1447800" y="2341697"/>
                  <a:ext cx="679975" cy="1764310"/>
                  <a:chOff x="2209800" y="1752600"/>
                  <a:chExt cx="823389" cy="2209800"/>
                </a:xfrm>
              </p:grpSpPr>
              <p:sp>
                <p:nvSpPr>
                  <p:cNvPr id="26" name="Rectangle 69"/>
                  <p:cNvSpPr/>
                  <p:nvPr/>
                </p:nvSpPr>
                <p:spPr>
                  <a:xfrm>
                    <a:off x="2209800" y="1752600"/>
                    <a:ext cx="823389" cy="2209800"/>
                  </a:xfrm>
                  <a:prstGeom prst="rect">
                    <a:avLst/>
                  </a:prstGeom>
                  <a:ln w="28575">
                    <a:solidFill>
                      <a:srgbClr val="0070C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27" name="Picture 70" descr="router-clip-art.jpg"/>
                  <p:cNvPicPr>
                    <a:picLocks noChangeAspect="1"/>
                  </p:cNvPicPr>
                  <p:nvPr/>
                </p:nvPicPr>
                <p:blipFill>
                  <a:blip r:embed="rId2"/>
                  <a:srcRect r="10471" b="22532"/>
                  <a:stretch>
                    <a:fillRect/>
                  </a:stretch>
                </p:blipFill>
                <p:spPr>
                  <a:xfrm>
                    <a:off x="2252094" y="1819789"/>
                    <a:ext cx="761093" cy="411470"/>
                  </a:xfrm>
                  <a:prstGeom prst="rect">
                    <a:avLst/>
                  </a:prstGeom>
                </p:spPr>
              </p:pic>
              <p:pic>
                <p:nvPicPr>
                  <p:cNvPr id="28" name="Picture 71" descr="cage-rack-mountable-server-clip-art.jpg"/>
                  <p:cNvPicPr>
                    <a:picLocks noChangeAspect="1"/>
                  </p:cNvPicPr>
                  <p:nvPr/>
                </p:nvPicPr>
                <p:blipFill>
                  <a:blip r:embed="rId3"/>
                  <a:stretch>
                    <a:fillRect/>
                  </a:stretch>
                </p:blipFill>
                <p:spPr>
                  <a:xfrm>
                    <a:off x="2291860" y="3352800"/>
                    <a:ext cx="693380" cy="475368"/>
                  </a:xfrm>
                  <a:prstGeom prst="rect">
                    <a:avLst/>
                  </a:prstGeom>
                </p:spPr>
              </p:pic>
              <p:pic>
                <p:nvPicPr>
                  <p:cNvPr id="29" name="Picture 72" descr="cage-rack-mountable-server-clip-art.jpg"/>
                  <p:cNvPicPr>
                    <a:picLocks noChangeAspect="1"/>
                  </p:cNvPicPr>
                  <p:nvPr/>
                </p:nvPicPr>
                <p:blipFill>
                  <a:blip r:embed="rId3"/>
                  <a:stretch>
                    <a:fillRect/>
                  </a:stretch>
                </p:blipFill>
                <p:spPr>
                  <a:xfrm>
                    <a:off x="2283139" y="2295878"/>
                    <a:ext cx="693380" cy="475368"/>
                  </a:xfrm>
                  <a:prstGeom prst="rect">
                    <a:avLst/>
                  </a:prstGeom>
                </p:spPr>
              </p:pic>
              <p:sp>
                <p:nvSpPr>
                  <p:cNvPr id="30" name="Oval 73"/>
                  <p:cNvSpPr/>
                  <p:nvPr/>
                </p:nvSpPr>
                <p:spPr>
                  <a:xfrm>
                    <a:off x="2596494" y="2839156"/>
                    <a:ext cx="86673" cy="987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74"/>
                  <p:cNvSpPr/>
                  <p:nvPr/>
                </p:nvSpPr>
                <p:spPr>
                  <a:xfrm>
                    <a:off x="2596494" y="2987322"/>
                    <a:ext cx="86673" cy="987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75"/>
                  <p:cNvSpPr/>
                  <p:nvPr/>
                </p:nvSpPr>
                <p:spPr>
                  <a:xfrm>
                    <a:off x="2596494" y="3135489"/>
                    <a:ext cx="86673" cy="987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76"/>
                <p:cNvGrpSpPr/>
                <p:nvPr/>
              </p:nvGrpSpPr>
              <p:grpSpPr>
                <a:xfrm>
                  <a:off x="3053825" y="2341697"/>
                  <a:ext cx="679975" cy="1764310"/>
                  <a:chOff x="2209800" y="1752600"/>
                  <a:chExt cx="823389" cy="2209800"/>
                </a:xfrm>
              </p:grpSpPr>
              <p:sp>
                <p:nvSpPr>
                  <p:cNvPr id="19" name="Rectangle 77"/>
                  <p:cNvSpPr/>
                  <p:nvPr/>
                </p:nvSpPr>
                <p:spPr>
                  <a:xfrm>
                    <a:off x="2209800" y="1752600"/>
                    <a:ext cx="823389" cy="2209800"/>
                  </a:xfrm>
                  <a:prstGeom prst="rect">
                    <a:avLst/>
                  </a:prstGeom>
                  <a:ln w="28575">
                    <a:solidFill>
                      <a:srgbClr val="0070C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20" name="Picture 78" descr="router-clip-art.jpg"/>
                  <p:cNvPicPr>
                    <a:picLocks noChangeAspect="1"/>
                  </p:cNvPicPr>
                  <p:nvPr/>
                </p:nvPicPr>
                <p:blipFill>
                  <a:blip r:embed="rId2"/>
                  <a:srcRect r="10471" b="22532"/>
                  <a:stretch>
                    <a:fillRect/>
                  </a:stretch>
                </p:blipFill>
                <p:spPr>
                  <a:xfrm>
                    <a:off x="2252094" y="1819789"/>
                    <a:ext cx="761093" cy="411470"/>
                  </a:xfrm>
                  <a:prstGeom prst="rect">
                    <a:avLst/>
                  </a:prstGeom>
                </p:spPr>
              </p:pic>
              <p:pic>
                <p:nvPicPr>
                  <p:cNvPr id="21" name="Picture 79" descr="cage-rack-mountable-server-clip-art.jpg"/>
                  <p:cNvPicPr>
                    <a:picLocks noChangeAspect="1"/>
                  </p:cNvPicPr>
                  <p:nvPr/>
                </p:nvPicPr>
                <p:blipFill>
                  <a:blip r:embed="rId3"/>
                  <a:stretch>
                    <a:fillRect/>
                  </a:stretch>
                </p:blipFill>
                <p:spPr>
                  <a:xfrm>
                    <a:off x="2291860" y="3352800"/>
                    <a:ext cx="693380" cy="475368"/>
                  </a:xfrm>
                  <a:prstGeom prst="rect">
                    <a:avLst/>
                  </a:prstGeom>
                </p:spPr>
              </p:pic>
              <p:pic>
                <p:nvPicPr>
                  <p:cNvPr id="22" name="Picture 80" descr="cage-rack-mountable-server-clip-art.jpg"/>
                  <p:cNvPicPr>
                    <a:picLocks noChangeAspect="1"/>
                  </p:cNvPicPr>
                  <p:nvPr/>
                </p:nvPicPr>
                <p:blipFill>
                  <a:blip r:embed="rId3"/>
                  <a:stretch>
                    <a:fillRect/>
                  </a:stretch>
                </p:blipFill>
                <p:spPr>
                  <a:xfrm>
                    <a:off x="2283139" y="2295878"/>
                    <a:ext cx="693380" cy="475368"/>
                  </a:xfrm>
                  <a:prstGeom prst="rect">
                    <a:avLst/>
                  </a:prstGeom>
                </p:spPr>
              </p:pic>
              <p:sp>
                <p:nvSpPr>
                  <p:cNvPr id="23" name="Oval 81"/>
                  <p:cNvSpPr/>
                  <p:nvPr/>
                </p:nvSpPr>
                <p:spPr>
                  <a:xfrm>
                    <a:off x="2596494" y="2839156"/>
                    <a:ext cx="86673" cy="987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82"/>
                  <p:cNvSpPr/>
                  <p:nvPr/>
                </p:nvSpPr>
                <p:spPr>
                  <a:xfrm>
                    <a:off x="2596494" y="2987322"/>
                    <a:ext cx="86673" cy="987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83"/>
                  <p:cNvSpPr/>
                  <p:nvPr/>
                </p:nvSpPr>
                <p:spPr>
                  <a:xfrm>
                    <a:off x="2596494" y="3135489"/>
                    <a:ext cx="86673" cy="987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cxnSp>
          <p:nvCxnSpPr>
            <p:cNvPr id="10" name="Straight Connector 88"/>
            <p:cNvCxnSpPr>
              <a:endCxn id="22" idx="2"/>
            </p:cNvCxnSpPr>
            <p:nvPr/>
          </p:nvCxnSpPr>
          <p:spPr>
            <a:xfrm flipV="1">
              <a:off x="2098413" y="2216554"/>
              <a:ext cx="1504759" cy="374246"/>
            </a:xfrm>
            <a:prstGeom prst="line">
              <a:avLst/>
            </a:prstGeom>
            <a:ln w="28575">
              <a:solidFill>
                <a:srgbClr val="0070C0"/>
              </a:solidFill>
            </a:ln>
          </p:spPr>
          <p:style>
            <a:lnRef idx="2">
              <a:schemeClr val="dk1"/>
            </a:lnRef>
            <a:fillRef idx="1">
              <a:schemeClr val="lt1"/>
            </a:fillRef>
            <a:effectRef idx="0">
              <a:schemeClr val="dk1"/>
            </a:effectRef>
            <a:fontRef idx="minor">
              <a:schemeClr val="dk1"/>
            </a:fontRef>
          </p:style>
        </p:cxnSp>
        <p:cxnSp>
          <p:nvCxnSpPr>
            <p:cNvPr id="11" name="Straight Connector 90"/>
            <p:cNvCxnSpPr>
              <a:stCxn id="22" idx="2"/>
            </p:cNvCxnSpPr>
            <p:nvPr/>
          </p:nvCxnSpPr>
          <p:spPr>
            <a:xfrm flipH="1">
              <a:off x="3006988" y="2216554"/>
              <a:ext cx="596184" cy="374246"/>
            </a:xfrm>
            <a:prstGeom prst="line">
              <a:avLst/>
            </a:prstGeom>
            <a:ln w="28575">
              <a:solidFill>
                <a:srgbClr val="0070C0"/>
              </a:solidFill>
            </a:ln>
          </p:spPr>
          <p:style>
            <a:lnRef idx="2">
              <a:schemeClr val="dk1"/>
            </a:lnRef>
            <a:fillRef idx="1">
              <a:schemeClr val="lt1"/>
            </a:fillRef>
            <a:effectRef idx="0">
              <a:schemeClr val="dk1"/>
            </a:effectRef>
            <a:fontRef idx="minor">
              <a:schemeClr val="dk1"/>
            </a:fontRef>
          </p:style>
        </p:cxnSp>
        <p:cxnSp>
          <p:nvCxnSpPr>
            <p:cNvPr id="12" name="Straight Connector 92"/>
            <p:cNvCxnSpPr>
              <a:stCxn id="22" idx="2"/>
            </p:cNvCxnSpPr>
            <p:nvPr/>
          </p:nvCxnSpPr>
          <p:spPr>
            <a:xfrm>
              <a:off x="3603172" y="2216554"/>
              <a:ext cx="1009841" cy="374246"/>
            </a:xfrm>
            <a:prstGeom prst="line">
              <a:avLst/>
            </a:prstGeom>
            <a:ln w="28575">
              <a:solidFill>
                <a:srgbClr val="0070C0"/>
              </a:solidFill>
            </a:ln>
          </p:spPr>
          <p:style>
            <a:lnRef idx="2">
              <a:schemeClr val="dk1"/>
            </a:lnRef>
            <a:fillRef idx="1">
              <a:schemeClr val="lt1"/>
            </a:fillRef>
            <a:effectRef idx="0">
              <a:schemeClr val="dk1"/>
            </a:effectRef>
            <a:fontRef idx="minor">
              <a:schemeClr val="dk1"/>
            </a:fontRef>
          </p:style>
        </p:cxnSp>
      </p:grpSp>
      <p:sp>
        <p:nvSpPr>
          <p:cNvPr id="76" name="TextBox 8"/>
          <p:cNvSpPr txBox="1"/>
          <p:nvPr/>
        </p:nvSpPr>
        <p:spPr>
          <a:xfrm>
            <a:off x="7749358" y="2014402"/>
            <a:ext cx="1490285" cy="276999"/>
          </a:xfrm>
          <a:prstGeom prst="rect">
            <a:avLst/>
          </a:prstGeom>
          <a:noFill/>
        </p:spPr>
        <p:txBody>
          <a:bodyPr wrap="square" lIns="0" tIns="0" rIns="0" bIns="0" rtlCol="0">
            <a:spAutoFit/>
          </a:bodyPr>
          <a:lstStyle/>
          <a:p>
            <a:r>
              <a:rPr lang="en-US" altLang="zh-CN" sz="1800" b="1" dirty="0" smtClean="0"/>
              <a:t>10</a:t>
            </a:r>
            <a:r>
              <a:rPr lang="en-US" altLang="zh-CN" b="1" dirty="0" smtClean="0"/>
              <a:t>Gbps</a:t>
            </a:r>
            <a:endParaRPr lang="en-US" sz="1800" b="1" dirty="0"/>
          </a:p>
        </p:txBody>
      </p:sp>
      <p:sp>
        <p:nvSpPr>
          <p:cNvPr id="78" name="TextBox 8"/>
          <p:cNvSpPr txBox="1"/>
          <p:nvPr/>
        </p:nvSpPr>
        <p:spPr>
          <a:xfrm>
            <a:off x="9616726" y="3763307"/>
            <a:ext cx="1490285" cy="276999"/>
          </a:xfrm>
          <a:prstGeom prst="rect">
            <a:avLst/>
          </a:prstGeom>
          <a:noFill/>
        </p:spPr>
        <p:txBody>
          <a:bodyPr wrap="square" lIns="0" tIns="0" rIns="0" bIns="0" rtlCol="0">
            <a:spAutoFit/>
          </a:bodyPr>
          <a:lstStyle/>
          <a:p>
            <a:r>
              <a:rPr lang="en-US" altLang="zh-CN" sz="1800" b="1" dirty="0" smtClean="0"/>
              <a:t>1</a:t>
            </a:r>
            <a:r>
              <a:rPr lang="en-US" altLang="zh-CN" b="1" dirty="0" smtClean="0"/>
              <a:t>Gbps</a:t>
            </a:r>
            <a:endParaRPr lang="en-US" sz="1800" b="1" dirty="0"/>
          </a:p>
        </p:txBody>
      </p:sp>
    </p:spTree>
    <p:extLst>
      <p:ext uri="{BB962C8B-B14F-4D97-AF65-F5344CB8AC3E}">
        <p14:creationId xmlns:p14="http://schemas.microsoft.com/office/powerpoint/2010/main" val="1087638368"/>
      </p:ext>
    </p:extLst>
  </p:cSld>
  <p:clrMapOvr>
    <a:masterClrMapping/>
  </p:clrMapOvr>
  <p:transition>
    <p:fade thruBlk="1"/>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L="82153"/>
            <a:r>
              <a:rPr lang="zh-CN" altLang="en-US" b="1" dirty="0">
                <a:solidFill>
                  <a:schemeClr val="tx1"/>
                </a:solidFill>
                <a:ea typeface="Microsoft YaHei" charset="0"/>
                <a:cs typeface="Microsoft YaHei" charset="0"/>
              </a:rPr>
              <a:t>研究背景</a:t>
            </a:r>
            <a:r>
              <a:rPr lang="zh-CN" altLang="en-US" b="1" dirty="0" smtClean="0">
                <a:solidFill>
                  <a:schemeClr val="tx1"/>
                </a:solidFill>
                <a:ea typeface="Microsoft YaHei" charset="0"/>
                <a:cs typeface="Microsoft YaHei" charset="0"/>
              </a:rPr>
              <a:t>和主要工作</a:t>
            </a:r>
            <a:endParaRPr lang="en-US" altLang="zh-CN" b="1" dirty="0">
              <a:solidFill>
                <a:schemeClr val="tx1"/>
              </a:solidFill>
              <a:ea typeface="Microsoft YaHei" charset="0"/>
              <a:cs typeface="Microsoft YaHei" charset="0"/>
            </a:endParaRPr>
          </a:p>
        </p:txBody>
      </p:sp>
      <p:sp>
        <p:nvSpPr>
          <p:cNvPr id="3" name="内容占位符 2"/>
          <p:cNvSpPr>
            <a:spLocks noGrp="1"/>
          </p:cNvSpPr>
          <p:nvPr>
            <p:ph sz="quarter" idx="1"/>
          </p:nvPr>
        </p:nvSpPr>
        <p:spPr/>
        <p:txBody>
          <a:bodyPr/>
          <a:lstStyle/>
          <a:p>
            <a:pPr marL="539353" indent="-457200">
              <a:buFont typeface="Wingdings" charset="2"/>
              <a:buChar char="n"/>
            </a:pPr>
            <a:r>
              <a:rPr lang="zh-CN" altLang="en-US" sz="3200" dirty="0">
                <a:ea typeface="Microsoft YaHei" charset="0"/>
                <a:cs typeface="Microsoft YaHei" charset="0"/>
              </a:rPr>
              <a:t>研究背景</a:t>
            </a:r>
          </a:p>
          <a:p>
            <a:pPr marL="539353" indent="-457200">
              <a:buFont typeface="Wingdings" charset="2"/>
              <a:buChar char="n"/>
            </a:pPr>
            <a:r>
              <a:rPr lang="zh-CN" altLang="en-US" sz="3200" dirty="0" smtClean="0">
                <a:ea typeface="Microsoft YaHei" charset="0"/>
                <a:cs typeface="Microsoft YaHei" charset="0"/>
              </a:rPr>
              <a:t>研究目标和研究意义</a:t>
            </a:r>
            <a:endParaRPr lang="zh-CN" altLang="en-US" sz="3200" dirty="0">
              <a:ea typeface="Microsoft YaHei" charset="0"/>
              <a:cs typeface="Microsoft YaHei" charset="0"/>
            </a:endParaRPr>
          </a:p>
          <a:p>
            <a:pPr marL="539353" indent="-457200">
              <a:buFont typeface="Wingdings" charset="2"/>
              <a:buChar char="n"/>
            </a:pPr>
            <a:r>
              <a:rPr lang="zh-CN" altLang="en-US" sz="3200" dirty="0" smtClean="0">
                <a:ea typeface="Microsoft YaHei" charset="0"/>
                <a:cs typeface="Microsoft YaHei" charset="0"/>
              </a:rPr>
              <a:t>主要工作及论文框架</a:t>
            </a:r>
            <a:endParaRPr lang="zh-CN" altLang="en-US" sz="3200" dirty="0">
              <a:ea typeface="Microsoft YaHei" charset="0"/>
              <a:cs typeface="Microsoft YaHei" charset="0"/>
            </a:endParaRPr>
          </a:p>
        </p:txBody>
      </p:sp>
    </p:spTree>
    <p:extLst>
      <p:ext uri="{BB962C8B-B14F-4D97-AF65-F5344CB8AC3E}">
        <p14:creationId xmlns:p14="http://schemas.microsoft.com/office/powerpoint/2010/main" val="1875335928"/>
      </p:ext>
    </p:extLst>
  </p:cSld>
  <p:clrMapOvr>
    <a:masterClrMapping/>
  </p:clrMapOvr>
  <p:transition>
    <p:fade thruBlk="1"/>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b="1" dirty="0" smtClean="0">
                <a:solidFill>
                  <a:schemeClr val="tx1"/>
                </a:solidFill>
                <a:ea typeface="Microsoft YaHei" charset="0"/>
                <a:cs typeface="Microsoft YaHei" charset="0"/>
              </a:rPr>
              <a:t>简单拓扑验证</a:t>
            </a:r>
            <a:endParaRPr kumimoji="1" lang="zh-CN" altLang="en-US" b="1" dirty="0">
              <a:solidFill>
                <a:schemeClr val="tx1"/>
              </a:solidFill>
              <a:ea typeface="Microsoft YaHei" charset="0"/>
              <a:cs typeface="Microsoft YaHei" charset="0"/>
            </a:endParaRPr>
          </a:p>
        </p:txBody>
      </p:sp>
      <p:pic>
        <p:nvPicPr>
          <p:cNvPr id="4" name="内容占位符 3"/>
          <p:cNvPicPr>
            <a:picLocks noGrp="1" noChangeAspect="1"/>
          </p:cNvPicPr>
          <p:nvPr>
            <p:ph sz="quarter" idx="1"/>
          </p:nvPr>
        </p:nvPicPr>
        <p:blipFill>
          <a:blip r:embed="rId2"/>
          <a:stretch>
            <a:fillRect/>
          </a:stretch>
        </p:blipFill>
        <p:spPr>
          <a:xfrm>
            <a:off x="407293" y="1121135"/>
            <a:ext cx="2552700" cy="2374900"/>
          </a:xfrm>
          <a:prstGeom prst="rect">
            <a:avLst/>
          </a:prstGeom>
        </p:spPr>
      </p:pic>
      <p:pic>
        <p:nvPicPr>
          <p:cNvPr id="5" name="图片 4"/>
          <p:cNvPicPr>
            <a:picLocks noChangeAspect="1"/>
          </p:cNvPicPr>
          <p:nvPr/>
        </p:nvPicPr>
        <p:blipFill>
          <a:blip r:embed="rId3"/>
          <a:stretch>
            <a:fillRect/>
          </a:stretch>
        </p:blipFill>
        <p:spPr>
          <a:xfrm>
            <a:off x="2744355" y="1210035"/>
            <a:ext cx="2463800" cy="2286000"/>
          </a:xfrm>
          <a:prstGeom prst="rect">
            <a:avLst/>
          </a:prstGeom>
        </p:spPr>
      </p:pic>
      <p:pic>
        <p:nvPicPr>
          <p:cNvPr id="6" name="图片 5"/>
          <p:cNvPicPr>
            <a:picLocks noChangeAspect="1"/>
          </p:cNvPicPr>
          <p:nvPr/>
        </p:nvPicPr>
        <p:blipFill>
          <a:blip r:embed="rId4"/>
          <a:stretch>
            <a:fillRect/>
          </a:stretch>
        </p:blipFill>
        <p:spPr>
          <a:xfrm>
            <a:off x="4973557" y="1267185"/>
            <a:ext cx="2400300" cy="2171700"/>
          </a:xfrm>
          <a:prstGeom prst="rect">
            <a:avLst/>
          </a:prstGeom>
        </p:spPr>
      </p:pic>
      <p:pic>
        <p:nvPicPr>
          <p:cNvPr id="7" name="图片 6"/>
          <p:cNvPicPr>
            <a:picLocks noChangeAspect="1"/>
          </p:cNvPicPr>
          <p:nvPr/>
        </p:nvPicPr>
        <p:blipFill>
          <a:blip r:embed="rId5"/>
          <a:stretch>
            <a:fillRect/>
          </a:stretch>
        </p:blipFill>
        <p:spPr>
          <a:xfrm>
            <a:off x="501426" y="3496035"/>
            <a:ext cx="2286000" cy="2311400"/>
          </a:xfrm>
          <a:prstGeom prst="rect">
            <a:avLst/>
          </a:prstGeom>
        </p:spPr>
      </p:pic>
      <p:pic>
        <p:nvPicPr>
          <p:cNvPr id="8" name="图片 7"/>
          <p:cNvPicPr>
            <a:picLocks noChangeAspect="1"/>
          </p:cNvPicPr>
          <p:nvPr/>
        </p:nvPicPr>
        <p:blipFill>
          <a:blip r:embed="rId6"/>
          <a:stretch>
            <a:fillRect/>
          </a:stretch>
        </p:blipFill>
        <p:spPr>
          <a:xfrm>
            <a:off x="2959993" y="3527785"/>
            <a:ext cx="2324100" cy="2247900"/>
          </a:xfrm>
          <a:prstGeom prst="rect">
            <a:avLst/>
          </a:prstGeom>
        </p:spPr>
      </p:pic>
      <p:pic>
        <p:nvPicPr>
          <p:cNvPr id="9" name="图片 8"/>
          <p:cNvPicPr>
            <a:picLocks noChangeAspect="1"/>
          </p:cNvPicPr>
          <p:nvPr/>
        </p:nvPicPr>
        <p:blipFill>
          <a:blip r:embed="rId7"/>
          <a:stretch>
            <a:fillRect/>
          </a:stretch>
        </p:blipFill>
        <p:spPr>
          <a:xfrm>
            <a:off x="5208155" y="3508735"/>
            <a:ext cx="2400300" cy="2298700"/>
          </a:xfrm>
          <a:prstGeom prst="rect">
            <a:avLst/>
          </a:prstGeom>
        </p:spPr>
      </p:pic>
      <p:pic>
        <p:nvPicPr>
          <p:cNvPr id="10" name="图片 9"/>
          <p:cNvPicPr>
            <a:picLocks noChangeAspect="1"/>
          </p:cNvPicPr>
          <p:nvPr/>
        </p:nvPicPr>
        <p:blipFill>
          <a:blip r:embed="rId8"/>
          <a:stretch>
            <a:fillRect/>
          </a:stretch>
        </p:blipFill>
        <p:spPr>
          <a:xfrm>
            <a:off x="7471194" y="1121135"/>
            <a:ext cx="4646783" cy="4108178"/>
          </a:xfrm>
          <a:prstGeom prst="rect">
            <a:avLst/>
          </a:prstGeom>
        </p:spPr>
      </p:pic>
      <p:sp>
        <p:nvSpPr>
          <p:cNvPr id="11" name="圆角矩形 10"/>
          <p:cNvSpPr/>
          <p:nvPr/>
        </p:nvSpPr>
        <p:spPr>
          <a:xfrm>
            <a:off x="270032" y="5773510"/>
            <a:ext cx="7201162" cy="959752"/>
          </a:xfrm>
          <a:prstGeom prst="roundRect">
            <a:avLst/>
          </a:prstGeom>
          <a:solidFill>
            <a:srgbClr val="0432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3600" dirty="0" smtClean="0">
                <a:solidFill>
                  <a:schemeClr val="bg1"/>
                </a:solidFill>
                <a:latin typeface="Microsoft YaHei" charset="0"/>
                <a:ea typeface="Microsoft YaHei" charset="0"/>
                <a:cs typeface="Microsoft YaHei" charset="0"/>
              </a:rPr>
              <a:t>结论：</a:t>
            </a:r>
            <a:r>
              <a:rPr kumimoji="1" lang="en-US" altLang="zh-CN" sz="3600" dirty="0" smtClean="0">
                <a:solidFill>
                  <a:schemeClr val="bg1"/>
                </a:solidFill>
                <a:latin typeface="Microsoft YaHei" charset="0"/>
                <a:ea typeface="Microsoft YaHei" charset="0"/>
                <a:cs typeface="Microsoft YaHei" charset="0"/>
              </a:rPr>
              <a:t>LPD</a:t>
            </a:r>
            <a:r>
              <a:rPr kumimoji="1" lang="zh-CN" altLang="en-US" sz="3600" dirty="0" smtClean="0">
                <a:solidFill>
                  <a:schemeClr val="bg1"/>
                </a:solidFill>
                <a:latin typeface="Microsoft YaHei" charset="0"/>
                <a:ea typeface="Microsoft YaHei" charset="0"/>
                <a:cs typeface="Microsoft YaHei" charset="0"/>
              </a:rPr>
              <a:t>性能比</a:t>
            </a:r>
            <a:r>
              <a:rPr kumimoji="1" lang="en-US" altLang="zh-CN" sz="3600" dirty="0" smtClean="0">
                <a:solidFill>
                  <a:schemeClr val="bg1"/>
                </a:solidFill>
                <a:latin typeface="Microsoft YaHei" charset="0"/>
                <a:ea typeface="Microsoft YaHei" charset="0"/>
                <a:cs typeface="Microsoft YaHei" charset="0"/>
              </a:rPr>
              <a:t>D2TCP</a:t>
            </a:r>
            <a:r>
              <a:rPr kumimoji="1" lang="zh-CN" altLang="en-US" sz="3600" dirty="0" smtClean="0">
                <a:solidFill>
                  <a:schemeClr val="bg1"/>
                </a:solidFill>
                <a:latin typeface="Microsoft YaHei" charset="0"/>
                <a:ea typeface="Microsoft YaHei" charset="0"/>
                <a:cs typeface="Microsoft YaHei" charset="0"/>
              </a:rPr>
              <a:t>提高</a:t>
            </a:r>
            <a:r>
              <a:rPr kumimoji="1" lang="en-US" altLang="zh-CN" sz="3600" dirty="0" smtClean="0">
                <a:solidFill>
                  <a:schemeClr val="bg1"/>
                </a:solidFill>
                <a:latin typeface="Microsoft YaHei" charset="0"/>
                <a:ea typeface="Microsoft YaHei" charset="0"/>
                <a:cs typeface="Microsoft YaHei" charset="0"/>
              </a:rPr>
              <a:t>50%</a:t>
            </a:r>
            <a:endParaRPr kumimoji="1" lang="zh-CN" altLang="en-US" sz="3600" dirty="0">
              <a:solidFill>
                <a:schemeClr val="bg1"/>
              </a:solidFill>
              <a:latin typeface="Microsoft YaHei" charset="0"/>
              <a:ea typeface="Microsoft YaHei" charset="0"/>
              <a:cs typeface="Microsoft YaHei" charset="0"/>
            </a:endParaRPr>
          </a:p>
        </p:txBody>
      </p:sp>
      <mc:AlternateContent xmlns:mc="http://schemas.openxmlformats.org/markup-compatibility/2006" xmlns:a14="http://schemas.microsoft.com/office/drawing/2010/main">
        <mc:Choice Requires="a14">
          <p:sp>
            <p:nvSpPr>
              <p:cNvPr id="12" name="圆角矩形 11"/>
              <p:cNvSpPr/>
              <p:nvPr/>
            </p:nvSpPr>
            <p:spPr>
              <a:xfrm>
                <a:off x="7829885" y="5333908"/>
                <a:ext cx="4240907" cy="1524091"/>
              </a:xfrm>
              <a:prstGeom prst="roundRect">
                <a:avLst/>
              </a:prstGeom>
              <a:solidFill>
                <a:srgbClr val="0432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kumimoji="1" lang="en-US" altLang="zh-CN" sz="3600" i="1" smtClean="0">
                              <a:solidFill>
                                <a:schemeClr val="bg1"/>
                              </a:solidFill>
                              <a:latin typeface="Cambria Math" charset="0"/>
                              <a:ea typeface="Microsoft YaHei" charset="0"/>
                              <a:cs typeface="Microsoft YaHei" charset="0"/>
                            </a:rPr>
                          </m:ctrlPr>
                        </m:sSubPr>
                        <m:e>
                          <m:r>
                            <a:rPr kumimoji="1" lang="en-US" altLang="zh-CN" sz="3600" b="0" i="1" smtClean="0">
                              <a:solidFill>
                                <a:schemeClr val="bg1"/>
                              </a:solidFill>
                              <a:latin typeface="Cambria Math" charset="0"/>
                              <a:ea typeface="Microsoft YaHei" charset="0"/>
                              <a:cs typeface="Microsoft YaHei" charset="0"/>
                            </a:rPr>
                            <m:t>𝑡</m:t>
                          </m:r>
                        </m:e>
                        <m:sub>
                          <m:r>
                            <a:rPr kumimoji="1" lang="en-US" altLang="zh-CN" sz="3600" b="0" i="1" smtClean="0">
                              <a:solidFill>
                                <a:schemeClr val="bg1"/>
                              </a:solidFill>
                              <a:latin typeface="Cambria Math" charset="0"/>
                              <a:ea typeface="Microsoft YaHei" charset="0"/>
                              <a:cs typeface="Microsoft YaHei" charset="0"/>
                            </a:rPr>
                            <m:t>𝑚𝑎𝑥</m:t>
                          </m:r>
                        </m:sub>
                      </m:sSub>
                      <m:r>
                        <a:rPr kumimoji="1" lang="zh-CN" altLang="en-US" sz="3600" i="1" smtClean="0">
                          <a:solidFill>
                            <a:schemeClr val="bg1"/>
                          </a:solidFill>
                          <a:latin typeface="Cambria Math" charset="0"/>
                          <a:ea typeface="Microsoft YaHei" charset="0"/>
                          <a:cs typeface="Microsoft YaHei" charset="0"/>
                        </a:rPr>
                        <m:t>过大影响性能</m:t>
                      </m:r>
                    </m:oMath>
                  </m:oMathPara>
                </a14:m>
                <a:endParaRPr kumimoji="1" lang="zh-CN" altLang="en-US" sz="3600" dirty="0">
                  <a:solidFill>
                    <a:schemeClr val="bg1"/>
                  </a:solidFill>
                  <a:latin typeface="Microsoft YaHei" charset="0"/>
                  <a:ea typeface="Microsoft YaHei" charset="0"/>
                  <a:cs typeface="Microsoft YaHei" charset="0"/>
                </a:endParaRPr>
              </a:p>
            </p:txBody>
          </p:sp>
        </mc:Choice>
        <mc:Fallback xmlns="">
          <p:sp>
            <p:nvSpPr>
              <p:cNvPr id="12" name="圆角矩形 11"/>
              <p:cNvSpPr>
                <a:spLocks noRot="1" noChangeAspect="1" noMove="1" noResize="1" noEditPoints="1" noAdjustHandles="1" noChangeArrowheads="1" noChangeShapeType="1" noTextEdit="1"/>
              </p:cNvSpPr>
              <p:nvPr/>
            </p:nvSpPr>
            <p:spPr>
              <a:xfrm>
                <a:off x="7829885" y="5333908"/>
                <a:ext cx="4240907" cy="1524091"/>
              </a:xfrm>
              <a:prstGeom prst="roundRect">
                <a:avLst/>
              </a:prstGeom>
              <a:blipFill rotWithShape="0">
                <a:blip r:embed="rId9"/>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144316428"/>
      </p:ext>
    </p:extLst>
  </p:cSld>
  <p:clrMapOvr>
    <a:masterClrMapping/>
  </p:clrMapOvr>
  <p:transition>
    <p:fade thruBlk="1"/>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b="1" dirty="0">
                <a:solidFill>
                  <a:schemeClr val="tx1"/>
                </a:solidFill>
                <a:ea typeface="Microsoft YaHei" charset="0"/>
                <a:cs typeface="Microsoft YaHei" charset="0"/>
              </a:rPr>
              <a:t>仿真验证</a:t>
            </a:r>
            <a:r>
              <a:rPr kumimoji="1" lang="zh-CN" altLang="en-US" b="1" dirty="0" smtClean="0">
                <a:solidFill>
                  <a:schemeClr val="tx1"/>
                </a:solidFill>
                <a:ea typeface="Microsoft YaHei" charset="0"/>
                <a:cs typeface="Microsoft YaHei" charset="0"/>
              </a:rPr>
              <a:t>（复杂拓扑</a:t>
            </a:r>
            <a:r>
              <a:rPr kumimoji="1" lang="zh-CN" altLang="en-US" b="1" dirty="0">
                <a:solidFill>
                  <a:schemeClr val="tx1"/>
                </a:solidFill>
                <a:ea typeface="Microsoft YaHei" charset="0"/>
                <a:cs typeface="Microsoft YaHei" charset="0"/>
              </a:rPr>
              <a:t>）</a:t>
            </a:r>
            <a:endParaRPr kumimoji="1" lang="zh-CN" altLang="en-US" dirty="0"/>
          </a:p>
        </p:txBody>
      </p:sp>
      <p:sp>
        <p:nvSpPr>
          <p:cNvPr id="3" name="内容占位符 2"/>
          <p:cNvSpPr>
            <a:spLocks noGrp="1"/>
          </p:cNvSpPr>
          <p:nvPr>
            <p:ph sz="quarter" idx="1"/>
          </p:nvPr>
        </p:nvSpPr>
        <p:spPr>
          <a:xfrm>
            <a:off x="407292" y="1221701"/>
            <a:ext cx="11827309" cy="5069371"/>
          </a:xfrm>
        </p:spPr>
        <p:txBody>
          <a:bodyPr/>
          <a:lstStyle/>
          <a:p>
            <a:r>
              <a:rPr kumimoji="1" lang="zh-CN" altLang="en-US" sz="3200" dirty="0" smtClean="0">
                <a:ea typeface="Microsoft YaHei" charset="0"/>
                <a:cs typeface="Microsoft YaHei" charset="0"/>
              </a:rPr>
              <a:t>复杂拓扑：</a:t>
            </a:r>
            <a:r>
              <a:rPr kumimoji="1" lang="en-US" altLang="zh-CN" sz="3200" dirty="0" smtClean="0">
                <a:ea typeface="Microsoft YaHei" charset="0"/>
                <a:cs typeface="Microsoft YaHei" charset="0"/>
              </a:rPr>
              <a:t>Spine-Leaf</a:t>
            </a:r>
            <a:endParaRPr kumimoji="1" lang="zh-CN" altLang="en-US" sz="3200" dirty="0" smtClean="0">
              <a:ea typeface="Microsoft YaHei" charset="0"/>
              <a:cs typeface="Microsoft YaHei" charset="0"/>
            </a:endParaRPr>
          </a:p>
          <a:p>
            <a:pPr lvl="1"/>
            <a:r>
              <a:rPr kumimoji="1" lang="en-US" altLang="zh-CN" dirty="0" smtClean="0">
                <a:ea typeface="Microsoft YaHei" charset="0"/>
                <a:cs typeface="Microsoft YaHei" charset="0"/>
              </a:rPr>
              <a:t>spine</a:t>
            </a:r>
            <a:r>
              <a:rPr kumimoji="1" lang="zh-CN" altLang="en-US" dirty="0" smtClean="0">
                <a:ea typeface="Microsoft YaHei" charset="0"/>
                <a:cs typeface="Microsoft YaHei" charset="0"/>
              </a:rPr>
              <a:t>和</a:t>
            </a:r>
            <a:r>
              <a:rPr kumimoji="1" lang="en-US" altLang="zh-CN" dirty="0" smtClean="0">
                <a:ea typeface="Microsoft YaHei" charset="0"/>
                <a:cs typeface="Microsoft YaHei" charset="0"/>
              </a:rPr>
              <a:t>leaf</a:t>
            </a:r>
            <a:r>
              <a:rPr kumimoji="1" lang="zh-CN" altLang="en-US" dirty="0" smtClean="0">
                <a:ea typeface="Microsoft YaHei" charset="0"/>
                <a:cs typeface="Microsoft YaHei" charset="0"/>
              </a:rPr>
              <a:t>之间带宽</a:t>
            </a:r>
            <a:r>
              <a:rPr kumimoji="1" lang="en-US" altLang="zh-CN" dirty="0" smtClean="0">
                <a:ea typeface="Microsoft YaHei" charset="0"/>
                <a:cs typeface="Microsoft YaHei" charset="0"/>
              </a:rPr>
              <a:t>40Gbps/x</a:t>
            </a:r>
            <a:endParaRPr kumimoji="1" lang="zh-CN" altLang="en-US" dirty="0" smtClean="0">
              <a:ea typeface="Microsoft YaHei" charset="0"/>
              <a:cs typeface="Microsoft YaHei" charset="0"/>
            </a:endParaRPr>
          </a:p>
          <a:p>
            <a:pPr lvl="1"/>
            <a:r>
              <a:rPr kumimoji="1" lang="en-US" altLang="zh-CN" dirty="0" smtClean="0">
                <a:ea typeface="Microsoft YaHei" charset="0"/>
                <a:cs typeface="Microsoft YaHei" charset="0"/>
              </a:rPr>
              <a:t>x</a:t>
            </a:r>
            <a:r>
              <a:rPr kumimoji="1" lang="zh-CN" altLang="en-US" dirty="0" smtClean="0">
                <a:ea typeface="Microsoft YaHei" charset="0"/>
                <a:cs typeface="Microsoft YaHei" charset="0"/>
              </a:rPr>
              <a:t>表示带宽的超额认购系数</a:t>
            </a:r>
          </a:p>
          <a:p>
            <a:pPr lvl="1"/>
            <a:r>
              <a:rPr kumimoji="1" lang="en-US" altLang="zh-CN" dirty="0" smtClean="0">
                <a:ea typeface="Microsoft YaHei" charset="0"/>
                <a:cs typeface="Microsoft YaHei" charset="0"/>
              </a:rPr>
              <a:t>Racks</a:t>
            </a:r>
            <a:r>
              <a:rPr kumimoji="1" lang="zh-CN" altLang="en-US" dirty="0" smtClean="0">
                <a:ea typeface="Microsoft YaHei" charset="0"/>
                <a:cs typeface="Microsoft YaHei" charset="0"/>
              </a:rPr>
              <a:t>内部机器带宽是</a:t>
            </a:r>
            <a:r>
              <a:rPr kumimoji="1" lang="en-US" altLang="zh-CN" dirty="0" smtClean="0">
                <a:ea typeface="Microsoft YaHei" charset="0"/>
                <a:cs typeface="Microsoft YaHei" charset="0"/>
              </a:rPr>
              <a:t>10Gbps</a:t>
            </a:r>
            <a:endParaRPr kumimoji="1" lang="zh-CN" altLang="en-US" dirty="0" smtClean="0">
              <a:ea typeface="Microsoft YaHei" charset="0"/>
              <a:cs typeface="Microsoft YaHei" charset="0"/>
            </a:endParaRPr>
          </a:p>
          <a:p>
            <a:r>
              <a:rPr kumimoji="1" lang="zh-CN" altLang="en-US" dirty="0" smtClean="0">
                <a:ea typeface="Microsoft YaHei" charset="0"/>
                <a:cs typeface="Microsoft YaHei" charset="0"/>
              </a:rPr>
              <a:t>流量特征</a:t>
            </a:r>
          </a:p>
          <a:p>
            <a:pPr lvl="1"/>
            <a:r>
              <a:rPr kumimoji="1" lang="en-US" altLang="zh-CN" dirty="0" smtClean="0">
                <a:ea typeface="Microsoft YaHei" charset="0"/>
                <a:cs typeface="Microsoft YaHei" charset="0"/>
              </a:rPr>
              <a:t>Data</a:t>
            </a:r>
            <a:r>
              <a:rPr kumimoji="1" lang="zh-CN" altLang="en-US" dirty="0">
                <a:ea typeface="Microsoft YaHei" charset="0"/>
                <a:cs typeface="Microsoft YaHei" charset="0"/>
              </a:rPr>
              <a:t> </a:t>
            </a:r>
            <a:r>
              <a:rPr kumimoji="1" lang="en-US" altLang="zh-CN" dirty="0" smtClean="0">
                <a:ea typeface="Microsoft YaHei" charset="0"/>
                <a:cs typeface="Microsoft YaHei" charset="0"/>
              </a:rPr>
              <a:t>Mining</a:t>
            </a:r>
            <a:endParaRPr kumimoji="1" lang="zh-CN" altLang="en-US" dirty="0" smtClean="0">
              <a:ea typeface="Microsoft YaHei" charset="0"/>
              <a:cs typeface="Microsoft YaHei" charset="0"/>
            </a:endParaRPr>
          </a:p>
          <a:p>
            <a:pPr lvl="1"/>
            <a:r>
              <a:rPr kumimoji="1" lang="en-US" altLang="zh-CN" dirty="0" smtClean="0">
                <a:ea typeface="Microsoft YaHei" charset="0"/>
                <a:cs typeface="Microsoft YaHei" charset="0"/>
              </a:rPr>
              <a:t>Web</a:t>
            </a:r>
            <a:r>
              <a:rPr kumimoji="1" lang="zh-CN" altLang="en-US" dirty="0" smtClean="0">
                <a:ea typeface="Microsoft YaHei" charset="0"/>
                <a:cs typeface="Microsoft YaHei" charset="0"/>
              </a:rPr>
              <a:t> </a:t>
            </a:r>
            <a:r>
              <a:rPr kumimoji="1" lang="en-US" altLang="zh-CN" dirty="0" smtClean="0">
                <a:ea typeface="Microsoft YaHei" charset="0"/>
                <a:cs typeface="Microsoft YaHei" charset="0"/>
              </a:rPr>
              <a:t>Search</a:t>
            </a:r>
            <a:endParaRPr kumimoji="1" lang="zh-CN" altLang="en-US" dirty="0" smtClean="0">
              <a:ea typeface="Microsoft YaHei" charset="0"/>
              <a:cs typeface="Microsoft YaHei" charset="0"/>
            </a:endParaRPr>
          </a:p>
          <a:p>
            <a:r>
              <a:rPr kumimoji="1" lang="zh-CN" altLang="en-US" dirty="0" smtClean="0">
                <a:ea typeface="Microsoft YaHei" charset="0"/>
                <a:cs typeface="Microsoft YaHei" charset="0"/>
              </a:rPr>
              <a:t>评价指标</a:t>
            </a:r>
          </a:p>
          <a:p>
            <a:pPr lvl="1"/>
            <a:r>
              <a:rPr kumimoji="1" lang="zh-CN" altLang="en-US" dirty="0" smtClean="0">
                <a:ea typeface="Microsoft YaHei" charset="0"/>
                <a:cs typeface="Microsoft YaHei" charset="0"/>
              </a:rPr>
              <a:t>流完成时间</a:t>
            </a:r>
          </a:p>
          <a:p>
            <a:pPr lvl="1"/>
            <a:r>
              <a:rPr kumimoji="1" lang="zh-CN" altLang="en-US" dirty="0" smtClean="0">
                <a:ea typeface="Microsoft YaHei" charset="0"/>
                <a:cs typeface="Microsoft YaHei" charset="0"/>
              </a:rPr>
              <a:t>在期限之前完成的流比例</a:t>
            </a:r>
          </a:p>
          <a:p>
            <a:pPr lvl="1"/>
            <a:endParaRPr kumimoji="1" lang="zh-CN" altLang="en-US" dirty="0" smtClean="0"/>
          </a:p>
          <a:p>
            <a:pPr lvl="1"/>
            <a:endParaRPr kumimoji="1" lang="zh-CN" altLang="en-US" dirty="0" smtClean="0"/>
          </a:p>
          <a:p>
            <a:pPr lvl="1"/>
            <a:endParaRPr kumimoji="1" lang="zh-CN" altLang="en-US" dirty="0" smtClean="0"/>
          </a:p>
          <a:p>
            <a:endParaRPr kumimoji="1" lang="zh-CN" altLang="en-US" sz="3200" dirty="0" smtClean="0"/>
          </a:p>
          <a:p>
            <a:endParaRPr kumimoji="1" lang="zh-CN" altLang="en-US" dirty="0"/>
          </a:p>
        </p:txBody>
      </p:sp>
      <p:grpSp>
        <p:nvGrpSpPr>
          <p:cNvPr id="5" name="Group 93"/>
          <p:cNvGrpSpPr/>
          <p:nvPr/>
        </p:nvGrpSpPr>
        <p:grpSpPr>
          <a:xfrm>
            <a:off x="6288682" y="1882041"/>
            <a:ext cx="5012112" cy="2674123"/>
            <a:chOff x="990600" y="1925742"/>
            <a:chExt cx="3721386" cy="2337051"/>
          </a:xfrm>
        </p:grpSpPr>
        <p:pic>
          <p:nvPicPr>
            <p:cNvPr id="6" name="Picture 19" descr="router-clip-art.jpg"/>
            <p:cNvPicPr>
              <a:picLocks noChangeAspect="1"/>
            </p:cNvPicPr>
            <p:nvPr/>
          </p:nvPicPr>
          <p:blipFill>
            <a:blip r:embed="rId2"/>
            <a:srcRect r="6112" b="14271"/>
            <a:stretch>
              <a:fillRect/>
            </a:stretch>
          </p:blipFill>
          <p:spPr>
            <a:xfrm>
              <a:off x="2105294" y="1925742"/>
              <a:ext cx="629472" cy="301644"/>
            </a:xfrm>
            <a:prstGeom prst="rect">
              <a:avLst/>
            </a:prstGeom>
          </p:spPr>
        </p:pic>
        <p:sp>
          <p:nvSpPr>
            <p:cNvPr id="8" name="TextBox 9"/>
            <p:cNvSpPr txBox="1"/>
            <p:nvPr/>
          </p:nvSpPr>
          <p:spPr>
            <a:xfrm>
              <a:off x="990600" y="3276600"/>
              <a:ext cx="685800" cy="376574"/>
            </a:xfrm>
            <a:prstGeom prst="rect">
              <a:avLst/>
            </a:prstGeom>
            <a:noFill/>
          </p:spPr>
          <p:txBody>
            <a:bodyPr wrap="square" lIns="0" tIns="0" rIns="0" bIns="0" rtlCol="0">
              <a:spAutoFit/>
            </a:bodyPr>
            <a:lstStyle/>
            <a:p>
              <a:r>
                <a:rPr lang="en-US" sz="2800" b="1" dirty="0" smtClean="0"/>
                <a:t>Racks</a:t>
              </a:r>
              <a:endParaRPr lang="en-US" sz="2800" b="1" dirty="0"/>
            </a:p>
          </p:txBody>
        </p:sp>
        <p:grpSp>
          <p:nvGrpSpPr>
            <p:cNvPr id="9" name="Group 86"/>
            <p:cNvGrpSpPr/>
            <p:nvPr/>
          </p:nvGrpSpPr>
          <p:grpSpPr>
            <a:xfrm>
              <a:off x="1793351" y="2590799"/>
              <a:ext cx="2918635" cy="1671994"/>
              <a:chOff x="574151" y="2552716"/>
              <a:chExt cx="2918635" cy="1671994"/>
            </a:xfrm>
          </p:grpSpPr>
          <p:sp>
            <p:nvSpPr>
              <p:cNvPr id="13" name="Oval 15"/>
              <p:cNvSpPr/>
              <p:nvPr/>
            </p:nvSpPr>
            <p:spPr>
              <a:xfrm>
                <a:off x="2286000" y="3329360"/>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6"/>
              <p:cNvSpPr/>
              <p:nvPr/>
            </p:nvSpPr>
            <p:spPr>
              <a:xfrm>
                <a:off x="2590800" y="3329360"/>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84"/>
              <p:cNvGrpSpPr/>
              <p:nvPr/>
            </p:nvGrpSpPr>
            <p:grpSpPr>
              <a:xfrm>
                <a:off x="574151" y="2552716"/>
                <a:ext cx="2918635" cy="1671994"/>
                <a:chOff x="574151" y="2341696"/>
                <a:chExt cx="2918635" cy="1671994"/>
              </a:xfrm>
            </p:grpSpPr>
            <p:grpSp>
              <p:nvGrpSpPr>
                <p:cNvPr id="16" name="Group 67"/>
                <p:cNvGrpSpPr/>
                <p:nvPr/>
              </p:nvGrpSpPr>
              <p:grpSpPr>
                <a:xfrm>
                  <a:off x="574151" y="2395341"/>
                  <a:ext cx="628529" cy="1603495"/>
                  <a:chOff x="2252094" y="1819789"/>
                  <a:chExt cx="761093" cy="2008379"/>
                </a:xfrm>
              </p:grpSpPr>
              <p:pic>
                <p:nvPicPr>
                  <p:cNvPr id="34" name="Picture 49" descr="router-clip-art.jpg"/>
                  <p:cNvPicPr>
                    <a:picLocks noChangeAspect="1"/>
                  </p:cNvPicPr>
                  <p:nvPr/>
                </p:nvPicPr>
                <p:blipFill>
                  <a:blip r:embed="rId2"/>
                  <a:srcRect r="10471" b="22532"/>
                  <a:stretch>
                    <a:fillRect/>
                  </a:stretch>
                </p:blipFill>
                <p:spPr>
                  <a:xfrm>
                    <a:off x="2252094" y="1819789"/>
                    <a:ext cx="761093" cy="411470"/>
                  </a:xfrm>
                  <a:prstGeom prst="rect">
                    <a:avLst/>
                  </a:prstGeom>
                </p:spPr>
              </p:pic>
              <p:pic>
                <p:nvPicPr>
                  <p:cNvPr id="35" name="Picture 50" descr="cage-rack-mountable-server-clip-art.jpg"/>
                  <p:cNvPicPr>
                    <a:picLocks noChangeAspect="1"/>
                  </p:cNvPicPr>
                  <p:nvPr/>
                </p:nvPicPr>
                <p:blipFill>
                  <a:blip r:embed="rId3"/>
                  <a:stretch>
                    <a:fillRect/>
                  </a:stretch>
                </p:blipFill>
                <p:spPr>
                  <a:xfrm>
                    <a:off x="2291860" y="3352800"/>
                    <a:ext cx="693380" cy="475368"/>
                  </a:xfrm>
                  <a:prstGeom prst="rect">
                    <a:avLst/>
                  </a:prstGeom>
                </p:spPr>
              </p:pic>
              <p:pic>
                <p:nvPicPr>
                  <p:cNvPr id="36" name="Picture 52" descr="cage-rack-mountable-server-clip-art.jpg"/>
                  <p:cNvPicPr>
                    <a:picLocks noChangeAspect="1"/>
                  </p:cNvPicPr>
                  <p:nvPr/>
                </p:nvPicPr>
                <p:blipFill>
                  <a:blip r:embed="rId3"/>
                  <a:stretch>
                    <a:fillRect/>
                  </a:stretch>
                </p:blipFill>
                <p:spPr>
                  <a:xfrm>
                    <a:off x="2283139" y="2295878"/>
                    <a:ext cx="693380" cy="475368"/>
                  </a:xfrm>
                  <a:prstGeom prst="rect">
                    <a:avLst/>
                  </a:prstGeom>
                </p:spPr>
              </p:pic>
              <p:sp>
                <p:nvSpPr>
                  <p:cNvPr id="37" name="Oval 53"/>
                  <p:cNvSpPr/>
                  <p:nvPr/>
                </p:nvSpPr>
                <p:spPr>
                  <a:xfrm>
                    <a:off x="2596494" y="2839156"/>
                    <a:ext cx="86673" cy="987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54"/>
                  <p:cNvSpPr/>
                  <p:nvPr/>
                </p:nvSpPr>
                <p:spPr>
                  <a:xfrm>
                    <a:off x="2596494" y="2987322"/>
                    <a:ext cx="86673" cy="987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55"/>
                  <p:cNvSpPr/>
                  <p:nvPr/>
                </p:nvSpPr>
                <p:spPr>
                  <a:xfrm>
                    <a:off x="2596494" y="3135489"/>
                    <a:ext cx="86673" cy="987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 68"/>
                <p:cNvGrpSpPr/>
                <p:nvPr/>
              </p:nvGrpSpPr>
              <p:grpSpPr>
                <a:xfrm>
                  <a:off x="1482726" y="2395341"/>
                  <a:ext cx="628529" cy="1603495"/>
                  <a:chOff x="2252094" y="1819789"/>
                  <a:chExt cx="761093" cy="2008379"/>
                </a:xfrm>
              </p:grpSpPr>
              <p:pic>
                <p:nvPicPr>
                  <p:cNvPr id="27" name="Picture 70" descr="router-clip-art.jpg"/>
                  <p:cNvPicPr>
                    <a:picLocks noChangeAspect="1"/>
                  </p:cNvPicPr>
                  <p:nvPr/>
                </p:nvPicPr>
                <p:blipFill>
                  <a:blip r:embed="rId2"/>
                  <a:srcRect r="10471" b="22532"/>
                  <a:stretch>
                    <a:fillRect/>
                  </a:stretch>
                </p:blipFill>
                <p:spPr>
                  <a:xfrm>
                    <a:off x="2252094" y="1819789"/>
                    <a:ext cx="761093" cy="411470"/>
                  </a:xfrm>
                  <a:prstGeom prst="rect">
                    <a:avLst/>
                  </a:prstGeom>
                </p:spPr>
              </p:pic>
              <p:pic>
                <p:nvPicPr>
                  <p:cNvPr id="28" name="Picture 71" descr="cage-rack-mountable-server-clip-art.jpg"/>
                  <p:cNvPicPr>
                    <a:picLocks noChangeAspect="1"/>
                  </p:cNvPicPr>
                  <p:nvPr/>
                </p:nvPicPr>
                <p:blipFill>
                  <a:blip r:embed="rId3"/>
                  <a:stretch>
                    <a:fillRect/>
                  </a:stretch>
                </p:blipFill>
                <p:spPr>
                  <a:xfrm>
                    <a:off x="2291860" y="3352800"/>
                    <a:ext cx="693380" cy="475368"/>
                  </a:xfrm>
                  <a:prstGeom prst="rect">
                    <a:avLst/>
                  </a:prstGeom>
                </p:spPr>
              </p:pic>
              <p:pic>
                <p:nvPicPr>
                  <p:cNvPr id="29" name="Picture 72" descr="cage-rack-mountable-server-clip-art.jpg"/>
                  <p:cNvPicPr>
                    <a:picLocks noChangeAspect="1"/>
                  </p:cNvPicPr>
                  <p:nvPr/>
                </p:nvPicPr>
                <p:blipFill>
                  <a:blip r:embed="rId3"/>
                  <a:stretch>
                    <a:fillRect/>
                  </a:stretch>
                </p:blipFill>
                <p:spPr>
                  <a:xfrm>
                    <a:off x="2283139" y="2295878"/>
                    <a:ext cx="693380" cy="475368"/>
                  </a:xfrm>
                  <a:prstGeom prst="rect">
                    <a:avLst/>
                  </a:prstGeom>
                </p:spPr>
              </p:pic>
              <p:sp>
                <p:nvSpPr>
                  <p:cNvPr id="30" name="Oval 73"/>
                  <p:cNvSpPr/>
                  <p:nvPr/>
                </p:nvSpPr>
                <p:spPr>
                  <a:xfrm>
                    <a:off x="2596494" y="2839156"/>
                    <a:ext cx="86673" cy="987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74"/>
                  <p:cNvSpPr/>
                  <p:nvPr/>
                </p:nvSpPr>
                <p:spPr>
                  <a:xfrm>
                    <a:off x="2596494" y="2987322"/>
                    <a:ext cx="86673" cy="987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75"/>
                  <p:cNvSpPr/>
                  <p:nvPr/>
                </p:nvSpPr>
                <p:spPr>
                  <a:xfrm>
                    <a:off x="2596494" y="3135489"/>
                    <a:ext cx="86673" cy="987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76"/>
                <p:cNvGrpSpPr/>
                <p:nvPr/>
              </p:nvGrpSpPr>
              <p:grpSpPr>
                <a:xfrm>
                  <a:off x="2864257" y="2341696"/>
                  <a:ext cx="628529" cy="1671994"/>
                  <a:chOff x="1980253" y="1752598"/>
                  <a:chExt cx="761093" cy="2094174"/>
                </a:xfrm>
              </p:grpSpPr>
              <p:pic>
                <p:nvPicPr>
                  <p:cNvPr id="20" name="Picture 78" descr="router-clip-art.jpg"/>
                  <p:cNvPicPr>
                    <a:picLocks noChangeAspect="1"/>
                  </p:cNvPicPr>
                  <p:nvPr/>
                </p:nvPicPr>
                <p:blipFill>
                  <a:blip r:embed="rId2"/>
                  <a:srcRect r="10471" b="22532"/>
                  <a:stretch>
                    <a:fillRect/>
                  </a:stretch>
                </p:blipFill>
                <p:spPr>
                  <a:xfrm>
                    <a:off x="1980253" y="1752598"/>
                    <a:ext cx="761093" cy="411470"/>
                  </a:xfrm>
                  <a:prstGeom prst="rect">
                    <a:avLst/>
                  </a:prstGeom>
                </p:spPr>
              </p:pic>
              <p:pic>
                <p:nvPicPr>
                  <p:cNvPr id="21" name="Picture 79" descr="cage-rack-mountable-server-clip-art.jpg"/>
                  <p:cNvPicPr>
                    <a:picLocks noChangeAspect="1"/>
                  </p:cNvPicPr>
                  <p:nvPr/>
                </p:nvPicPr>
                <p:blipFill>
                  <a:blip r:embed="rId3"/>
                  <a:stretch>
                    <a:fillRect/>
                  </a:stretch>
                </p:blipFill>
                <p:spPr>
                  <a:xfrm>
                    <a:off x="2035980" y="3371404"/>
                    <a:ext cx="693380" cy="475368"/>
                  </a:xfrm>
                  <a:prstGeom prst="rect">
                    <a:avLst/>
                  </a:prstGeom>
                </p:spPr>
              </p:pic>
              <p:pic>
                <p:nvPicPr>
                  <p:cNvPr id="22" name="Picture 80" descr="cage-rack-mountable-server-clip-art.jpg"/>
                  <p:cNvPicPr>
                    <a:picLocks noChangeAspect="1"/>
                  </p:cNvPicPr>
                  <p:nvPr/>
                </p:nvPicPr>
                <p:blipFill>
                  <a:blip r:embed="rId3"/>
                  <a:stretch>
                    <a:fillRect/>
                  </a:stretch>
                </p:blipFill>
                <p:spPr>
                  <a:xfrm>
                    <a:off x="2030149" y="2290676"/>
                    <a:ext cx="693380" cy="475368"/>
                  </a:xfrm>
                  <a:prstGeom prst="rect">
                    <a:avLst/>
                  </a:prstGeom>
                </p:spPr>
              </p:pic>
              <p:sp>
                <p:nvSpPr>
                  <p:cNvPr id="23" name="Oval 81"/>
                  <p:cNvSpPr/>
                  <p:nvPr/>
                </p:nvSpPr>
                <p:spPr>
                  <a:xfrm>
                    <a:off x="2371825" y="2858844"/>
                    <a:ext cx="86673" cy="987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83"/>
                  <p:cNvSpPr/>
                  <p:nvPr/>
                </p:nvSpPr>
                <p:spPr>
                  <a:xfrm>
                    <a:off x="2384857" y="3149534"/>
                    <a:ext cx="86673" cy="987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cxnSp>
          <p:nvCxnSpPr>
            <p:cNvPr id="10" name="Straight Connector 88"/>
            <p:cNvCxnSpPr>
              <a:endCxn id="25" idx="2"/>
            </p:cNvCxnSpPr>
            <p:nvPr/>
          </p:nvCxnSpPr>
          <p:spPr>
            <a:xfrm flipV="1">
              <a:off x="1923638" y="2227768"/>
              <a:ext cx="1504759" cy="374246"/>
            </a:xfrm>
            <a:prstGeom prst="line">
              <a:avLst/>
            </a:prstGeom>
            <a:ln w="28575">
              <a:solidFill>
                <a:srgbClr val="0070C0"/>
              </a:solidFill>
            </a:ln>
          </p:spPr>
          <p:style>
            <a:lnRef idx="2">
              <a:schemeClr val="dk1"/>
            </a:lnRef>
            <a:fillRef idx="1">
              <a:schemeClr val="lt1"/>
            </a:fillRef>
            <a:effectRef idx="0">
              <a:schemeClr val="dk1"/>
            </a:effectRef>
            <a:fontRef idx="minor">
              <a:schemeClr val="dk1"/>
            </a:fontRef>
          </p:style>
        </p:cxnSp>
        <p:cxnSp>
          <p:nvCxnSpPr>
            <p:cNvPr id="11" name="Straight Connector 90"/>
            <p:cNvCxnSpPr>
              <a:endCxn id="27" idx="0"/>
            </p:cNvCxnSpPr>
            <p:nvPr/>
          </p:nvCxnSpPr>
          <p:spPr>
            <a:xfrm flipH="1">
              <a:off x="3016191" y="2209053"/>
              <a:ext cx="578973" cy="435392"/>
            </a:xfrm>
            <a:prstGeom prst="line">
              <a:avLst/>
            </a:prstGeom>
            <a:ln w="28575">
              <a:solidFill>
                <a:srgbClr val="0070C0"/>
              </a:solidFill>
            </a:ln>
          </p:spPr>
          <p:style>
            <a:lnRef idx="2">
              <a:schemeClr val="dk1"/>
            </a:lnRef>
            <a:fillRef idx="1">
              <a:schemeClr val="lt1"/>
            </a:fillRef>
            <a:effectRef idx="0">
              <a:schemeClr val="dk1"/>
            </a:effectRef>
            <a:fontRef idx="minor">
              <a:schemeClr val="dk1"/>
            </a:fontRef>
          </p:style>
        </p:cxnSp>
        <p:cxnSp>
          <p:nvCxnSpPr>
            <p:cNvPr id="12" name="Straight Connector 92"/>
            <p:cNvCxnSpPr>
              <a:endCxn id="20" idx="0"/>
            </p:cNvCxnSpPr>
            <p:nvPr/>
          </p:nvCxnSpPr>
          <p:spPr>
            <a:xfrm>
              <a:off x="3608007" y="2199609"/>
              <a:ext cx="789717" cy="391190"/>
            </a:xfrm>
            <a:prstGeom prst="line">
              <a:avLst/>
            </a:prstGeom>
            <a:ln w="28575">
              <a:solidFill>
                <a:srgbClr val="0070C0"/>
              </a:solidFill>
            </a:ln>
          </p:spPr>
          <p:style>
            <a:lnRef idx="2">
              <a:schemeClr val="dk1"/>
            </a:lnRef>
            <a:fillRef idx="1">
              <a:schemeClr val="lt1"/>
            </a:fillRef>
            <a:effectRef idx="0">
              <a:schemeClr val="dk1"/>
            </a:effectRef>
            <a:fontRef idx="minor">
              <a:schemeClr val="dk1"/>
            </a:fontRef>
          </p:style>
        </p:cxnSp>
      </p:grpSp>
      <p:pic>
        <p:nvPicPr>
          <p:cNvPr id="40" name="Picture 19" descr="router-clip-art.jpg"/>
          <p:cNvPicPr>
            <a:picLocks noChangeAspect="1"/>
          </p:cNvPicPr>
          <p:nvPr/>
        </p:nvPicPr>
        <p:blipFill>
          <a:blip r:embed="rId2"/>
          <a:srcRect r="6112" b="14271"/>
          <a:stretch>
            <a:fillRect/>
          </a:stretch>
        </p:blipFill>
        <p:spPr>
          <a:xfrm>
            <a:off x="9231606" y="1870608"/>
            <a:ext cx="841318" cy="340192"/>
          </a:xfrm>
          <a:prstGeom prst="rect">
            <a:avLst/>
          </a:prstGeom>
        </p:spPr>
      </p:pic>
      <p:pic>
        <p:nvPicPr>
          <p:cNvPr id="41" name="Picture 19" descr="router-clip-art.jpg"/>
          <p:cNvPicPr>
            <a:picLocks noChangeAspect="1"/>
          </p:cNvPicPr>
          <p:nvPr/>
        </p:nvPicPr>
        <p:blipFill>
          <a:blip r:embed="rId2"/>
          <a:srcRect r="6112" b="14271"/>
          <a:stretch>
            <a:fillRect/>
          </a:stretch>
        </p:blipFill>
        <p:spPr>
          <a:xfrm>
            <a:off x="10262660" y="1890501"/>
            <a:ext cx="841318" cy="340192"/>
          </a:xfrm>
          <a:prstGeom prst="rect">
            <a:avLst/>
          </a:prstGeom>
        </p:spPr>
      </p:pic>
      <p:pic>
        <p:nvPicPr>
          <p:cNvPr id="42" name="Picture 19" descr="router-clip-art.jpg"/>
          <p:cNvPicPr>
            <a:picLocks noChangeAspect="1"/>
          </p:cNvPicPr>
          <p:nvPr/>
        </p:nvPicPr>
        <p:blipFill>
          <a:blip r:embed="rId2"/>
          <a:srcRect r="6112" b="14271"/>
          <a:stretch>
            <a:fillRect/>
          </a:stretch>
        </p:blipFill>
        <p:spPr>
          <a:xfrm>
            <a:off x="11320044" y="1882041"/>
            <a:ext cx="841318" cy="340192"/>
          </a:xfrm>
          <a:prstGeom prst="rect">
            <a:avLst/>
          </a:prstGeom>
        </p:spPr>
      </p:pic>
      <p:pic>
        <p:nvPicPr>
          <p:cNvPr id="43" name="Picture 19" descr="router-clip-art.jpg"/>
          <p:cNvPicPr>
            <a:picLocks noChangeAspect="1"/>
          </p:cNvPicPr>
          <p:nvPr/>
        </p:nvPicPr>
        <p:blipFill>
          <a:blip r:embed="rId2"/>
          <a:srcRect r="6112" b="14271"/>
          <a:stretch>
            <a:fillRect/>
          </a:stretch>
        </p:blipFill>
        <p:spPr>
          <a:xfrm>
            <a:off x="11393284" y="2580024"/>
            <a:ext cx="841318" cy="340192"/>
          </a:xfrm>
          <a:prstGeom prst="rect">
            <a:avLst/>
          </a:prstGeom>
        </p:spPr>
      </p:pic>
      <p:cxnSp>
        <p:nvCxnSpPr>
          <p:cNvPr id="44" name="Straight Connector 92"/>
          <p:cNvCxnSpPr/>
          <p:nvPr/>
        </p:nvCxnSpPr>
        <p:spPr>
          <a:xfrm>
            <a:off x="9745868" y="2222233"/>
            <a:ext cx="2194253" cy="464090"/>
          </a:xfrm>
          <a:prstGeom prst="line">
            <a:avLst/>
          </a:prstGeom>
          <a:ln w="28575">
            <a:solidFill>
              <a:srgbClr val="0070C0"/>
            </a:solidFill>
          </a:ln>
        </p:spPr>
        <p:style>
          <a:lnRef idx="2">
            <a:schemeClr val="dk1"/>
          </a:lnRef>
          <a:fillRef idx="1">
            <a:schemeClr val="lt1"/>
          </a:fillRef>
          <a:effectRef idx="0">
            <a:schemeClr val="dk1"/>
          </a:effectRef>
          <a:fontRef idx="minor">
            <a:schemeClr val="dk1"/>
          </a:fontRef>
        </p:style>
      </p:cxnSp>
      <p:cxnSp>
        <p:nvCxnSpPr>
          <p:cNvPr id="46" name="Straight Connector 88"/>
          <p:cNvCxnSpPr>
            <a:endCxn id="41" idx="2"/>
          </p:cNvCxnSpPr>
          <p:nvPr/>
        </p:nvCxnSpPr>
        <p:spPr>
          <a:xfrm flipV="1">
            <a:off x="7779893" y="2230693"/>
            <a:ext cx="2903426" cy="422071"/>
          </a:xfrm>
          <a:prstGeom prst="line">
            <a:avLst/>
          </a:prstGeom>
          <a:ln w="28575">
            <a:solidFill>
              <a:srgbClr val="0070C0"/>
            </a:solidFill>
          </a:ln>
        </p:spPr>
        <p:style>
          <a:lnRef idx="2">
            <a:schemeClr val="dk1"/>
          </a:lnRef>
          <a:fillRef idx="1">
            <a:schemeClr val="lt1"/>
          </a:fillRef>
          <a:effectRef idx="0">
            <a:schemeClr val="dk1"/>
          </a:effectRef>
          <a:fontRef idx="minor">
            <a:schemeClr val="dk1"/>
          </a:fontRef>
        </p:style>
      </p:cxnSp>
      <p:cxnSp>
        <p:nvCxnSpPr>
          <p:cNvPr id="48" name="Straight Connector 88"/>
          <p:cNvCxnSpPr>
            <a:endCxn id="41" idx="2"/>
          </p:cNvCxnSpPr>
          <p:nvPr/>
        </p:nvCxnSpPr>
        <p:spPr>
          <a:xfrm flipV="1">
            <a:off x="9037821" y="2230693"/>
            <a:ext cx="1645498" cy="482572"/>
          </a:xfrm>
          <a:prstGeom prst="line">
            <a:avLst/>
          </a:prstGeom>
          <a:ln w="28575">
            <a:solidFill>
              <a:srgbClr val="0070C0"/>
            </a:solidFill>
          </a:ln>
        </p:spPr>
        <p:style>
          <a:lnRef idx="2">
            <a:schemeClr val="dk1"/>
          </a:lnRef>
          <a:fillRef idx="1">
            <a:schemeClr val="lt1"/>
          </a:fillRef>
          <a:effectRef idx="0">
            <a:schemeClr val="dk1"/>
          </a:effectRef>
          <a:fontRef idx="minor">
            <a:schemeClr val="dk1"/>
          </a:fontRef>
        </p:style>
      </p:cxnSp>
      <p:cxnSp>
        <p:nvCxnSpPr>
          <p:cNvPr id="52" name="Straight Connector 88"/>
          <p:cNvCxnSpPr>
            <a:endCxn id="41" idx="2"/>
          </p:cNvCxnSpPr>
          <p:nvPr/>
        </p:nvCxnSpPr>
        <p:spPr>
          <a:xfrm flipH="1" flipV="1">
            <a:off x="10683319" y="2230693"/>
            <a:ext cx="846856" cy="385801"/>
          </a:xfrm>
          <a:prstGeom prst="line">
            <a:avLst/>
          </a:prstGeom>
          <a:ln w="28575">
            <a:solidFill>
              <a:srgbClr val="0070C0"/>
            </a:solidFill>
          </a:ln>
        </p:spPr>
        <p:style>
          <a:lnRef idx="2">
            <a:schemeClr val="dk1"/>
          </a:lnRef>
          <a:fillRef idx="1">
            <a:schemeClr val="lt1"/>
          </a:fillRef>
          <a:effectRef idx="0">
            <a:schemeClr val="dk1"/>
          </a:effectRef>
          <a:fontRef idx="minor">
            <a:schemeClr val="dk1"/>
          </a:fontRef>
        </p:style>
      </p:cxnSp>
      <p:cxnSp>
        <p:nvCxnSpPr>
          <p:cNvPr id="55" name="Straight Connector 88"/>
          <p:cNvCxnSpPr>
            <a:stCxn id="20" idx="0"/>
            <a:endCxn id="41" idx="2"/>
          </p:cNvCxnSpPr>
          <p:nvPr/>
        </p:nvCxnSpPr>
        <p:spPr>
          <a:xfrm flipH="1" flipV="1">
            <a:off x="10683319" y="2230693"/>
            <a:ext cx="194215" cy="412326"/>
          </a:xfrm>
          <a:prstGeom prst="line">
            <a:avLst/>
          </a:prstGeom>
          <a:ln w="28575">
            <a:solidFill>
              <a:srgbClr val="0070C0"/>
            </a:solidFill>
          </a:ln>
        </p:spPr>
        <p:style>
          <a:lnRef idx="2">
            <a:schemeClr val="dk1"/>
          </a:lnRef>
          <a:fillRef idx="1">
            <a:schemeClr val="lt1"/>
          </a:fillRef>
          <a:effectRef idx="0">
            <a:schemeClr val="dk1"/>
          </a:effectRef>
          <a:fontRef idx="minor">
            <a:schemeClr val="dk1"/>
          </a:fontRef>
        </p:style>
      </p:cxnSp>
      <p:cxnSp>
        <p:nvCxnSpPr>
          <p:cNvPr id="64" name="Straight Connector 90"/>
          <p:cNvCxnSpPr/>
          <p:nvPr/>
        </p:nvCxnSpPr>
        <p:spPr>
          <a:xfrm flipH="1">
            <a:off x="7752297" y="2195403"/>
            <a:ext cx="354928" cy="473390"/>
          </a:xfrm>
          <a:prstGeom prst="line">
            <a:avLst/>
          </a:prstGeom>
          <a:ln w="28575">
            <a:solidFill>
              <a:srgbClr val="0070C0"/>
            </a:solidFill>
          </a:ln>
        </p:spPr>
        <p:style>
          <a:lnRef idx="2">
            <a:schemeClr val="dk1"/>
          </a:lnRef>
          <a:fillRef idx="1">
            <a:schemeClr val="lt1"/>
          </a:fillRef>
          <a:effectRef idx="0">
            <a:schemeClr val="dk1"/>
          </a:effectRef>
          <a:fontRef idx="minor">
            <a:schemeClr val="dk1"/>
          </a:fontRef>
        </p:style>
      </p:cxnSp>
      <p:cxnSp>
        <p:nvCxnSpPr>
          <p:cNvPr id="66" name="Straight Connector 92"/>
          <p:cNvCxnSpPr/>
          <p:nvPr/>
        </p:nvCxnSpPr>
        <p:spPr>
          <a:xfrm>
            <a:off x="8077051" y="2204404"/>
            <a:ext cx="1009366" cy="488889"/>
          </a:xfrm>
          <a:prstGeom prst="line">
            <a:avLst/>
          </a:prstGeom>
          <a:ln w="28575">
            <a:solidFill>
              <a:srgbClr val="0070C0"/>
            </a:solidFill>
          </a:ln>
        </p:spPr>
        <p:style>
          <a:lnRef idx="2">
            <a:schemeClr val="dk1"/>
          </a:lnRef>
          <a:fillRef idx="1">
            <a:schemeClr val="lt1"/>
          </a:fillRef>
          <a:effectRef idx="0">
            <a:schemeClr val="dk1"/>
          </a:effectRef>
          <a:fontRef idx="minor">
            <a:schemeClr val="dk1"/>
          </a:fontRef>
        </p:style>
      </p:cxnSp>
      <p:cxnSp>
        <p:nvCxnSpPr>
          <p:cNvPr id="68" name="Straight Connector 92"/>
          <p:cNvCxnSpPr>
            <a:endCxn id="20" idx="0"/>
          </p:cNvCxnSpPr>
          <p:nvPr/>
        </p:nvCxnSpPr>
        <p:spPr>
          <a:xfrm>
            <a:off x="8126335" y="2174097"/>
            <a:ext cx="2751199" cy="468922"/>
          </a:xfrm>
          <a:prstGeom prst="line">
            <a:avLst/>
          </a:prstGeom>
          <a:ln w="28575">
            <a:solidFill>
              <a:srgbClr val="0070C0"/>
            </a:solidFill>
          </a:ln>
        </p:spPr>
        <p:style>
          <a:lnRef idx="2">
            <a:schemeClr val="dk1"/>
          </a:lnRef>
          <a:fillRef idx="1">
            <a:schemeClr val="lt1"/>
          </a:fillRef>
          <a:effectRef idx="0">
            <a:schemeClr val="dk1"/>
          </a:effectRef>
          <a:fontRef idx="minor">
            <a:schemeClr val="dk1"/>
          </a:fontRef>
        </p:style>
      </p:cxnSp>
      <p:cxnSp>
        <p:nvCxnSpPr>
          <p:cNvPr id="74" name="Straight Connector 88"/>
          <p:cNvCxnSpPr/>
          <p:nvPr/>
        </p:nvCxnSpPr>
        <p:spPr>
          <a:xfrm flipV="1">
            <a:off x="7815532" y="2174614"/>
            <a:ext cx="3872685" cy="491032"/>
          </a:xfrm>
          <a:prstGeom prst="line">
            <a:avLst/>
          </a:prstGeom>
          <a:ln w="28575">
            <a:solidFill>
              <a:srgbClr val="0070C0"/>
            </a:solidFill>
          </a:ln>
        </p:spPr>
        <p:style>
          <a:lnRef idx="2">
            <a:schemeClr val="dk1"/>
          </a:lnRef>
          <a:fillRef idx="1">
            <a:schemeClr val="lt1"/>
          </a:fillRef>
          <a:effectRef idx="0">
            <a:schemeClr val="dk1"/>
          </a:effectRef>
          <a:fontRef idx="minor">
            <a:schemeClr val="dk1"/>
          </a:fontRef>
        </p:style>
      </p:cxnSp>
      <p:cxnSp>
        <p:nvCxnSpPr>
          <p:cNvPr id="76" name="Straight Connector 88"/>
          <p:cNvCxnSpPr>
            <a:stCxn id="27" idx="0"/>
          </p:cNvCxnSpPr>
          <p:nvPr/>
        </p:nvCxnSpPr>
        <p:spPr>
          <a:xfrm flipV="1">
            <a:off x="9016829" y="2173547"/>
            <a:ext cx="2585416" cy="530854"/>
          </a:xfrm>
          <a:prstGeom prst="line">
            <a:avLst/>
          </a:prstGeom>
          <a:ln w="28575">
            <a:solidFill>
              <a:srgbClr val="0070C0"/>
            </a:solidFill>
          </a:ln>
        </p:spPr>
        <p:style>
          <a:lnRef idx="2">
            <a:schemeClr val="dk1"/>
          </a:lnRef>
          <a:fillRef idx="1">
            <a:schemeClr val="lt1"/>
          </a:fillRef>
          <a:effectRef idx="0">
            <a:schemeClr val="dk1"/>
          </a:effectRef>
          <a:fontRef idx="minor">
            <a:schemeClr val="dk1"/>
          </a:fontRef>
        </p:style>
      </p:cxnSp>
      <p:cxnSp>
        <p:nvCxnSpPr>
          <p:cNvPr id="78" name="Straight Connector 88"/>
          <p:cNvCxnSpPr/>
          <p:nvPr/>
        </p:nvCxnSpPr>
        <p:spPr>
          <a:xfrm flipV="1">
            <a:off x="11572071" y="2183981"/>
            <a:ext cx="71473" cy="432513"/>
          </a:xfrm>
          <a:prstGeom prst="line">
            <a:avLst/>
          </a:prstGeom>
          <a:ln w="28575">
            <a:solidFill>
              <a:srgbClr val="0070C0"/>
            </a:solidFill>
          </a:ln>
        </p:spPr>
        <p:style>
          <a:lnRef idx="2">
            <a:schemeClr val="dk1"/>
          </a:lnRef>
          <a:fillRef idx="1">
            <a:schemeClr val="lt1"/>
          </a:fillRef>
          <a:effectRef idx="0">
            <a:schemeClr val="dk1"/>
          </a:effectRef>
          <a:fontRef idx="minor">
            <a:schemeClr val="dk1"/>
          </a:fontRef>
        </p:style>
      </p:cxnSp>
      <p:cxnSp>
        <p:nvCxnSpPr>
          <p:cNvPr id="80" name="Straight Connector 88"/>
          <p:cNvCxnSpPr/>
          <p:nvPr/>
        </p:nvCxnSpPr>
        <p:spPr>
          <a:xfrm flipV="1">
            <a:off x="10895370" y="2190907"/>
            <a:ext cx="704993" cy="434915"/>
          </a:xfrm>
          <a:prstGeom prst="line">
            <a:avLst/>
          </a:prstGeom>
          <a:ln w="28575">
            <a:solidFill>
              <a:srgbClr val="0070C0"/>
            </a:solidFill>
          </a:ln>
        </p:spPr>
        <p:style>
          <a:lnRef idx="2">
            <a:schemeClr val="dk1"/>
          </a:lnRef>
          <a:fillRef idx="1">
            <a:schemeClr val="lt1"/>
          </a:fillRef>
          <a:effectRef idx="0">
            <a:schemeClr val="dk1"/>
          </a:effectRef>
          <a:fontRef idx="minor">
            <a:schemeClr val="dk1"/>
          </a:fontRef>
        </p:style>
      </p:cxnSp>
      <p:pic>
        <p:nvPicPr>
          <p:cNvPr id="84" name="Picture 79" descr="cage-rack-mountable-server-clip-art.jpg"/>
          <p:cNvPicPr>
            <a:picLocks noChangeAspect="1"/>
          </p:cNvPicPr>
          <p:nvPr/>
        </p:nvPicPr>
        <p:blipFill>
          <a:blip r:embed="rId3"/>
          <a:stretch>
            <a:fillRect/>
          </a:stretch>
        </p:blipFill>
        <p:spPr>
          <a:xfrm>
            <a:off x="11495671" y="4072964"/>
            <a:ext cx="765320" cy="428038"/>
          </a:xfrm>
          <a:prstGeom prst="rect">
            <a:avLst/>
          </a:prstGeom>
        </p:spPr>
      </p:pic>
      <p:pic>
        <p:nvPicPr>
          <p:cNvPr id="85" name="Picture 80" descr="cage-rack-mountable-server-clip-art.jpg"/>
          <p:cNvPicPr>
            <a:picLocks noChangeAspect="1"/>
          </p:cNvPicPr>
          <p:nvPr/>
        </p:nvPicPr>
        <p:blipFill>
          <a:blip r:embed="rId3"/>
          <a:stretch>
            <a:fillRect/>
          </a:stretch>
        </p:blipFill>
        <p:spPr>
          <a:xfrm>
            <a:off x="11486045" y="3121276"/>
            <a:ext cx="765320" cy="428038"/>
          </a:xfrm>
          <a:prstGeom prst="rect">
            <a:avLst/>
          </a:prstGeom>
        </p:spPr>
      </p:pic>
      <p:sp>
        <p:nvSpPr>
          <p:cNvPr id="86" name="Oval 82"/>
          <p:cNvSpPr/>
          <p:nvPr/>
        </p:nvSpPr>
        <p:spPr>
          <a:xfrm>
            <a:off x="11831912" y="3743876"/>
            <a:ext cx="95666" cy="8894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48"/>
          <p:cNvSpPr/>
          <p:nvPr/>
        </p:nvSpPr>
        <p:spPr>
          <a:xfrm>
            <a:off x="7382870" y="3071618"/>
            <a:ext cx="755696" cy="1412702"/>
          </a:xfrm>
          <a:prstGeom prst="rect">
            <a:avLst/>
          </a:prstGeom>
          <a:solidFill>
            <a:schemeClr val="lt1">
              <a:alpha val="0"/>
            </a:schemeClr>
          </a:solidFill>
          <a:ln w="28575">
            <a:solidFill>
              <a:srgbClr val="0070C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9" name="Rectangle 48"/>
          <p:cNvSpPr/>
          <p:nvPr/>
        </p:nvSpPr>
        <p:spPr>
          <a:xfrm>
            <a:off x="8616428" y="3126467"/>
            <a:ext cx="755696" cy="1412702"/>
          </a:xfrm>
          <a:prstGeom prst="rect">
            <a:avLst/>
          </a:prstGeom>
          <a:solidFill>
            <a:schemeClr val="lt1">
              <a:alpha val="0"/>
            </a:schemeClr>
          </a:solidFill>
          <a:ln w="28575">
            <a:solidFill>
              <a:srgbClr val="0070C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0" name="Rectangle 48"/>
          <p:cNvSpPr/>
          <p:nvPr/>
        </p:nvSpPr>
        <p:spPr>
          <a:xfrm>
            <a:off x="10456303" y="3110759"/>
            <a:ext cx="840818" cy="1412702"/>
          </a:xfrm>
          <a:prstGeom prst="rect">
            <a:avLst/>
          </a:prstGeom>
          <a:solidFill>
            <a:schemeClr val="lt1">
              <a:alpha val="0"/>
            </a:schemeClr>
          </a:solidFill>
          <a:ln w="28575">
            <a:solidFill>
              <a:srgbClr val="0070C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2" name="Rectangle 48"/>
          <p:cNvSpPr/>
          <p:nvPr/>
        </p:nvSpPr>
        <p:spPr>
          <a:xfrm>
            <a:off x="11454064" y="3103367"/>
            <a:ext cx="755696" cy="1412702"/>
          </a:xfrm>
          <a:prstGeom prst="rect">
            <a:avLst/>
          </a:prstGeom>
          <a:solidFill>
            <a:schemeClr val="lt1">
              <a:alpha val="0"/>
            </a:schemeClr>
          </a:solidFill>
          <a:ln w="28575">
            <a:solidFill>
              <a:srgbClr val="0070C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7" name="Oval 81"/>
          <p:cNvSpPr/>
          <p:nvPr/>
        </p:nvSpPr>
        <p:spPr>
          <a:xfrm>
            <a:off x="10901856" y="3774033"/>
            <a:ext cx="96402" cy="902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TextBox 9"/>
          <p:cNvSpPr txBox="1"/>
          <p:nvPr/>
        </p:nvSpPr>
        <p:spPr>
          <a:xfrm>
            <a:off x="6242774" y="1723754"/>
            <a:ext cx="923663" cy="430887"/>
          </a:xfrm>
          <a:prstGeom prst="rect">
            <a:avLst/>
          </a:prstGeom>
          <a:noFill/>
        </p:spPr>
        <p:txBody>
          <a:bodyPr wrap="square" lIns="0" tIns="0" rIns="0" bIns="0" rtlCol="0">
            <a:spAutoFit/>
          </a:bodyPr>
          <a:lstStyle/>
          <a:p>
            <a:r>
              <a:rPr lang="en-US" altLang="zh-CN" sz="2800" b="1" dirty="0" smtClean="0"/>
              <a:t>spine</a:t>
            </a:r>
            <a:endParaRPr lang="en-US" sz="2400" b="1" dirty="0"/>
          </a:p>
        </p:txBody>
      </p:sp>
      <p:sp>
        <p:nvSpPr>
          <p:cNvPr id="100" name="TextBox 9"/>
          <p:cNvSpPr txBox="1"/>
          <p:nvPr/>
        </p:nvSpPr>
        <p:spPr>
          <a:xfrm>
            <a:off x="6288682" y="2691518"/>
            <a:ext cx="923663" cy="430887"/>
          </a:xfrm>
          <a:prstGeom prst="rect">
            <a:avLst/>
          </a:prstGeom>
          <a:noFill/>
        </p:spPr>
        <p:txBody>
          <a:bodyPr wrap="square" lIns="0" tIns="0" rIns="0" bIns="0" rtlCol="0">
            <a:spAutoFit/>
          </a:bodyPr>
          <a:lstStyle/>
          <a:p>
            <a:r>
              <a:rPr lang="en-US" altLang="zh-CN" sz="2800" b="1" dirty="0" smtClean="0"/>
              <a:t>leaf</a:t>
            </a:r>
            <a:endParaRPr lang="en-US" sz="2800" b="1" dirty="0"/>
          </a:p>
        </p:txBody>
      </p:sp>
    </p:spTree>
    <p:extLst>
      <p:ext uri="{BB962C8B-B14F-4D97-AF65-F5344CB8AC3E}">
        <p14:creationId xmlns:p14="http://schemas.microsoft.com/office/powerpoint/2010/main" val="718152760"/>
      </p:ext>
    </p:extLst>
  </p:cSld>
  <p:clrMapOvr>
    <a:masterClrMapping/>
  </p:clrMapOvr>
  <p:transition>
    <p:fade thruBlk="1"/>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b="1" dirty="0" smtClean="0">
                <a:solidFill>
                  <a:schemeClr val="tx1"/>
                </a:solidFill>
                <a:ea typeface="Microsoft YaHei" charset="0"/>
                <a:cs typeface="Microsoft YaHei" charset="0"/>
              </a:rPr>
              <a:t>复杂拓扑验证</a:t>
            </a:r>
            <a:endParaRPr kumimoji="1" lang="zh-CN" altLang="en-US" b="1" dirty="0">
              <a:solidFill>
                <a:schemeClr val="tx1"/>
              </a:solidFill>
              <a:ea typeface="Microsoft YaHei" charset="0"/>
              <a:cs typeface="Microsoft YaHei" charset="0"/>
            </a:endParaRPr>
          </a:p>
        </p:txBody>
      </p:sp>
      <p:pic>
        <p:nvPicPr>
          <p:cNvPr id="5" name="内容占位符 4"/>
          <p:cNvPicPr>
            <a:picLocks noGrp="1" noChangeAspect="1"/>
          </p:cNvPicPr>
          <p:nvPr>
            <p:ph sz="quarter" idx="1"/>
          </p:nvPr>
        </p:nvPicPr>
        <p:blipFill>
          <a:blip r:embed="rId2"/>
          <a:stretch>
            <a:fillRect/>
          </a:stretch>
        </p:blipFill>
        <p:spPr>
          <a:xfrm>
            <a:off x="2993321" y="1275427"/>
            <a:ext cx="2613152" cy="1975057"/>
          </a:xfrm>
          <a:prstGeom prst="rect">
            <a:avLst/>
          </a:prstGeom>
        </p:spPr>
      </p:pic>
      <p:pic>
        <p:nvPicPr>
          <p:cNvPr id="4" name="图片 3"/>
          <p:cNvPicPr>
            <a:picLocks noChangeAspect="1"/>
          </p:cNvPicPr>
          <p:nvPr/>
        </p:nvPicPr>
        <p:blipFill>
          <a:blip r:embed="rId3"/>
          <a:stretch>
            <a:fillRect/>
          </a:stretch>
        </p:blipFill>
        <p:spPr>
          <a:xfrm>
            <a:off x="340109" y="1238858"/>
            <a:ext cx="2575691" cy="2002197"/>
          </a:xfrm>
          <a:prstGeom prst="rect">
            <a:avLst/>
          </a:prstGeom>
        </p:spPr>
      </p:pic>
      <p:pic>
        <p:nvPicPr>
          <p:cNvPr id="6" name="图片 5"/>
          <p:cNvPicPr>
            <a:picLocks noChangeAspect="1"/>
          </p:cNvPicPr>
          <p:nvPr/>
        </p:nvPicPr>
        <p:blipFill>
          <a:blip r:embed="rId4"/>
          <a:stretch>
            <a:fillRect/>
          </a:stretch>
        </p:blipFill>
        <p:spPr>
          <a:xfrm>
            <a:off x="5606473" y="1296682"/>
            <a:ext cx="2358232" cy="1848854"/>
          </a:xfrm>
          <a:prstGeom prst="rect">
            <a:avLst/>
          </a:prstGeom>
        </p:spPr>
      </p:pic>
      <p:pic>
        <p:nvPicPr>
          <p:cNvPr id="7" name="图片 6"/>
          <p:cNvPicPr>
            <a:picLocks noChangeAspect="1"/>
          </p:cNvPicPr>
          <p:nvPr/>
        </p:nvPicPr>
        <p:blipFill>
          <a:blip r:embed="rId5"/>
          <a:stretch>
            <a:fillRect/>
          </a:stretch>
        </p:blipFill>
        <p:spPr>
          <a:xfrm>
            <a:off x="432570" y="3145536"/>
            <a:ext cx="2390771" cy="2262870"/>
          </a:xfrm>
          <a:prstGeom prst="rect">
            <a:avLst/>
          </a:prstGeom>
        </p:spPr>
      </p:pic>
      <p:pic>
        <p:nvPicPr>
          <p:cNvPr id="9" name="图片 8"/>
          <p:cNvPicPr>
            <a:picLocks noChangeAspect="1"/>
          </p:cNvPicPr>
          <p:nvPr/>
        </p:nvPicPr>
        <p:blipFill>
          <a:blip r:embed="rId6"/>
          <a:stretch>
            <a:fillRect/>
          </a:stretch>
        </p:blipFill>
        <p:spPr>
          <a:xfrm>
            <a:off x="3190797" y="3273174"/>
            <a:ext cx="2361982" cy="2135232"/>
          </a:xfrm>
          <a:prstGeom prst="rect">
            <a:avLst/>
          </a:prstGeom>
        </p:spPr>
      </p:pic>
      <p:pic>
        <p:nvPicPr>
          <p:cNvPr id="10" name="图片 9"/>
          <p:cNvPicPr>
            <a:picLocks noChangeAspect="1"/>
          </p:cNvPicPr>
          <p:nvPr/>
        </p:nvPicPr>
        <p:blipFill>
          <a:blip r:embed="rId7"/>
          <a:stretch>
            <a:fillRect/>
          </a:stretch>
        </p:blipFill>
        <p:spPr>
          <a:xfrm>
            <a:off x="5567712" y="3145536"/>
            <a:ext cx="2435753" cy="2247626"/>
          </a:xfrm>
          <a:prstGeom prst="rect">
            <a:avLst/>
          </a:prstGeom>
        </p:spPr>
      </p:pic>
      <p:pic>
        <p:nvPicPr>
          <p:cNvPr id="11" name="图片 10"/>
          <p:cNvPicPr>
            <a:picLocks noChangeAspect="1"/>
          </p:cNvPicPr>
          <p:nvPr/>
        </p:nvPicPr>
        <p:blipFill>
          <a:blip r:embed="rId8"/>
          <a:stretch>
            <a:fillRect/>
          </a:stretch>
        </p:blipFill>
        <p:spPr>
          <a:xfrm>
            <a:off x="8988833" y="1296682"/>
            <a:ext cx="2484890" cy="2043732"/>
          </a:xfrm>
          <a:prstGeom prst="rect">
            <a:avLst/>
          </a:prstGeom>
        </p:spPr>
      </p:pic>
      <p:cxnSp>
        <p:nvCxnSpPr>
          <p:cNvPr id="15" name="直线连接符 14"/>
          <p:cNvCxnSpPr/>
          <p:nvPr/>
        </p:nvCxnSpPr>
        <p:spPr>
          <a:xfrm>
            <a:off x="8363015" y="1097280"/>
            <a:ext cx="31177" cy="5760720"/>
          </a:xfrm>
          <a:prstGeom prst="line">
            <a:avLst/>
          </a:prstGeom>
          <a:ln w="41275">
            <a:solidFill>
              <a:schemeClr val="tx1"/>
            </a:solidFill>
          </a:ln>
        </p:spPr>
        <p:style>
          <a:lnRef idx="1">
            <a:schemeClr val="accent1"/>
          </a:lnRef>
          <a:fillRef idx="0">
            <a:schemeClr val="accent1"/>
          </a:fillRef>
          <a:effectRef idx="0">
            <a:schemeClr val="accent1"/>
          </a:effectRef>
          <a:fontRef idx="minor">
            <a:schemeClr val="tx1"/>
          </a:fontRef>
        </p:style>
      </p:cxnSp>
      <p:pic>
        <p:nvPicPr>
          <p:cNvPr id="16" name="图片 15"/>
          <p:cNvPicPr>
            <a:picLocks noChangeAspect="1"/>
          </p:cNvPicPr>
          <p:nvPr/>
        </p:nvPicPr>
        <p:blipFill>
          <a:blip r:embed="rId9"/>
          <a:stretch>
            <a:fillRect/>
          </a:stretch>
        </p:blipFill>
        <p:spPr>
          <a:xfrm>
            <a:off x="9179326" y="3340414"/>
            <a:ext cx="2294397" cy="2146966"/>
          </a:xfrm>
          <a:prstGeom prst="rect">
            <a:avLst/>
          </a:prstGeom>
        </p:spPr>
      </p:pic>
      <p:sp>
        <p:nvSpPr>
          <p:cNvPr id="17" name="圆角矩形 16"/>
          <p:cNvSpPr/>
          <p:nvPr/>
        </p:nvSpPr>
        <p:spPr>
          <a:xfrm>
            <a:off x="516373" y="5550690"/>
            <a:ext cx="7201162" cy="1106141"/>
          </a:xfrm>
          <a:prstGeom prst="roundRect">
            <a:avLst/>
          </a:prstGeom>
          <a:solidFill>
            <a:srgbClr val="0432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3600" dirty="0" smtClean="0">
                <a:solidFill>
                  <a:schemeClr val="bg1"/>
                </a:solidFill>
                <a:latin typeface="Microsoft YaHei" charset="0"/>
                <a:ea typeface="Microsoft YaHei" charset="0"/>
                <a:cs typeface="Microsoft YaHei" charset="0"/>
              </a:rPr>
              <a:t>结论：真实流量下，</a:t>
            </a:r>
            <a:r>
              <a:rPr kumimoji="1" lang="en-US" altLang="zh-CN" sz="3600" dirty="0" smtClean="0">
                <a:solidFill>
                  <a:schemeClr val="bg1"/>
                </a:solidFill>
                <a:latin typeface="Microsoft YaHei" charset="0"/>
                <a:ea typeface="Microsoft YaHei" charset="0"/>
                <a:cs typeface="Microsoft YaHei" charset="0"/>
              </a:rPr>
              <a:t>LPD</a:t>
            </a:r>
            <a:r>
              <a:rPr kumimoji="1" lang="zh-CN" altLang="en-US" sz="3600" dirty="0" smtClean="0">
                <a:solidFill>
                  <a:schemeClr val="bg1"/>
                </a:solidFill>
                <a:latin typeface="Microsoft YaHei" charset="0"/>
                <a:ea typeface="Microsoft YaHei" charset="0"/>
                <a:cs typeface="Microsoft YaHei" charset="0"/>
              </a:rPr>
              <a:t>性能比</a:t>
            </a:r>
            <a:r>
              <a:rPr kumimoji="1" lang="en-US" altLang="zh-CN" sz="3600" dirty="0" smtClean="0">
                <a:solidFill>
                  <a:schemeClr val="bg1"/>
                </a:solidFill>
                <a:latin typeface="Microsoft YaHei" charset="0"/>
                <a:ea typeface="Microsoft YaHei" charset="0"/>
                <a:cs typeface="Microsoft YaHei" charset="0"/>
              </a:rPr>
              <a:t>D2TCP</a:t>
            </a:r>
            <a:r>
              <a:rPr kumimoji="1" lang="zh-CN" altLang="en-US" sz="3600" dirty="0" smtClean="0">
                <a:solidFill>
                  <a:schemeClr val="bg1"/>
                </a:solidFill>
                <a:latin typeface="Microsoft YaHei" charset="0"/>
                <a:ea typeface="Microsoft YaHei" charset="0"/>
                <a:cs typeface="Microsoft YaHei" charset="0"/>
              </a:rPr>
              <a:t>提高</a:t>
            </a:r>
            <a:r>
              <a:rPr kumimoji="1" lang="en-US" altLang="zh-CN" sz="3600" dirty="0" smtClean="0">
                <a:solidFill>
                  <a:schemeClr val="bg1"/>
                </a:solidFill>
                <a:latin typeface="Microsoft YaHei" charset="0"/>
                <a:ea typeface="Microsoft YaHei" charset="0"/>
                <a:cs typeface="Microsoft YaHei" charset="0"/>
              </a:rPr>
              <a:t>50%</a:t>
            </a:r>
            <a:r>
              <a:rPr kumimoji="1" lang="zh-CN" altLang="en-US" sz="3600" dirty="0" smtClean="0">
                <a:solidFill>
                  <a:schemeClr val="bg1"/>
                </a:solidFill>
                <a:latin typeface="Microsoft YaHei" charset="0"/>
                <a:ea typeface="Microsoft YaHei" charset="0"/>
                <a:cs typeface="Microsoft YaHei" charset="0"/>
              </a:rPr>
              <a:t>以上</a:t>
            </a:r>
            <a:endParaRPr kumimoji="1" lang="zh-CN" altLang="en-US" sz="3600" dirty="0">
              <a:solidFill>
                <a:schemeClr val="bg1"/>
              </a:solidFill>
              <a:latin typeface="Microsoft YaHei" charset="0"/>
              <a:ea typeface="Microsoft YaHei" charset="0"/>
              <a:cs typeface="Microsoft YaHei" charset="0"/>
            </a:endParaRPr>
          </a:p>
        </p:txBody>
      </p:sp>
      <p:sp>
        <p:nvSpPr>
          <p:cNvPr id="18" name="圆角矩形 17"/>
          <p:cNvSpPr/>
          <p:nvPr/>
        </p:nvSpPr>
        <p:spPr>
          <a:xfrm>
            <a:off x="8526233" y="5487380"/>
            <a:ext cx="3665767" cy="1106141"/>
          </a:xfrm>
          <a:prstGeom prst="roundRect">
            <a:avLst/>
          </a:prstGeom>
          <a:solidFill>
            <a:srgbClr val="0432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3600" dirty="0" smtClean="0">
                <a:solidFill>
                  <a:schemeClr val="bg1"/>
                </a:solidFill>
                <a:latin typeface="Microsoft YaHei" charset="0"/>
                <a:ea typeface="Microsoft YaHei" charset="0"/>
                <a:cs typeface="Microsoft YaHei" charset="0"/>
              </a:rPr>
              <a:t>LPD</a:t>
            </a:r>
            <a:r>
              <a:rPr kumimoji="1" lang="zh-CN" altLang="en-US" sz="3600" dirty="0" smtClean="0">
                <a:solidFill>
                  <a:schemeClr val="bg1"/>
                </a:solidFill>
                <a:latin typeface="Microsoft YaHei" charset="0"/>
                <a:ea typeface="Microsoft YaHei" charset="0"/>
                <a:cs typeface="Microsoft YaHei" charset="0"/>
              </a:rPr>
              <a:t>性能比</a:t>
            </a:r>
            <a:r>
              <a:rPr kumimoji="1" lang="en-US" altLang="zh-CN" sz="3600" dirty="0" smtClean="0">
                <a:solidFill>
                  <a:schemeClr val="bg1"/>
                </a:solidFill>
                <a:latin typeface="Microsoft YaHei" charset="0"/>
                <a:ea typeface="Microsoft YaHei" charset="0"/>
                <a:cs typeface="Microsoft YaHei" charset="0"/>
              </a:rPr>
              <a:t>L2DCT</a:t>
            </a:r>
            <a:r>
              <a:rPr kumimoji="1" lang="zh-CN" altLang="en-US" sz="3600" dirty="0" smtClean="0">
                <a:solidFill>
                  <a:schemeClr val="bg1"/>
                </a:solidFill>
                <a:latin typeface="Microsoft YaHei" charset="0"/>
                <a:ea typeface="Microsoft YaHei" charset="0"/>
                <a:cs typeface="Microsoft YaHei" charset="0"/>
              </a:rPr>
              <a:t>提高</a:t>
            </a:r>
            <a:r>
              <a:rPr kumimoji="1" lang="en-US" altLang="zh-CN" sz="3600" dirty="0">
                <a:solidFill>
                  <a:schemeClr val="bg1"/>
                </a:solidFill>
                <a:latin typeface="Microsoft YaHei" charset="0"/>
                <a:ea typeface="Microsoft YaHei" charset="0"/>
                <a:cs typeface="Microsoft YaHei" charset="0"/>
              </a:rPr>
              <a:t>3</a:t>
            </a:r>
            <a:r>
              <a:rPr kumimoji="1" lang="en-US" altLang="zh-CN" sz="3600" dirty="0" smtClean="0">
                <a:solidFill>
                  <a:schemeClr val="bg1"/>
                </a:solidFill>
                <a:latin typeface="Microsoft YaHei" charset="0"/>
                <a:ea typeface="Microsoft YaHei" charset="0"/>
                <a:cs typeface="Microsoft YaHei" charset="0"/>
              </a:rPr>
              <a:t>0%</a:t>
            </a:r>
            <a:endParaRPr kumimoji="1" lang="zh-CN" altLang="en-US" sz="3600" dirty="0">
              <a:solidFill>
                <a:schemeClr val="bg1"/>
              </a:solidFill>
              <a:latin typeface="Microsoft YaHei" charset="0"/>
              <a:ea typeface="Microsoft YaHei" charset="0"/>
              <a:cs typeface="Microsoft YaHei" charset="0"/>
            </a:endParaRPr>
          </a:p>
        </p:txBody>
      </p:sp>
    </p:spTree>
    <p:extLst>
      <p:ext uri="{BB962C8B-B14F-4D97-AF65-F5344CB8AC3E}">
        <p14:creationId xmlns:p14="http://schemas.microsoft.com/office/powerpoint/2010/main" val="2029020468"/>
      </p:ext>
    </p:extLst>
  </p:cSld>
  <p:clrMapOvr>
    <a:masterClrMapping/>
  </p:clrMapOvr>
  <p:transition>
    <p:fade thruBlk="1"/>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b="1" dirty="0" smtClean="0">
                <a:solidFill>
                  <a:schemeClr val="tx1"/>
                </a:solidFill>
                <a:ea typeface="Microsoft YaHei" charset="0"/>
                <a:cs typeface="Microsoft YaHei" charset="0"/>
              </a:rPr>
              <a:t>真实环境下测试</a:t>
            </a:r>
            <a:endParaRPr kumimoji="1" lang="zh-CN" altLang="en-US" b="1" dirty="0">
              <a:solidFill>
                <a:schemeClr val="tx1"/>
              </a:solidFill>
              <a:ea typeface="Microsoft YaHei" charset="0"/>
              <a:cs typeface="Microsoft YaHei" charset="0"/>
            </a:endParaRPr>
          </a:p>
        </p:txBody>
      </p:sp>
      <p:sp>
        <p:nvSpPr>
          <p:cNvPr id="3" name="内容占位符 2"/>
          <p:cNvSpPr>
            <a:spLocks noGrp="1"/>
          </p:cNvSpPr>
          <p:nvPr>
            <p:ph sz="quarter" idx="1"/>
          </p:nvPr>
        </p:nvSpPr>
        <p:spPr/>
        <p:txBody>
          <a:bodyPr/>
          <a:lstStyle/>
          <a:p>
            <a:r>
              <a:rPr kumimoji="1" lang="zh-CN" altLang="en-US" dirty="0" smtClean="0"/>
              <a:t>基于</a:t>
            </a:r>
            <a:r>
              <a:rPr kumimoji="1" lang="en-US" altLang="zh-CN" dirty="0" smtClean="0"/>
              <a:t>Linux</a:t>
            </a:r>
            <a:r>
              <a:rPr kumimoji="1" lang="zh-CN" altLang="en-US" dirty="0" smtClean="0"/>
              <a:t> 内核</a:t>
            </a:r>
            <a:r>
              <a:rPr kumimoji="1" lang="en-US" altLang="zh-CN" dirty="0" smtClean="0"/>
              <a:t>3.2.61</a:t>
            </a:r>
            <a:endParaRPr kumimoji="1" lang="zh-CN" altLang="en-US" dirty="0" smtClean="0"/>
          </a:p>
          <a:p>
            <a:r>
              <a:rPr kumimoji="1" lang="en-US" altLang="zh-CN" dirty="0" smtClean="0"/>
              <a:t>2</a:t>
            </a:r>
            <a:r>
              <a:rPr kumimoji="1" lang="zh-CN" altLang="en-US" dirty="0" smtClean="0"/>
              <a:t>台</a:t>
            </a:r>
            <a:r>
              <a:rPr kumimoji="1" lang="en-US" altLang="zh-CN" dirty="0" smtClean="0"/>
              <a:t>TOR</a:t>
            </a:r>
            <a:endParaRPr kumimoji="1" lang="zh-CN" altLang="en-US" dirty="0" smtClean="0"/>
          </a:p>
          <a:p>
            <a:r>
              <a:rPr kumimoji="1" lang="zh-CN" altLang="en-US" dirty="0" smtClean="0"/>
              <a:t>实现</a:t>
            </a:r>
            <a:r>
              <a:rPr kumimoji="1" lang="en-US" altLang="zh-CN" dirty="0" smtClean="0"/>
              <a:t>LPD</a:t>
            </a:r>
            <a:r>
              <a:rPr kumimoji="1" lang="zh-CN" altLang="en-US" dirty="0" smtClean="0"/>
              <a:t>，同时使用</a:t>
            </a:r>
            <a:r>
              <a:rPr kumimoji="1" lang="en-US" altLang="zh-CN" dirty="0" smtClean="0"/>
              <a:t>DCTCP</a:t>
            </a:r>
            <a:r>
              <a:rPr kumimoji="1" lang="zh-CN" altLang="en-US" dirty="0" smtClean="0"/>
              <a:t>，</a:t>
            </a:r>
            <a:r>
              <a:rPr kumimoji="1" lang="en-US" altLang="zh-CN" dirty="0" smtClean="0"/>
              <a:t>D2TCP</a:t>
            </a:r>
            <a:r>
              <a:rPr kumimoji="1" lang="zh-CN" altLang="en-US" dirty="0" smtClean="0"/>
              <a:t>做对比</a:t>
            </a:r>
          </a:p>
          <a:p>
            <a:r>
              <a:rPr kumimoji="1" lang="en-US" altLang="zh-CN" dirty="0" smtClean="0"/>
              <a:t>Root</a:t>
            </a:r>
            <a:r>
              <a:rPr kumimoji="1" lang="zh-CN" altLang="en-US" dirty="0"/>
              <a:t>交换机</a:t>
            </a:r>
            <a:r>
              <a:rPr kumimoji="1" lang="zh-CN" altLang="en-US" dirty="0" smtClean="0"/>
              <a:t>和</a:t>
            </a:r>
            <a:r>
              <a:rPr kumimoji="1" lang="en-US" altLang="zh-CN" dirty="0" err="1" smtClean="0"/>
              <a:t>ToR</a:t>
            </a:r>
            <a:r>
              <a:rPr kumimoji="1" lang="zh-CN" altLang="en-US" dirty="0" smtClean="0"/>
              <a:t>交换机之间带宽是</a:t>
            </a:r>
            <a:r>
              <a:rPr kumimoji="1" lang="en-US" altLang="zh-CN" dirty="0" smtClean="0"/>
              <a:t>1Gbps</a:t>
            </a:r>
            <a:endParaRPr kumimoji="1" lang="zh-CN" altLang="en-US" dirty="0" smtClean="0"/>
          </a:p>
          <a:p>
            <a:endParaRPr kumimoji="1" lang="zh-CN" altLang="en-US" dirty="0" smtClean="0"/>
          </a:p>
          <a:p>
            <a:endParaRPr kumimoji="1" lang="zh-CN" altLang="en-US" dirty="0"/>
          </a:p>
        </p:txBody>
      </p:sp>
      <p:grpSp>
        <p:nvGrpSpPr>
          <p:cNvPr id="4" name="Group 40"/>
          <p:cNvGrpSpPr/>
          <p:nvPr/>
        </p:nvGrpSpPr>
        <p:grpSpPr>
          <a:xfrm>
            <a:off x="7358035" y="1494027"/>
            <a:ext cx="2623917" cy="4648200"/>
            <a:chOff x="6238728" y="1447800"/>
            <a:chExt cx="2623917" cy="4648200"/>
          </a:xfrm>
        </p:grpSpPr>
        <p:sp>
          <p:nvSpPr>
            <p:cNvPr id="5" name="Rectangle 5"/>
            <p:cNvSpPr/>
            <p:nvPr/>
          </p:nvSpPr>
          <p:spPr>
            <a:xfrm>
              <a:off x="7186245" y="1981200"/>
              <a:ext cx="1447800" cy="4114800"/>
            </a:xfrm>
            <a:prstGeom prst="rect">
              <a:avLst/>
            </a:prstGeom>
            <a:ln w="76200">
              <a:solidFill>
                <a:srgbClr val="0070C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6" name="Picture 6" descr="router-clip-art.jpg"/>
            <p:cNvPicPr>
              <a:picLocks noChangeAspect="1"/>
            </p:cNvPicPr>
            <p:nvPr/>
          </p:nvPicPr>
          <p:blipFill>
            <a:blip r:embed="rId3"/>
            <a:srcRect r="10471" b="22532"/>
            <a:stretch>
              <a:fillRect/>
            </a:stretch>
          </p:blipFill>
          <p:spPr>
            <a:xfrm>
              <a:off x="7260613" y="2084863"/>
              <a:ext cx="1338262" cy="634839"/>
            </a:xfrm>
            <a:prstGeom prst="rect">
              <a:avLst/>
            </a:prstGeom>
          </p:spPr>
        </p:pic>
        <p:pic>
          <p:nvPicPr>
            <p:cNvPr id="7" name="Picture 7" descr="cage-rack-mountable-server-clip-art.jpg"/>
            <p:cNvPicPr>
              <a:picLocks noChangeAspect="1"/>
            </p:cNvPicPr>
            <p:nvPr/>
          </p:nvPicPr>
          <p:blipFill>
            <a:blip r:embed="rId4"/>
            <a:stretch>
              <a:fillRect/>
            </a:stretch>
          </p:blipFill>
          <p:spPr>
            <a:xfrm>
              <a:off x="7315200" y="5257800"/>
              <a:ext cx="1219200" cy="733425"/>
            </a:xfrm>
            <a:prstGeom prst="rect">
              <a:avLst/>
            </a:prstGeom>
          </p:spPr>
        </p:pic>
        <p:pic>
          <p:nvPicPr>
            <p:cNvPr id="8" name="Picture 8" descr="cage-rack-mountable-server-clip-art.jpg"/>
            <p:cNvPicPr>
              <a:picLocks noChangeAspect="1"/>
            </p:cNvPicPr>
            <p:nvPr/>
          </p:nvPicPr>
          <p:blipFill>
            <a:blip r:embed="rId4"/>
            <a:stretch>
              <a:fillRect/>
            </a:stretch>
          </p:blipFill>
          <p:spPr>
            <a:xfrm>
              <a:off x="7315200" y="4419600"/>
              <a:ext cx="1219200" cy="733425"/>
            </a:xfrm>
            <a:prstGeom prst="rect">
              <a:avLst/>
            </a:prstGeom>
          </p:spPr>
        </p:pic>
        <p:pic>
          <p:nvPicPr>
            <p:cNvPr id="9" name="Picture 9" descr="cage-rack-mountable-server-clip-art.jpg"/>
            <p:cNvPicPr>
              <a:picLocks noChangeAspect="1"/>
            </p:cNvPicPr>
            <p:nvPr/>
          </p:nvPicPr>
          <p:blipFill>
            <a:blip r:embed="rId4"/>
            <a:stretch>
              <a:fillRect/>
            </a:stretch>
          </p:blipFill>
          <p:spPr>
            <a:xfrm>
              <a:off x="7315200" y="2819400"/>
              <a:ext cx="1219200" cy="733425"/>
            </a:xfrm>
            <a:prstGeom prst="rect">
              <a:avLst/>
            </a:prstGeom>
          </p:spPr>
        </p:pic>
        <p:sp>
          <p:nvSpPr>
            <p:cNvPr id="10" name="Oval 10"/>
            <p:cNvSpPr/>
            <p:nvPr/>
          </p:nvSpPr>
          <p:spPr>
            <a:xfrm>
              <a:off x="7866185" y="36576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6"/>
            <p:cNvSpPr/>
            <p:nvPr/>
          </p:nvSpPr>
          <p:spPr>
            <a:xfrm>
              <a:off x="7866185" y="38862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7"/>
            <p:cNvSpPr/>
            <p:nvPr/>
          </p:nvSpPr>
          <p:spPr>
            <a:xfrm>
              <a:off x="7866185" y="41148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9"/>
            <p:cNvSpPr txBox="1"/>
            <p:nvPr/>
          </p:nvSpPr>
          <p:spPr>
            <a:xfrm>
              <a:off x="6238728" y="3347534"/>
              <a:ext cx="939827" cy="276999"/>
            </a:xfrm>
            <a:prstGeom prst="rect">
              <a:avLst/>
            </a:prstGeom>
            <a:noFill/>
          </p:spPr>
          <p:txBody>
            <a:bodyPr wrap="square" lIns="0" tIns="0" rIns="0" bIns="0" rtlCol="0">
              <a:spAutoFit/>
            </a:bodyPr>
            <a:lstStyle/>
            <a:p>
              <a:r>
                <a:rPr lang="en-US" sz="1800" b="1" dirty="0" smtClean="0"/>
                <a:t>Servers</a:t>
              </a:r>
              <a:endParaRPr lang="en-US" sz="1800" b="1" dirty="0"/>
            </a:p>
          </p:txBody>
        </p:sp>
        <p:cxnSp>
          <p:nvCxnSpPr>
            <p:cNvPr id="15" name="Straight Connector 21"/>
            <p:cNvCxnSpPr/>
            <p:nvPr/>
          </p:nvCxnSpPr>
          <p:spPr>
            <a:xfrm>
              <a:off x="8634045" y="2438400"/>
              <a:ext cx="228600" cy="0"/>
            </a:xfrm>
            <a:prstGeom prst="line">
              <a:avLst/>
            </a:prstGeom>
            <a:ln w="76200">
              <a:solidFill>
                <a:srgbClr val="0070C0"/>
              </a:solidFill>
            </a:ln>
          </p:spPr>
          <p:style>
            <a:lnRef idx="2">
              <a:schemeClr val="dk1"/>
            </a:lnRef>
            <a:fillRef idx="1">
              <a:schemeClr val="lt1"/>
            </a:fillRef>
            <a:effectRef idx="0">
              <a:schemeClr val="dk1"/>
            </a:effectRef>
            <a:fontRef idx="minor">
              <a:schemeClr val="dk1"/>
            </a:fontRef>
          </p:style>
        </p:cxnSp>
        <p:cxnSp>
          <p:nvCxnSpPr>
            <p:cNvPr id="16" name="Straight Connector 27"/>
            <p:cNvCxnSpPr/>
            <p:nvPr/>
          </p:nvCxnSpPr>
          <p:spPr>
            <a:xfrm>
              <a:off x="8862645" y="2438400"/>
              <a:ext cx="0" cy="3276600"/>
            </a:xfrm>
            <a:prstGeom prst="line">
              <a:avLst/>
            </a:prstGeom>
            <a:ln w="76200">
              <a:solidFill>
                <a:srgbClr val="0070C0"/>
              </a:solidFill>
            </a:ln>
          </p:spPr>
          <p:style>
            <a:lnRef idx="2">
              <a:schemeClr val="dk1"/>
            </a:lnRef>
            <a:fillRef idx="1">
              <a:schemeClr val="lt1"/>
            </a:fillRef>
            <a:effectRef idx="0">
              <a:schemeClr val="dk1"/>
            </a:effectRef>
            <a:fontRef idx="minor">
              <a:schemeClr val="dk1"/>
            </a:fontRef>
          </p:style>
        </p:cxnSp>
        <p:cxnSp>
          <p:nvCxnSpPr>
            <p:cNvPr id="17" name="Straight Connector 32"/>
            <p:cNvCxnSpPr/>
            <p:nvPr/>
          </p:nvCxnSpPr>
          <p:spPr>
            <a:xfrm flipH="1">
              <a:off x="8634045" y="3276600"/>
              <a:ext cx="228600"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8" name="Straight Connector 34"/>
            <p:cNvCxnSpPr/>
            <p:nvPr/>
          </p:nvCxnSpPr>
          <p:spPr>
            <a:xfrm flipH="1">
              <a:off x="8634045" y="4953000"/>
              <a:ext cx="228600"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9" name="Straight Connector 35"/>
            <p:cNvCxnSpPr/>
            <p:nvPr/>
          </p:nvCxnSpPr>
          <p:spPr>
            <a:xfrm flipH="1">
              <a:off x="8634045" y="5715000"/>
              <a:ext cx="2286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 name="TextBox 38"/>
            <p:cNvSpPr txBox="1"/>
            <p:nvPr/>
          </p:nvSpPr>
          <p:spPr>
            <a:xfrm>
              <a:off x="7520361" y="1447800"/>
              <a:ext cx="762000" cy="369332"/>
            </a:xfrm>
            <a:prstGeom prst="rect">
              <a:avLst/>
            </a:prstGeom>
            <a:noFill/>
          </p:spPr>
          <p:txBody>
            <a:bodyPr wrap="square" lIns="0" tIns="0" rIns="0" bIns="0" rtlCol="0">
              <a:spAutoFit/>
            </a:bodyPr>
            <a:lstStyle/>
            <a:p>
              <a:r>
                <a:rPr lang="en-US" sz="2400" b="1" u="sng" dirty="0" smtClean="0"/>
                <a:t>Rack</a:t>
              </a:r>
              <a:endParaRPr lang="en-US" sz="2400" b="1" u="sng" dirty="0"/>
            </a:p>
          </p:txBody>
        </p:sp>
      </p:grpSp>
      <p:grpSp>
        <p:nvGrpSpPr>
          <p:cNvPr id="21" name="Group 40"/>
          <p:cNvGrpSpPr/>
          <p:nvPr/>
        </p:nvGrpSpPr>
        <p:grpSpPr>
          <a:xfrm>
            <a:off x="10542871" y="1532127"/>
            <a:ext cx="1676400" cy="4648200"/>
            <a:chOff x="7186245" y="1447800"/>
            <a:chExt cx="1676400" cy="4648200"/>
          </a:xfrm>
        </p:grpSpPr>
        <p:sp>
          <p:nvSpPr>
            <p:cNvPr id="22" name="Rectangle 5"/>
            <p:cNvSpPr/>
            <p:nvPr/>
          </p:nvSpPr>
          <p:spPr>
            <a:xfrm>
              <a:off x="7186245" y="1981200"/>
              <a:ext cx="1447800" cy="4114800"/>
            </a:xfrm>
            <a:prstGeom prst="rect">
              <a:avLst/>
            </a:prstGeom>
            <a:ln w="76200">
              <a:solidFill>
                <a:srgbClr val="0070C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23" name="Picture 6" descr="router-clip-art.jpg"/>
            <p:cNvPicPr>
              <a:picLocks noChangeAspect="1"/>
            </p:cNvPicPr>
            <p:nvPr/>
          </p:nvPicPr>
          <p:blipFill>
            <a:blip r:embed="rId3"/>
            <a:srcRect r="10471" b="22532"/>
            <a:stretch>
              <a:fillRect/>
            </a:stretch>
          </p:blipFill>
          <p:spPr>
            <a:xfrm>
              <a:off x="7260613" y="2084863"/>
              <a:ext cx="1338262" cy="634839"/>
            </a:xfrm>
            <a:prstGeom prst="rect">
              <a:avLst/>
            </a:prstGeom>
          </p:spPr>
        </p:pic>
        <p:pic>
          <p:nvPicPr>
            <p:cNvPr id="24" name="Picture 7" descr="cage-rack-mountable-server-clip-art.jpg"/>
            <p:cNvPicPr>
              <a:picLocks noChangeAspect="1"/>
            </p:cNvPicPr>
            <p:nvPr/>
          </p:nvPicPr>
          <p:blipFill>
            <a:blip r:embed="rId4"/>
            <a:stretch>
              <a:fillRect/>
            </a:stretch>
          </p:blipFill>
          <p:spPr>
            <a:xfrm>
              <a:off x="7315200" y="5257800"/>
              <a:ext cx="1219200" cy="733425"/>
            </a:xfrm>
            <a:prstGeom prst="rect">
              <a:avLst/>
            </a:prstGeom>
          </p:spPr>
        </p:pic>
        <p:pic>
          <p:nvPicPr>
            <p:cNvPr id="25" name="Picture 8" descr="cage-rack-mountable-server-clip-art.jpg"/>
            <p:cNvPicPr>
              <a:picLocks noChangeAspect="1"/>
            </p:cNvPicPr>
            <p:nvPr/>
          </p:nvPicPr>
          <p:blipFill>
            <a:blip r:embed="rId4"/>
            <a:stretch>
              <a:fillRect/>
            </a:stretch>
          </p:blipFill>
          <p:spPr>
            <a:xfrm>
              <a:off x="7315200" y="4419600"/>
              <a:ext cx="1219200" cy="733425"/>
            </a:xfrm>
            <a:prstGeom prst="rect">
              <a:avLst/>
            </a:prstGeom>
          </p:spPr>
        </p:pic>
        <p:pic>
          <p:nvPicPr>
            <p:cNvPr id="26" name="Picture 9" descr="cage-rack-mountable-server-clip-art.jpg"/>
            <p:cNvPicPr>
              <a:picLocks noChangeAspect="1"/>
            </p:cNvPicPr>
            <p:nvPr/>
          </p:nvPicPr>
          <p:blipFill>
            <a:blip r:embed="rId4"/>
            <a:stretch>
              <a:fillRect/>
            </a:stretch>
          </p:blipFill>
          <p:spPr>
            <a:xfrm>
              <a:off x="7315200" y="2819400"/>
              <a:ext cx="1219200" cy="733425"/>
            </a:xfrm>
            <a:prstGeom prst="rect">
              <a:avLst/>
            </a:prstGeom>
          </p:spPr>
        </p:pic>
        <p:sp>
          <p:nvSpPr>
            <p:cNvPr id="27" name="Oval 10"/>
            <p:cNvSpPr/>
            <p:nvPr/>
          </p:nvSpPr>
          <p:spPr>
            <a:xfrm>
              <a:off x="7866185" y="36576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16"/>
            <p:cNvSpPr/>
            <p:nvPr/>
          </p:nvSpPr>
          <p:spPr>
            <a:xfrm>
              <a:off x="7866185" y="38862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17"/>
            <p:cNvSpPr/>
            <p:nvPr/>
          </p:nvSpPr>
          <p:spPr>
            <a:xfrm>
              <a:off x="7866185" y="41148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Connector 21"/>
            <p:cNvCxnSpPr/>
            <p:nvPr/>
          </p:nvCxnSpPr>
          <p:spPr>
            <a:xfrm>
              <a:off x="8634045" y="2438400"/>
              <a:ext cx="228600" cy="0"/>
            </a:xfrm>
            <a:prstGeom prst="line">
              <a:avLst/>
            </a:prstGeom>
            <a:ln w="76200">
              <a:solidFill>
                <a:srgbClr val="0070C0"/>
              </a:solidFill>
            </a:ln>
          </p:spPr>
          <p:style>
            <a:lnRef idx="2">
              <a:schemeClr val="dk1"/>
            </a:lnRef>
            <a:fillRef idx="1">
              <a:schemeClr val="lt1"/>
            </a:fillRef>
            <a:effectRef idx="0">
              <a:schemeClr val="dk1"/>
            </a:effectRef>
            <a:fontRef idx="minor">
              <a:schemeClr val="dk1"/>
            </a:fontRef>
          </p:style>
        </p:cxnSp>
        <p:cxnSp>
          <p:nvCxnSpPr>
            <p:cNvPr id="33" name="Straight Connector 27"/>
            <p:cNvCxnSpPr/>
            <p:nvPr/>
          </p:nvCxnSpPr>
          <p:spPr>
            <a:xfrm>
              <a:off x="8862645" y="2438400"/>
              <a:ext cx="0" cy="3276600"/>
            </a:xfrm>
            <a:prstGeom prst="line">
              <a:avLst/>
            </a:prstGeom>
            <a:ln w="76200">
              <a:solidFill>
                <a:srgbClr val="0070C0"/>
              </a:solidFill>
            </a:ln>
          </p:spPr>
          <p:style>
            <a:lnRef idx="2">
              <a:schemeClr val="dk1"/>
            </a:lnRef>
            <a:fillRef idx="1">
              <a:schemeClr val="lt1"/>
            </a:fillRef>
            <a:effectRef idx="0">
              <a:schemeClr val="dk1"/>
            </a:effectRef>
            <a:fontRef idx="minor">
              <a:schemeClr val="dk1"/>
            </a:fontRef>
          </p:style>
        </p:cxnSp>
        <p:cxnSp>
          <p:nvCxnSpPr>
            <p:cNvPr id="34" name="Straight Connector 32"/>
            <p:cNvCxnSpPr/>
            <p:nvPr/>
          </p:nvCxnSpPr>
          <p:spPr>
            <a:xfrm flipH="1">
              <a:off x="8634045" y="3276600"/>
              <a:ext cx="228600"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flipH="1">
              <a:off x="8634045" y="4953000"/>
              <a:ext cx="228600"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H="1">
              <a:off x="8634045" y="5715000"/>
              <a:ext cx="2286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37" name="TextBox 38"/>
            <p:cNvSpPr txBox="1"/>
            <p:nvPr/>
          </p:nvSpPr>
          <p:spPr>
            <a:xfrm>
              <a:off x="7520361" y="1447800"/>
              <a:ext cx="762000" cy="369332"/>
            </a:xfrm>
            <a:prstGeom prst="rect">
              <a:avLst/>
            </a:prstGeom>
            <a:noFill/>
          </p:spPr>
          <p:txBody>
            <a:bodyPr wrap="square" lIns="0" tIns="0" rIns="0" bIns="0" rtlCol="0">
              <a:spAutoFit/>
            </a:bodyPr>
            <a:lstStyle/>
            <a:p>
              <a:r>
                <a:rPr lang="en-US" sz="2400" b="1" u="sng" dirty="0" smtClean="0"/>
                <a:t>Rack</a:t>
              </a:r>
              <a:endParaRPr lang="en-US" sz="2400" b="1" u="sng" dirty="0"/>
            </a:p>
          </p:txBody>
        </p:sp>
      </p:grpSp>
      <p:cxnSp>
        <p:nvCxnSpPr>
          <p:cNvPr id="39" name="直线连接符 38"/>
          <p:cNvCxnSpPr>
            <a:endCxn id="40" idx="2"/>
          </p:cNvCxnSpPr>
          <p:nvPr/>
        </p:nvCxnSpPr>
        <p:spPr>
          <a:xfrm flipV="1">
            <a:off x="9054041" y="1748108"/>
            <a:ext cx="1153815" cy="421082"/>
          </a:xfrm>
          <a:prstGeom prst="line">
            <a:avLst/>
          </a:prstGeom>
          <a:ln w="53975">
            <a:solidFill>
              <a:srgbClr val="0432FF"/>
            </a:solidFill>
          </a:ln>
        </p:spPr>
        <p:style>
          <a:lnRef idx="1">
            <a:schemeClr val="accent1"/>
          </a:lnRef>
          <a:fillRef idx="0">
            <a:schemeClr val="accent1"/>
          </a:fillRef>
          <a:effectRef idx="0">
            <a:schemeClr val="accent1"/>
          </a:effectRef>
          <a:fontRef idx="minor">
            <a:schemeClr val="tx1"/>
          </a:fontRef>
        </p:style>
      </p:cxnSp>
      <p:pic>
        <p:nvPicPr>
          <p:cNvPr id="40" name="Picture 6" descr="router-clip-art.jpg"/>
          <p:cNvPicPr>
            <a:picLocks noChangeAspect="1"/>
          </p:cNvPicPr>
          <p:nvPr/>
        </p:nvPicPr>
        <p:blipFill>
          <a:blip r:embed="rId3"/>
          <a:srcRect r="10471" b="22532"/>
          <a:stretch>
            <a:fillRect/>
          </a:stretch>
        </p:blipFill>
        <p:spPr>
          <a:xfrm>
            <a:off x="9538725" y="1113269"/>
            <a:ext cx="1338262" cy="634839"/>
          </a:xfrm>
          <a:prstGeom prst="rect">
            <a:avLst/>
          </a:prstGeom>
        </p:spPr>
      </p:pic>
      <p:cxnSp>
        <p:nvCxnSpPr>
          <p:cNvPr id="42" name="直线连接符 41"/>
          <p:cNvCxnSpPr>
            <a:stCxn id="40" idx="2"/>
            <a:endCxn id="23" idx="0"/>
          </p:cNvCxnSpPr>
          <p:nvPr/>
        </p:nvCxnSpPr>
        <p:spPr>
          <a:xfrm>
            <a:off x="10207856" y="1748108"/>
            <a:ext cx="1078514" cy="421082"/>
          </a:xfrm>
          <a:prstGeom prst="line">
            <a:avLst/>
          </a:prstGeom>
          <a:ln w="53975">
            <a:solidFill>
              <a:srgbClr val="0432FF"/>
            </a:solidFill>
          </a:ln>
        </p:spPr>
        <p:style>
          <a:lnRef idx="1">
            <a:schemeClr val="accent1"/>
          </a:lnRef>
          <a:fillRef idx="0">
            <a:schemeClr val="accent1"/>
          </a:fillRef>
          <a:effectRef idx="0">
            <a:schemeClr val="accent1"/>
          </a:effectRef>
          <a:fontRef idx="minor">
            <a:schemeClr val="tx1"/>
          </a:fontRef>
        </p:style>
      </p:cxnSp>
      <p:pic>
        <p:nvPicPr>
          <p:cNvPr id="46" name="图片 45"/>
          <p:cNvPicPr>
            <a:picLocks noChangeAspect="1"/>
          </p:cNvPicPr>
          <p:nvPr/>
        </p:nvPicPr>
        <p:blipFill>
          <a:blip r:embed="rId5"/>
          <a:stretch>
            <a:fillRect/>
          </a:stretch>
        </p:blipFill>
        <p:spPr>
          <a:xfrm>
            <a:off x="58363" y="3395921"/>
            <a:ext cx="5033354" cy="2216012"/>
          </a:xfrm>
          <a:prstGeom prst="rect">
            <a:avLst/>
          </a:prstGeom>
        </p:spPr>
      </p:pic>
      <p:sp>
        <p:nvSpPr>
          <p:cNvPr id="51" name="圆角矩形 50"/>
          <p:cNvSpPr/>
          <p:nvPr/>
        </p:nvSpPr>
        <p:spPr>
          <a:xfrm>
            <a:off x="391913" y="5611933"/>
            <a:ext cx="7201162" cy="1106141"/>
          </a:xfrm>
          <a:prstGeom prst="roundRect">
            <a:avLst/>
          </a:prstGeom>
          <a:solidFill>
            <a:srgbClr val="0432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3600" dirty="0" smtClean="0">
                <a:solidFill>
                  <a:schemeClr val="bg1"/>
                </a:solidFill>
                <a:latin typeface="Microsoft YaHei" charset="0"/>
                <a:ea typeface="Microsoft YaHei" charset="0"/>
                <a:cs typeface="Microsoft YaHei" charset="0"/>
              </a:rPr>
              <a:t>结论：</a:t>
            </a:r>
            <a:r>
              <a:rPr kumimoji="1" lang="en-US" altLang="zh-CN" sz="3600" dirty="0" smtClean="0">
                <a:solidFill>
                  <a:schemeClr val="bg1"/>
                </a:solidFill>
                <a:latin typeface="Microsoft YaHei" charset="0"/>
                <a:ea typeface="Microsoft YaHei" charset="0"/>
                <a:cs typeface="Microsoft YaHei" charset="0"/>
              </a:rPr>
              <a:t>LPD</a:t>
            </a:r>
            <a:r>
              <a:rPr kumimoji="1" lang="zh-CN" altLang="en-US" sz="3600" dirty="0" smtClean="0">
                <a:solidFill>
                  <a:schemeClr val="bg1"/>
                </a:solidFill>
                <a:latin typeface="Microsoft YaHei" charset="0"/>
                <a:ea typeface="Microsoft YaHei" charset="0"/>
                <a:cs typeface="Microsoft YaHei" charset="0"/>
              </a:rPr>
              <a:t>可以根据期限进行带宽调整，同时保持交换机队列短</a:t>
            </a:r>
            <a:endParaRPr kumimoji="1" lang="zh-CN" altLang="en-US" sz="3600" dirty="0">
              <a:solidFill>
                <a:schemeClr val="bg1"/>
              </a:solidFill>
              <a:latin typeface="Microsoft YaHei" charset="0"/>
              <a:ea typeface="Microsoft YaHei" charset="0"/>
              <a:cs typeface="Microsoft YaHei" charset="0"/>
            </a:endParaRPr>
          </a:p>
        </p:txBody>
      </p:sp>
      <p:pic>
        <p:nvPicPr>
          <p:cNvPr id="52" name="图片 51"/>
          <p:cNvPicPr>
            <a:picLocks noChangeAspect="1"/>
          </p:cNvPicPr>
          <p:nvPr/>
        </p:nvPicPr>
        <p:blipFill>
          <a:blip r:embed="rId6"/>
          <a:stretch>
            <a:fillRect/>
          </a:stretch>
        </p:blipFill>
        <p:spPr>
          <a:xfrm>
            <a:off x="4975518" y="3542431"/>
            <a:ext cx="2382516" cy="2015286"/>
          </a:xfrm>
          <a:prstGeom prst="rect">
            <a:avLst/>
          </a:prstGeom>
        </p:spPr>
      </p:pic>
    </p:spTree>
    <p:extLst>
      <p:ext uri="{BB962C8B-B14F-4D97-AF65-F5344CB8AC3E}">
        <p14:creationId xmlns:p14="http://schemas.microsoft.com/office/powerpoint/2010/main" val="1376108019"/>
      </p:ext>
    </p:extLst>
  </p:cSld>
  <p:clrMapOvr>
    <a:masterClrMapping/>
  </p:clrMapOvr>
  <p:transition>
    <p:fade thruBlk="1"/>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solidFill>
                  <a:schemeClr val="tx1"/>
                </a:solidFill>
                <a:ea typeface="Microsoft YaHei" charset="0"/>
                <a:cs typeface="Microsoft YaHei" charset="0"/>
              </a:rPr>
              <a:t>流级别传输</a:t>
            </a:r>
            <a:r>
              <a:rPr lang="zh-CN" altLang="en-US" b="1" dirty="0" smtClean="0">
                <a:solidFill>
                  <a:schemeClr val="tx1"/>
                </a:solidFill>
                <a:ea typeface="Microsoft YaHei" charset="0"/>
                <a:cs typeface="Microsoft YaHei" charset="0"/>
              </a:rPr>
              <a:t>优化</a:t>
            </a:r>
            <a:endParaRPr kumimoji="1" lang="zh-CN" altLang="en-US" b="1" dirty="0">
              <a:solidFill>
                <a:schemeClr val="tx1"/>
              </a:solidFill>
            </a:endParaRPr>
          </a:p>
        </p:txBody>
      </p:sp>
      <p:sp>
        <p:nvSpPr>
          <p:cNvPr id="3" name="内容占位符 2"/>
          <p:cNvSpPr>
            <a:spLocks noGrp="1"/>
          </p:cNvSpPr>
          <p:nvPr>
            <p:ph sz="quarter" idx="1"/>
          </p:nvPr>
        </p:nvSpPr>
        <p:spPr/>
        <p:txBody>
          <a:bodyPr/>
          <a:lstStyle/>
          <a:p>
            <a:pPr marL="539353" indent="-457200">
              <a:buFont typeface="Wingdings" charset="2"/>
              <a:buChar char="n"/>
            </a:pPr>
            <a:endParaRPr lang="zh-CN" altLang="en-US" sz="3200" dirty="0" smtClean="0">
              <a:ea typeface="Microsoft YaHei" charset="0"/>
              <a:cs typeface="Microsoft YaHei" charset="0"/>
            </a:endParaRPr>
          </a:p>
          <a:p>
            <a:pPr marL="539353" indent="-457200">
              <a:buFont typeface="Wingdings" charset="2"/>
              <a:buChar char="n"/>
            </a:pPr>
            <a:r>
              <a:rPr lang="zh-CN" altLang="en-US" sz="3200" dirty="0" smtClean="0">
                <a:ea typeface="Microsoft YaHei" charset="0"/>
                <a:cs typeface="Microsoft YaHei" charset="0"/>
              </a:rPr>
              <a:t>基于</a:t>
            </a:r>
            <a:r>
              <a:rPr lang="en-US" altLang="zh-CN" sz="3200" dirty="0">
                <a:ea typeface="Microsoft YaHei" charset="0"/>
                <a:cs typeface="Microsoft YaHei" charset="0"/>
              </a:rPr>
              <a:t>ECN</a:t>
            </a:r>
            <a:r>
              <a:rPr lang="zh-CN" altLang="en-US" sz="3200" dirty="0">
                <a:ea typeface="Microsoft YaHei" charset="0"/>
                <a:cs typeface="Microsoft YaHei" charset="0"/>
              </a:rPr>
              <a:t>标记的</a:t>
            </a:r>
            <a:r>
              <a:rPr lang="zh-CN" altLang="en-US" sz="3200" dirty="0" smtClean="0">
                <a:ea typeface="Microsoft YaHei" charset="0"/>
                <a:cs typeface="Microsoft YaHei" charset="0"/>
              </a:rPr>
              <a:t>流模型</a:t>
            </a:r>
            <a:r>
              <a:rPr lang="en-US" altLang="zh-CN" sz="3200" dirty="0" smtClean="0">
                <a:solidFill>
                  <a:srgbClr val="FF0000"/>
                </a:solidFill>
                <a:ea typeface="Microsoft YaHei" charset="0"/>
                <a:cs typeface="Microsoft YaHei" charset="0"/>
              </a:rPr>
              <a:t>[CN’17]</a:t>
            </a:r>
            <a:endParaRPr lang="zh-CN" altLang="en-US" sz="3200" dirty="0" smtClean="0">
              <a:solidFill>
                <a:srgbClr val="FF0000"/>
              </a:solidFill>
              <a:ea typeface="Microsoft YaHei" charset="0"/>
              <a:cs typeface="Microsoft YaHei" charset="0"/>
            </a:endParaRPr>
          </a:p>
          <a:p>
            <a:pPr marL="539353" indent="-457200">
              <a:buFont typeface="Wingdings" charset="2"/>
              <a:buChar char="n"/>
            </a:pPr>
            <a:endParaRPr lang="en-US" altLang="zh-CN" sz="3200" dirty="0">
              <a:ea typeface="Microsoft YaHei" charset="0"/>
              <a:cs typeface="Microsoft YaHei" charset="0"/>
            </a:endParaRPr>
          </a:p>
          <a:p>
            <a:pPr marL="539353" indent="-457200">
              <a:buFont typeface="Wingdings" charset="2"/>
              <a:buChar char="n"/>
            </a:pPr>
            <a:r>
              <a:rPr lang="zh-CN" altLang="en-US" sz="3200" dirty="0">
                <a:ea typeface="Microsoft YaHei" charset="0"/>
                <a:cs typeface="Microsoft YaHei" charset="0"/>
              </a:rPr>
              <a:t>期限敏感流的负载自适应传输优化</a:t>
            </a:r>
            <a:r>
              <a:rPr lang="zh-CN" altLang="en-US" sz="3200" dirty="0" smtClean="0">
                <a:ea typeface="Microsoft YaHei" charset="0"/>
                <a:cs typeface="Microsoft YaHei" charset="0"/>
              </a:rPr>
              <a:t>方案</a:t>
            </a:r>
            <a:r>
              <a:rPr lang="en-US" altLang="zh-CN" sz="3200" dirty="0" smtClean="0">
                <a:solidFill>
                  <a:srgbClr val="FF0000"/>
                </a:solidFill>
                <a:ea typeface="Microsoft YaHei" charset="0"/>
                <a:cs typeface="Microsoft YaHei" charset="0"/>
              </a:rPr>
              <a:t>[INFOCOM’15]</a:t>
            </a:r>
            <a:endParaRPr lang="zh-CN" altLang="en-US" sz="3200" dirty="0" smtClean="0">
              <a:solidFill>
                <a:srgbClr val="FF0000"/>
              </a:solidFill>
              <a:ea typeface="Microsoft YaHei" charset="0"/>
              <a:cs typeface="Microsoft YaHei" charset="0"/>
            </a:endParaRPr>
          </a:p>
          <a:p>
            <a:pPr marL="539353" indent="-457200">
              <a:buFont typeface="Wingdings" charset="2"/>
              <a:buChar char="n"/>
            </a:pPr>
            <a:endParaRPr lang="zh-CN" altLang="en-US" sz="3200" dirty="0">
              <a:ea typeface="Microsoft YaHei" charset="0"/>
              <a:cs typeface="Microsoft YaHei" charset="0"/>
            </a:endParaRPr>
          </a:p>
          <a:p>
            <a:pPr marL="539353" indent="-457200">
              <a:buFont typeface="Wingdings" charset="2"/>
              <a:buChar char="n"/>
            </a:pPr>
            <a:r>
              <a:rPr lang="zh-CN" altLang="en-US" sz="3200" dirty="0">
                <a:ea typeface="Microsoft YaHei" charset="0"/>
                <a:cs typeface="Microsoft YaHei" charset="0"/>
              </a:rPr>
              <a:t>基于流持续时间的传输优化</a:t>
            </a:r>
            <a:r>
              <a:rPr lang="zh-CN" altLang="en-US" sz="3200" dirty="0" smtClean="0">
                <a:ea typeface="Microsoft YaHei" charset="0"/>
                <a:cs typeface="Microsoft YaHei" charset="0"/>
              </a:rPr>
              <a:t>方案</a:t>
            </a:r>
            <a:r>
              <a:rPr lang="en-US" altLang="zh-CN" sz="3200" dirty="0" smtClean="0">
                <a:solidFill>
                  <a:srgbClr val="FF0000"/>
                </a:solidFill>
                <a:ea typeface="Microsoft YaHei" charset="0"/>
                <a:cs typeface="Microsoft YaHei" charset="0"/>
              </a:rPr>
              <a:t>[IWQOS’16]</a:t>
            </a:r>
            <a:endParaRPr lang="zh-CN" altLang="en-US" sz="3200" dirty="0">
              <a:solidFill>
                <a:srgbClr val="FF0000"/>
              </a:solidFill>
              <a:ea typeface="Microsoft YaHei" charset="0"/>
              <a:cs typeface="Microsoft YaHei" charset="0"/>
            </a:endParaRPr>
          </a:p>
        </p:txBody>
      </p:sp>
    </p:spTree>
    <p:extLst>
      <p:ext uri="{BB962C8B-B14F-4D97-AF65-F5344CB8AC3E}">
        <p14:creationId xmlns:p14="http://schemas.microsoft.com/office/powerpoint/2010/main" val="1988967060"/>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2000" fill="hold"/>
                                        <p:tgtEl>
                                          <p:spTgt spid="3">
                                            <p:txEl>
                                              <p:pRg st="1" end="1"/>
                                            </p:txEl>
                                          </p:spTgt>
                                        </p:tgtEl>
                                        <p:attrNameLst>
                                          <p:attrName>style.color</p:attrName>
                                        </p:attrNameLst>
                                      </p:cBhvr>
                                      <p:to>
                                        <a:srgbClr val="FF260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smtClean="0">
                <a:solidFill>
                  <a:schemeClr val="tx1"/>
                </a:solidFill>
                <a:ea typeface="Microsoft YaHei" charset="0"/>
                <a:cs typeface="Microsoft YaHei" charset="0"/>
              </a:rPr>
              <a:t>背景概述</a:t>
            </a:r>
            <a:endParaRPr kumimoji="1" lang="zh-CN" altLang="en-US" b="1" dirty="0">
              <a:solidFill>
                <a:schemeClr val="tx1"/>
              </a:solidFill>
            </a:endParaRPr>
          </a:p>
        </p:txBody>
      </p:sp>
      <p:sp>
        <p:nvSpPr>
          <p:cNvPr id="3" name="内容占位符 2"/>
          <p:cNvSpPr>
            <a:spLocks noGrp="1"/>
          </p:cNvSpPr>
          <p:nvPr>
            <p:ph sz="quarter" idx="1"/>
          </p:nvPr>
        </p:nvSpPr>
        <p:spPr>
          <a:xfrm>
            <a:off x="407293" y="1221701"/>
            <a:ext cx="11532828" cy="5497652"/>
          </a:xfrm>
        </p:spPr>
        <p:txBody>
          <a:bodyPr/>
          <a:lstStyle/>
          <a:p>
            <a:r>
              <a:rPr kumimoji="1" lang="zh-CN" altLang="en-US" dirty="0" smtClean="0">
                <a:ea typeface="Microsoft YaHei" charset="0"/>
                <a:cs typeface="Microsoft YaHei" charset="0"/>
              </a:rPr>
              <a:t>数据中心应用的侧重不同</a:t>
            </a:r>
          </a:p>
          <a:p>
            <a:pPr lvl="1"/>
            <a:r>
              <a:rPr kumimoji="1" lang="en-US" altLang="zh-CN" dirty="0" smtClean="0">
                <a:ea typeface="Microsoft YaHei" charset="0"/>
                <a:cs typeface="Microsoft YaHei" charset="0"/>
              </a:rPr>
              <a:t>Hadoop</a:t>
            </a:r>
            <a:r>
              <a:rPr kumimoji="1" lang="zh-CN" altLang="en-US" dirty="0" smtClean="0">
                <a:ea typeface="Microsoft YaHei" charset="0"/>
                <a:cs typeface="Microsoft YaHei" charset="0"/>
              </a:rPr>
              <a:t>，</a:t>
            </a:r>
            <a:r>
              <a:rPr kumimoji="1" lang="en-US" altLang="zh-CN" dirty="0" smtClean="0">
                <a:ea typeface="Microsoft YaHei" charset="0"/>
                <a:cs typeface="Microsoft YaHei" charset="0"/>
              </a:rPr>
              <a:t>spark</a:t>
            </a:r>
            <a:r>
              <a:rPr kumimoji="1" lang="zh-CN" altLang="en-US" dirty="0" smtClean="0">
                <a:ea typeface="Microsoft YaHei" charset="0"/>
                <a:cs typeface="Microsoft YaHei" charset="0"/>
              </a:rPr>
              <a:t>等应用侧重流完成时间</a:t>
            </a:r>
          </a:p>
          <a:p>
            <a:pPr lvl="1"/>
            <a:r>
              <a:rPr kumimoji="1" lang="en-US" altLang="zh-CN" dirty="0" smtClean="0">
                <a:ea typeface="Microsoft YaHei" charset="0"/>
                <a:cs typeface="Microsoft YaHei" charset="0"/>
              </a:rPr>
              <a:t>OLDI</a:t>
            </a:r>
            <a:r>
              <a:rPr kumimoji="1" lang="zh-CN" altLang="en-US" dirty="0" smtClean="0">
                <a:ea typeface="Microsoft YaHei" charset="0"/>
                <a:cs typeface="Microsoft YaHei" charset="0"/>
              </a:rPr>
              <a:t>，搜索等应用关注截止期限</a:t>
            </a:r>
          </a:p>
          <a:p>
            <a:r>
              <a:rPr kumimoji="1" lang="zh-CN" altLang="en-US" dirty="0" smtClean="0">
                <a:ea typeface="Microsoft YaHei" charset="0"/>
                <a:cs typeface="Microsoft YaHei" charset="0"/>
              </a:rPr>
              <a:t>数据中心应用贡献网络资源</a:t>
            </a:r>
          </a:p>
          <a:p>
            <a:pPr lvl="1"/>
            <a:r>
              <a:rPr kumimoji="1" lang="zh-CN" altLang="en-US" dirty="0" smtClean="0">
                <a:ea typeface="Microsoft YaHei" charset="0"/>
                <a:cs typeface="Microsoft YaHei" charset="0"/>
              </a:rPr>
              <a:t>基于期限的策略</a:t>
            </a:r>
            <a:r>
              <a:rPr kumimoji="1" lang="en-US" altLang="zh-CN" dirty="0" smtClean="0">
                <a:ea typeface="Microsoft YaHei" charset="0"/>
                <a:cs typeface="Microsoft YaHei" charset="0"/>
              </a:rPr>
              <a:t>(eg..D2TCP)</a:t>
            </a:r>
            <a:r>
              <a:rPr kumimoji="1" lang="zh-CN" altLang="en-US" dirty="0" smtClean="0">
                <a:ea typeface="Microsoft YaHei" charset="0"/>
                <a:cs typeface="Microsoft YaHei" charset="0"/>
              </a:rPr>
              <a:t>，只优化期限</a:t>
            </a:r>
            <a:endParaRPr kumimoji="1" lang="zh-CN" altLang="en-US" dirty="0">
              <a:ea typeface="Microsoft YaHei" charset="0"/>
              <a:cs typeface="Microsoft YaHei" charset="0"/>
            </a:endParaRPr>
          </a:p>
          <a:p>
            <a:pPr lvl="1"/>
            <a:r>
              <a:rPr kumimoji="1" lang="zh-CN" altLang="en-US" dirty="0" smtClean="0">
                <a:ea typeface="Microsoft YaHei" charset="0"/>
                <a:cs typeface="Microsoft YaHei" charset="0"/>
              </a:rPr>
              <a:t>优化流完成时间策略</a:t>
            </a:r>
            <a:r>
              <a:rPr kumimoji="1" lang="en-US" altLang="zh-CN" dirty="0" smtClean="0">
                <a:ea typeface="Microsoft YaHei" charset="0"/>
                <a:cs typeface="Microsoft YaHei" charset="0"/>
              </a:rPr>
              <a:t>(eg..L2DCT</a:t>
            </a:r>
            <a:r>
              <a:rPr kumimoji="1" lang="zh-CN" altLang="en-US" dirty="0" smtClean="0">
                <a:ea typeface="Microsoft YaHei" charset="0"/>
                <a:cs typeface="Microsoft YaHei" charset="0"/>
              </a:rPr>
              <a:t>）</a:t>
            </a:r>
            <a:r>
              <a:rPr kumimoji="1" lang="zh-CN" altLang="en-US" dirty="0">
                <a:ea typeface="Microsoft YaHei" charset="0"/>
                <a:cs typeface="Microsoft YaHei" charset="0"/>
              </a:rPr>
              <a:t>，</a:t>
            </a:r>
            <a:r>
              <a:rPr kumimoji="1" lang="zh-CN" altLang="en-US" dirty="0" smtClean="0">
                <a:ea typeface="Microsoft YaHei" charset="0"/>
                <a:cs typeface="Microsoft YaHei" charset="0"/>
              </a:rPr>
              <a:t>只优化</a:t>
            </a:r>
            <a:r>
              <a:rPr kumimoji="1" lang="en-US" altLang="zh-CN" dirty="0" smtClean="0">
                <a:ea typeface="Microsoft YaHei" charset="0"/>
                <a:cs typeface="Microsoft YaHei" charset="0"/>
              </a:rPr>
              <a:t>FCT</a:t>
            </a:r>
            <a:endParaRPr kumimoji="1" lang="zh-CN" altLang="en-US" dirty="0" smtClean="0">
              <a:ea typeface="Microsoft YaHei" charset="0"/>
              <a:cs typeface="Microsoft YaHei" charset="0"/>
            </a:endParaRPr>
          </a:p>
          <a:p>
            <a:r>
              <a:rPr kumimoji="1" lang="zh-CN" altLang="en-US" dirty="0" smtClean="0">
                <a:ea typeface="Microsoft YaHei" charset="0"/>
                <a:cs typeface="Microsoft YaHei" charset="0"/>
              </a:rPr>
              <a:t>目标</a:t>
            </a:r>
          </a:p>
          <a:p>
            <a:endParaRPr kumimoji="1" lang="zh-CN" altLang="en-US" dirty="0" smtClean="0">
              <a:ea typeface="Microsoft YaHei" charset="0"/>
              <a:cs typeface="Microsoft YaHei" charset="0"/>
            </a:endParaRPr>
          </a:p>
        </p:txBody>
      </p:sp>
      <p:sp>
        <p:nvSpPr>
          <p:cNvPr id="5" name="圆角矩形 4"/>
          <p:cNvSpPr/>
          <p:nvPr/>
        </p:nvSpPr>
        <p:spPr>
          <a:xfrm>
            <a:off x="264494" y="4800882"/>
            <a:ext cx="11675627" cy="1106141"/>
          </a:xfrm>
          <a:prstGeom prst="roundRect">
            <a:avLst/>
          </a:prstGeom>
          <a:solidFill>
            <a:srgbClr val="0432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3600" dirty="0" smtClean="0">
                <a:solidFill>
                  <a:schemeClr val="bg1"/>
                </a:solidFill>
                <a:latin typeface="Microsoft YaHei" charset="0"/>
                <a:ea typeface="Microsoft YaHei" charset="0"/>
                <a:cs typeface="Microsoft YaHei" charset="0"/>
              </a:rPr>
              <a:t>同时优化有期限的数据流并且优化流完成时间</a:t>
            </a:r>
            <a:endParaRPr kumimoji="1" lang="zh-CN" altLang="en-US" sz="3600" dirty="0">
              <a:solidFill>
                <a:schemeClr val="bg1"/>
              </a:solidFill>
              <a:latin typeface="Microsoft YaHei" charset="0"/>
              <a:ea typeface="Microsoft YaHei" charset="0"/>
              <a:cs typeface="Microsoft YaHei" charset="0"/>
            </a:endParaRPr>
          </a:p>
        </p:txBody>
      </p:sp>
    </p:spTree>
    <p:extLst>
      <p:ext uri="{BB962C8B-B14F-4D97-AF65-F5344CB8AC3E}">
        <p14:creationId xmlns:p14="http://schemas.microsoft.com/office/powerpoint/2010/main" val="1000907370"/>
      </p:ext>
    </p:extLst>
  </p:cSld>
  <p:clrMapOvr>
    <a:masterClrMapping/>
  </p:clrMapOvr>
  <p:transition>
    <p:fade thruBlk="1"/>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b="1" dirty="0" smtClean="0">
                <a:solidFill>
                  <a:schemeClr val="tx1"/>
                </a:solidFill>
                <a:ea typeface="Microsoft YaHei" charset="0"/>
                <a:cs typeface="Microsoft YaHei" charset="0"/>
              </a:rPr>
              <a:t>研究动机</a:t>
            </a:r>
            <a:endParaRPr kumimoji="1" lang="zh-CN" altLang="en-US" b="1" dirty="0">
              <a:solidFill>
                <a:schemeClr val="tx1"/>
              </a:solidFill>
              <a:ea typeface="Microsoft YaHei" charset="0"/>
              <a:cs typeface="Microsoft YaHei" charset="0"/>
            </a:endParaRPr>
          </a:p>
        </p:txBody>
      </p:sp>
      <p:sp>
        <p:nvSpPr>
          <p:cNvPr id="3" name="内容占位符 2"/>
          <p:cNvSpPr>
            <a:spLocks noGrp="1"/>
          </p:cNvSpPr>
          <p:nvPr>
            <p:ph sz="quarter" idx="1"/>
          </p:nvPr>
        </p:nvSpPr>
        <p:spPr/>
        <p:txBody>
          <a:bodyPr/>
          <a:lstStyle/>
          <a:p>
            <a:r>
              <a:rPr kumimoji="1" lang="zh-CN" altLang="en-US" dirty="0" smtClean="0">
                <a:ea typeface="Microsoft YaHei" charset="0"/>
                <a:cs typeface="Microsoft YaHei" charset="0"/>
              </a:rPr>
              <a:t>仿真测试</a:t>
            </a:r>
          </a:p>
          <a:p>
            <a:pPr lvl="1"/>
            <a:r>
              <a:rPr kumimoji="1" lang="en-US" altLang="zh-CN" dirty="0" smtClean="0">
                <a:ea typeface="Microsoft YaHei" charset="0"/>
                <a:cs typeface="Microsoft YaHei" charset="0"/>
              </a:rPr>
              <a:t>10</a:t>
            </a:r>
            <a:r>
              <a:rPr kumimoji="1" lang="zh-CN" altLang="en-US" dirty="0" smtClean="0">
                <a:ea typeface="Microsoft YaHei" charset="0"/>
                <a:cs typeface="Microsoft YaHei" charset="0"/>
              </a:rPr>
              <a:t> 个发送端，</a:t>
            </a:r>
            <a:r>
              <a:rPr kumimoji="1" lang="en-US" altLang="zh-CN" dirty="0" smtClean="0">
                <a:ea typeface="Microsoft YaHei" charset="0"/>
                <a:cs typeface="Microsoft YaHei" charset="0"/>
              </a:rPr>
              <a:t>1</a:t>
            </a:r>
            <a:r>
              <a:rPr kumimoji="1" lang="zh-CN" altLang="en-US" dirty="0" smtClean="0">
                <a:ea typeface="Microsoft YaHei" charset="0"/>
                <a:cs typeface="Microsoft YaHei" charset="0"/>
              </a:rPr>
              <a:t>个接收端</a:t>
            </a:r>
          </a:p>
          <a:p>
            <a:pPr lvl="1"/>
            <a:r>
              <a:rPr kumimoji="1" lang="en-US" altLang="zh-CN" dirty="0" smtClean="0">
                <a:ea typeface="Microsoft YaHei" charset="0"/>
                <a:cs typeface="Microsoft YaHei" charset="0"/>
              </a:rPr>
              <a:t>K</a:t>
            </a:r>
            <a:r>
              <a:rPr kumimoji="1" lang="zh-CN" altLang="en-US" dirty="0" smtClean="0">
                <a:ea typeface="Microsoft YaHei" charset="0"/>
                <a:cs typeface="Microsoft YaHei" charset="0"/>
              </a:rPr>
              <a:t>＝</a:t>
            </a:r>
            <a:r>
              <a:rPr kumimoji="1" lang="en-US" altLang="zh-CN" dirty="0" smtClean="0">
                <a:ea typeface="Microsoft YaHei" charset="0"/>
                <a:cs typeface="Microsoft YaHei" charset="0"/>
              </a:rPr>
              <a:t>25</a:t>
            </a:r>
            <a:endParaRPr kumimoji="1" lang="zh-CN" altLang="en-US" dirty="0" smtClean="0">
              <a:ea typeface="Microsoft YaHei" charset="0"/>
              <a:cs typeface="Microsoft YaHei" charset="0"/>
            </a:endParaRPr>
          </a:p>
          <a:p>
            <a:pPr lvl="1"/>
            <a:r>
              <a:rPr kumimoji="1" lang="en-US" altLang="zh-CN" dirty="0" smtClean="0">
                <a:ea typeface="Microsoft YaHei" charset="0"/>
                <a:cs typeface="Microsoft YaHei" charset="0"/>
              </a:rPr>
              <a:t>2</a:t>
            </a:r>
            <a:r>
              <a:rPr kumimoji="1" lang="zh-CN" altLang="en-US" dirty="0" smtClean="0">
                <a:ea typeface="Microsoft YaHei" charset="0"/>
                <a:cs typeface="Microsoft YaHei" charset="0"/>
              </a:rPr>
              <a:t> 个发送端不断发送背景流，</a:t>
            </a:r>
            <a:r>
              <a:rPr kumimoji="1" lang="en-US" altLang="zh-CN" dirty="0" smtClean="0">
                <a:ea typeface="Microsoft YaHei" charset="0"/>
                <a:cs typeface="Microsoft YaHei" charset="0"/>
              </a:rPr>
              <a:t>4</a:t>
            </a:r>
            <a:r>
              <a:rPr kumimoji="1" lang="zh-CN" altLang="en-US" dirty="0" smtClean="0">
                <a:ea typeface="Microsoft YaHei" charset="0"/>
                <a:cs typeface="Microsoft YaHei" charset="0"/>
              </a:rPr>
              <a:t>个发有期限的流，</a:t>
            </a:r>
            <a:r>
              <a:rPr kumimoji="1" lang="en-US" altLang="zh-CN" dirty="0" smtClean="0">
                <a:ea typeface="Microsoft YaHei" charset="0"/>
                <a:cs typeface="Microsoft YaHei" charset="0"/>
              </a:rPr>
              <a:t>4</a:t>
            </a:r>
            <a:r>
              <a:rPr kumimoji="1" lang="zh-CN" altLang="en-US" dirty="0" smtClean="0">
                <a:ea typeface="Microsoft YaHei" charset="0"/>
                <a:cs typeface="Microsoft YaHei" charset="0"/>
              </a:rPr>
              <a:t>个发短流</a:t>
            </a:r>
          </a:p>
          <a:p>
            <a:pPr lvl="1"/>
            <a:endParaRPr kumimoji="1" lang="zh-CN" altLang="en-US" dirty="0">
              <a:ea typeface="Microsoft YaHei" charset="0"/>
              <a:cs typeface="Microsoft YaHei" charset="0"/>
            </a:endParaRPr>
          </a:p>
        </p:txBody>
      </p:sp>
      <p:grpSp>
        <p:nvGrpSpPr>
          <p:cNvPr id="4" name="Group 40"/>
          <p:cNvGrpSpPr/>
          <p:nvPr/>
        </p:nvGrpSpPr>
        <p:grpSpPr>
          <a:xfrm>
            <a:off x="9197976" y="1446802"/>
            <a:ext cx="2758191" cy="4648200"/>
            <a:chOff x="6104454" y="1447800"/>
            <a:chExt cx="2758191" cy="4648200"/>
          </a:xfrm>
        </p:grpSpPr>
        <p:sp>
          <p:nvSpPr>
            <p:cNvPr id="5" name="Rectangle 5"/>
            <p:cNvSpPr/>
            <p:nvPr/>
          </p:nvSpPr>
          <p:spPr>
            <a:xfrm>
              <a:off x="7178555" y="1981200"/>
              <a:ext cx="1455490" cy="4114800"/>
            </a:xfrm>
            <a:prstGeom prst="rect">
              <a:avLst/>
            </a:prstGeom>
            <a:ln w="76200">
              <a:solidFill>
                <a:srgbClr val="0070C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6" name="Picture 6" descr="router-clip-art.jpg"/>
            <p:cNvPicPr>
              <a:picLocks noChangeAspect="1"/>
            </p:cNvPicPr>
            <p:nvPr/>
          </p:nvPicPr>
          <p:blipFill>
            <a:blip r:embed="rId2"/>
            <a:srcRect r="10471" b="22532"/>
            <a:stretch>
              <a:fillRect/>
            </a:stretch>
          </p:blipFill>
          <p:spPr>
            <a:xfrm>
              <a:off x="7260613" y="2084863"/>
              <a:ext cx="1338262" cy="634839"/>
            </a:xfrm>
            <a:prstGeom prst="rect">
              <a:avLst/>
            </a:prstGeom>
          </p:spPr>
        </p:pic>
        <p:pic>
          <p:nvPicPr>
            <p:cNvPr id="7" name="Picture 7" descr="cage-rack-mountable-server-clip-art.jpg"/>
            <p:cNvPicPr>
              <a:picLocks noChangeAspect="1"/>
            </p:cNvPicPr>
            <p:nvPr/>
          </p:nvPicPr>
          <p:blipFill>
            <a:blip r:embed="rId3"/>
            <a:stretch>
              <a:fillRect/>
            </a:stretch>
          </p:blipFill>
          <p:spPr>
            <a:xfrm>
              <a:off x="7315200" y="5257800"/>
              <a:ext cx="1219200" cy="733425"/>
            </a:xfrm>
            <a:prstGeom prst="rect">
              <a:avLst/>
            </a:prstGeom>
          </p:spPr>
        </p:pic>
        <p:pic>
          <p:nvPicPr>
            <p:cNvPr id="8" name="Picture 8" descr="cage-rack-mountable-server-clip-art.jpg"/>
            <p:cNvPicPr>
              <a:picLocks noChangeAspect="1"/>
            </p:cNvPicPr>
            <p:nvPr/>
          </p:nvPicPr>
          <p:blipFill>
            <a:blip r:embed="rId3"/>
            <a:stretch>
              <a:fillRect/>
            </a:stretch>
          </p:blipFill>
          <p:spPr>
            <a:xfrm>
              <a:off x="7315200" y="4419600"/>
              <a:ext cx="1219200" cy="733425"/>
            </a:xfrm>
            <a:prstGeom prst="rect">
              <a:avLst/>
            </a:prstGeom>
          </p:spPr>
        </p:pic>
        <p:pic>
          <p:nvPicPr>
            <p:cNvPr id="9" name="Picture 9" descr="cage-rack-mountable-server-clip-art.jpg"/>
            <p:cNvPicPr>
              <a:picLocks noChangeAspect="1"/>
            </p:cNvPicPr>
            <p:nvPr/>
          </p:nvPicPr>
          <p:blipFill>
            <a:blip r:embed="rId3"/>
            <a:stretch>
              <a:fillRect/>
            </a:stretch>
          </p:blipFill>
          <p:spPr>
            <a:xfrm>
              <a:off x="7315200" y="2819400"/>
              <a:ext cx="1219200" cy="733425"/>
            </a:xfrm>
            <a:prstGeom prst="rect">
              <a:avLst/>
            </a:prstGeom>
          </p:spPr>
        </p:pic>
        <p:sp>
          <p:nvSpPr>
            <p:cNvPr id="10" name="Oval 10"/>
            <p:cNvSpPr/>
            <p:nvPr/>
          </p:nvSpPr>
          <p:spPr>
            <a:xfrm>
              <a:off x="7866185" y="36576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6"/>
            <p:cNvSpPr/>
            <p:nvPr/>
          </p:nvSpPr>
          <p:spPr>
            <a:xfrm>
              <a:off x="7866185" y="38862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7"/>
            <p:cNvSpPr/>
            <p:nvPr/>
          </p:nvSpPr>
          <p:spPr>
            <a:xfrm>
              <a:off x="7866185" y="41148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9"/>
            <p:cNvSpPr txBox="1"/>
            <p:nvPr/>
          </p:nvSpPr>
          <p:spPr>
            <a:xfrm>
              <a:off x="6104454" y="3347534"/>
              <a:ext cx="1128966" cy="276999"/>
            </a:xfrm>
            <a:prstGeom prst="rect">
              <a:avLst/>
            </a:prstGeom>
            <a:noFill/>
          </p:spPr>
          <p:txBody>
            <a:bodyPr wrap="square" lIns="0" tIns="0" rIns="0" bIns="0" rtlCol="0">
              <a:spAutoFit/>
            </a:bodyPr>
            <a:lstStyle/>
            <a:p>
              <a:r>
                <a:rPr lang="en-US" altLang="zh-CN" sz="1800" b="1" dirty="0" smtClean="0"/>
                <a:t>10</a:t>
              </a:r>
              <a:r>
                <a:rPr lang="zh-CN" altLang="en-US" sz="1800" b="1" dirty="0" smtClean="0"/>
                <a:t> </a:t>
              </a:r>
              <a:r>
                <a:rPr lang="en-US" altLang="zh-CN" sz="1800" b="1" dirty="0" smtClean="0"/>
                <a:t>senders</a:t>
              </a:r>
              <a:endParaRPr lang="en-US" sz="1800" b="1" dirty="0"/>
            </a:p>
          </p:txBody>
        </p:sp>
        <p:cxnSp>
          <p:nvCxnSpPr>
            <p:cNvPr id="14" name="Straight Connector 21"/>
            <p:cNvCxnSpPr/>
            <p:nvPr/>
          </p:nvCxnSpPr>
          <p:spPr>
            <a:xfrm>
              <a:off x="8634045" y="2438400"/>
              <a:ext cx="228600" cy="0"/>
            </a:xfrm>
            <a:prstGeom prst="line">
              <a:avLst/>
            </a:prstGeom>
            <a:ln w="76200">
              <a:solidFill>
                <a:srgbClr val="0070C0"/>
              </a:solidFill>
            </a:ln>
          </p:spPr>
          <p:style>
            <a:lnRef idx="2">
              <a:schemeClr val="dk1"/>
            </a:lnRef>
            <a:fillRef idx="1">
              <a:schemeClr val="lt1"/>
            </a:fillRef>
            <a:effectRef idx="0">
              <a:schemeClr val="dk1"/>
            </a:effectRef>
            <a:fontRef idx="minor">
              <a:schemeClr val="dk1"/>
            </a:fontRef>
          </p:style>
        </p:cxnSp>
        <p:cxnSp>
          <p:nvCxnSpPr>
            <p:cNvPr id="15" name="Straight Connector 27"/>
            <p:cNvCxnSpPr/>
            <p:nvPr/>
          </p:nvCxnSpPr>
          <p:spPr>
            <a:xfrm>
              <a:off x="8862645" y="2438400"/>
              <a:ext cx="0" cy="3276600"/>
            </a:xfrm>
            <a:prstGeom prst="line">
              <a:avLst/>
            </a:prstGeom>
            <a:ln w="76200">
              <a:solidFill>
                <a:srgbClr val="0070C0"/>
              </a:solidFill>
            </a:ln>
          </p:spPr>
          <p:style>
            <a:lnRef idx="2">
              <a:schemeClr val="dk1"/>
            </a:lnRef>
            <a:fillRef idx="1">
              <a:schemeClr val="lt1"/>
            </a:fillRef>
            <a:effectRef idx="0">
              <a:schemeClr val="dk1"/>
            </a:effectRef>
            <a:fontRef idx="minor">
              <a:schemeClr val="dk1"/>
            </a:fontRef>
          </p:style>
        </p:cxnSp>
        <p:cxnSp>
          <p:nvCxnSpPr>
            <p:cNvPr id="16" name="Straight Connector 32"/>
            <p:cNvCxnSpPr/>
            <p:nvPr/>
          </p:nvCxnSpPr>
          <p:spPr>
            <a:xfrm flipH="1">
              <a:off x="8634045" y="3276600"/>
              <a:ext cx="228600"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7" name="Straight Connector 34"/>
            <p:cNvCxnSpPr/>
            <p:nvPr/>
          </p:nvCxnSpPr>
          <p:spPr>
            <a:xfrm flipH="1">
              <a:off x="8634045" y="4953000"/>
              <a:ext cx="228600"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8" name="Straight Connector 35"/>
            <p:cNvCxnSpPr/>
            <p:nvPr/>
          </p:nvCxnSpPr>
          <p:spPr>
            <a:xfrm flipH="1">
              <a:off x="8634045" y="5715000"/>
              <a:ext cx="2286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9" name="TextBox 38"/>
            <p:cNvSpPr txBox="1"/>
            <p:nvPr/>
          </p:nvSpPr>
          <p:spPr>
            <a:xfrm>
              <a:off x="7520361" y="1447800"/>
              <a:ext cx="762000" cy="369332"/>
            </a:xfrm>
            <a:prstGeom prst="rect">
              <a:avLst/>
            </a:prstGeom>
            <a:noFill/>
          </p:spPr>
          <p:txBody>
            <a:bodyPr wrap="square" lIns="0" tIns="0" rIns="0" bIns="0" rtlCol="0">
              <a:spAutoFit/>
            </a:bodyPr>
            <a:lstStyle/>
            <a:p>
              <a:r>
                <a:rPr lang="en-US" sz="2400" b="1" u="sng" dirty="0" smtClean="0"/>
                <a:t>Rack</a:t>
              </a:r>
              <a:endParaRPr lang="en-US" sz="2400" b="1" u="sng" dirty="0"/>
            </a:p>
          </p:txBody>
        </p:sp>
      </p:grpSp>
      <p:pic>
        <p:nvPicPr>
          <p:cNvPr id="20" name="Picture 9" descr="cage-rack-mountable-server-clip-art.jpg"/>
          <p:cNvPicPr>
            <a:picLocks noChangeAspect="1"/>
          </p:cNvPicPr>
          <p:nvPr/>
        </p:nvPicPr>
        <p:blipFill>
          <a:blip r:embed="rId3"/>
          <a:stretch>
            <a:fillRect/>
          </a:stretch>
        </p:blipFill>
        <p:spPr>
          <a:xfrm>
            <a:off x="10388022" y="1007631"/>
            <a:ext cx="1219200" cy="733425"/>
          </a:xfrm>
          <a:prstGeom prst="rect">
            <a:avLst/>
          </a:prstGeom>
        </p:spPr>
      </p:pic>
      <p:sp>
        <p:nvSpPr>
          <p:cNvPr id="22" name="TextBox 19"/>
          <p:cNvSpPr txBox="1"/>
          <p:nvPr/>
        </p:nvSpPr>
        <p:spPr>
          <a:xfrm>
            <a:off x="8926157" y="1348474"/>
            <a:ext cx="1128966" cy="276999"/>
          </a:xfrm>
          <a:prstGeom prst="rect">
            <a:avLst/>
          </a:prstGeom>
          <a:noFill/>
        </p:spPr>
        <p:txBody>
          <a:bodyPr wrap="square" lIns="0" tIns="0" rIns="0" bIns="0" rtlCol="0">
            <a:spAutoFit/>
          </a:bodyPr>
          <a:lstStyle/>
          <a:p>
            <a:r>
              <a:rPr lang="zh-CN" altLang="en-US" b="1" dirty="0"/>
              <a:t> </a:t>
            </a:r>
            <a:r>
              <a:rPr lang="zh-CN" altLang="en-US" b="1" dirty="0" smtClean="0"/>
              <a:t> </a:t>
            </a:r>
            <a:r>
              <a:rPr lang="en-US" altLang="zh-CN" b="1" dirty="0" smtClean="0"/>
              <a:t>receiver</a:t>
            </a:r>
            <a:endParaRPr lang="en-US" sz="1800" b="1" dirty="0"/>
          </a:p>
        </p:txBody>
      </p:sp>
      <p:cxnSp>
        <p:nvCxnSpPr>
          <p:cNvPr id="23" name="Straight Connector 27"/>
          <p:cNvCxnSpPr>
            <a:endCxn id="5" idx="0"/>
          </p:cNvCxnSpPr>
          <p:nvPr/>
        </p:nvCxnSpPr>
        <p:spPr>
          <a:xfrm flipH="1">
            <a:off x="10999822" y="1724428"/>
            <a:ext cx="112285" cy="255774"/>
          </a:xfrm>
          <a:prstGeom prst="line">
            <a:avLst/>
          </a:prstGeom>
          <a:ln w="76200">
            <a:solidFill>
              <a:srgbClr val="0070C0"/>
            </a:solidFill>
          </a:ln>
        </p:spPr>
        <p:style>
          <a:lnRef idx="2">
            <a:schemeClr val="dk1"/>
          </a:lnRef>
          <a:fillRef idx="1">
            <a:schemeClr val="lt1"/>
          </a:fillRef>
          <a:effectRef idx="0">
            <a:schemeClr val="dk1"/>
          </a:effectRef>
          <a:fontRef idx="minor">
            <a:schemeClr val="dk1"/>
          </a:fontRef>
        </p:style>
      </p:cxnSp>
      <p:pic>
        <p:nvPicPr>
          <p:cNvPr id="27" name="图片 26"/>
          <p:cNvPicPr>
            <a:picLocks noChangeAspect="1"/>
          </p:cNvPicPr>
          <p:nvPr/>
        </p:nvPicPr>
        <p:blipFill>
          <a:blip r:embed="rId4"/>
          <a:stretch>
            <a:fillRect/>
          </a:stretch>
        </p:blipFill>
        <p:spPr>
          <a:xfrm>
            <a:off x="754634" y="3201414"/>
            <a:ext cx="2738374" cy="2326826"/>
          </a:xfrm>
          <a:prstGeom prst="rect">
            <a:avLst/>
          </a:prstGeom>
        </p:spPr>
      </p:pic>
      <p:pic>
        <p:nvPicPr>
          <p:cNvPr id="28" name="图片 27"/>
          <p:cNvPicPr>
            <a:picLocks noChangeAspect="1"/>
          </p:cNvPicPr>
          <p:nvPr/>
        </p:nvPicPr>
        <p:blipFill>
          <a:blip r:embed="rId5"/>
          <a:stretch>
            <a:fillRect/>
          </a:stretch>
        </p:blipFill>
        <p:spPr>
          <a:xfrm>
            <a:off x="3721608" y="3338897"/>
            <a:ext cx="2651891" cy="2192625"/>
          </a:xfrm>
          <a:prstGeom prst="rect">
            <a:avLst/>
          </a:prstGeom>
        </p:spPr>
      </p:pic>
      <p:pic>
        <p:nvPicPr>
          <p:cNvPr id="29" name="图片 28"/>
          <p:cNvPicPr>
            <a:picLocks noChangeAspect="1"/>
          </p:cNvPicPr>
          <p:nvPr/>
        </p:nvPicPr>
        <p:blipFill>
          <a:blip r:embed="rId6"/>
          <a:stretch>
            <a:fillRect/>
          </a:stretch>
        </p:blipFill>
        <p:spPr>
          <a:xfrm>
            <a:off x="6373499" y="3477396"/>
            <a:ext cx="2840523" cy="1983857"/>
          </a:xfrm>
          <a:prstGeom prst="rect">
            <a:avLst/>
          </a:prstGeom>
        </p:spPr>
      </p:pic>
      <p:sp>
        <p:nvSpPr>
          <p:cNvPr id="30" name="圆角矩形 29"/>
          <p:cNvSpPr/>
          <p:nvPr/>
        </p:nvSpPr>
        <p:spPr>
          <a:xfrm>
            <a:off x="45771" y="5690291"/>
            <a:ext cx="10126661" cy="877100"/>
          </a:xfrm>
          <a:prstGeom prst="roundRect">
            <a:avLst/>
          </a:prstGeom>
          <a:solidFill>
            <a:srgbClr val="0432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3600" dirty="0" smtClean="0">
                <a:solidFill>
                  <a:schemeClr val="bg1"/>
                </a:solidFill>
                <a:latin typeface="Microsoft YaHei" charset="0"/>
                <a:ea typeface="Microsoft YaHei" charset="0"/>
                <a:cs typeface="Microsoft YaHei" charset="0"/>
              </a:rPr>
              <a:t>L2DCT</a:t>
            </a:r>
            <a:r>
              <a:rPr kumimoji="1" lang="zh-CN" altLang="en-US" sz="3600" dirty="0" smtClean="0">
                <a:solidFill>
                  <a:schemeClr val="bg1"/>
                </a:solidFill>
                <a:latin typeface="Microsoft YaHei" charset="0"/>
                <a:ea typeface="Microsoft YaHei" charset="0"/>
                <a:cs typeface="Microsoft YaHei" charset="0"/>
              </a:rPr>
              <a:t>和</a:t>
            </a:r>
            <a:r>
              <a:rPr kumimoji="1" lang="en-US" altLang="zh-CN" sz="3600" dirty="0" smtClean="0">
                <a:solidFill>
                  <a:schemeClr val="bg1"/>
                </a:solidFill>
                <a:latin typeface="Microsoft YaHei" charset="0"/>
                <a:ea typeface="Microsoft YaHei" charset="0"/>
                <a:cs typeface="Microsoft YaHei" charset="0"/>
              </a:rPr>
              <a:t>D2TCP</a:t>
            </a:r>
            <a:r>
              <a:rPr kumimoji="1" lang="zh-CN" altLang="en-US" sz="3600" dirty="0" smtClean="0">
                <a:solidFill>
                  <a:schemeClr val="bg1"/>
                </a:solidFill>
                <a:latin typeface="Microsoft YaHei" charset="0"/>
                <a:ea typeface="Microsoft YaHei" charset="0"/>
                <a:cs typeface="Microsoft YaHei" charset="0"/>
              </a:rPr>
              <a:t>难以同时优化期限和流完成时间</a:t>
            </a:r>
            <a:endParaRPr kumimoji="1" lang="zh-CN" altLang="en-US" sz="3600" dirty="0">
              <a:solidFill>
                <a:schemeClr val="bg1"/>
              </a:solidFill>
              <a:latin typeface="Microsoft YaHei" charset="0"/>
              <a:ea typeface="Microsoft YaHei" charset="0"/>
              <a:cs typeface="Microsoft YaHei" charset="0"/>
            </a:endParaRPr>
          </a:p>
        </p:txBody>
      </p:sp>
    </p:spTree>
    <p:extLst>
      <p:ext uri="{BB962C8B-B14F-4D97-AF65-F5344CB8AC3E}">
        <p14:creationId xmlns:p14="http://schemas.microsoft.com/office/powerpoint/2010/main" val="218808741"/>
      </p:ext>
    </p:extLst>
  </p:cSld>
  <p:clrMapOvr>
    <a:masterClrMapping/>
  </p:clrMapOvr>
  <p:transition>
    <p:fade thruBlk="1"/>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b="1" dirty="0" smtClean="0">
                <a:solidFill>
                  <a:schemeClr val="tx1"/>
                </a:solidFill>
                <a:ea typeface="Microsoft YaHei" charset="0"/>
                <a:cs typeface="Microsoft YaHei" charset="0"/>
              </a:rPr>
              <a:t>目标和方向</a:t>
            </a:r>
            <a:endParaRPr kumimoji="1" lang="zh-CN" altLang="en-US" b="1" dirty="0">
              <a:solidFill>
                <a:schemeClr val="tx1"/>
              </a:solidFill>
              <a:ea typeface="Microsoft YaHei" charset="0"/>
              <a:cs typeface="Microsoft YaHei" charset="0"/>
            </a:endParaRPr>
          </a:p>
        </p:txBody>
      </p:sp>
      <p:sp>
        <p:nvSpPr>
          <p:cNvPr id="5" name="内容占位符 4"/>
          <p:cNvSpPr>
            <a:spLocks noGrp="1"/>
          </p:cNvSpPr>
          <p:nvPr>
            <p:ph sz="quarter" idx="1"/>
          </p:nvPr>
        </p:nvSpPr>
        <p:spPr/>
        <p:txBody>
          <a:bodyPr/>
          <a:lstStyle/>
          <a:p>
            <a:r>
              <a:rPr kumimoji="1" lang="zh-CN" altLang="en-US" dirty="0" smtClean="0">
                <a:ea typeface="Microsoft YaHei" charset="0"/>
                <a:cs typeface="Microsoft YaHei" charset="0"/>
              </a:rPr>
              <a:t>目标：设计合理的流量控制机制，使的网络资源得到更合理的分配，同时优化期限和流完成时间</a:t>
            </a:r>
          </a:p>
          <a:p>
            <a:r>
              <a:rPr kumimoji="1" lang="zh-CN" altLang="en-US" dirty="0" smtClean="0">
                <a:ea typeface="Microsoft YaHei" charset="0"/>
                <a:cs typeface="Microsoft YaHei" charset="0"/>
              </a:rPr>
              <a:t>方法</a:t>
            </a:r>
          </a:p>
          <a:p>
            <a:pPr lvl="1"/>
            <a:r>
              <a:rPr kumimoji="1" lang="zh-CN" altLang="en-US" dirty="0" smtClean="0">
                <a:ea typeface="Microsoft YaHei" charset="0"/>
                <a:cs typeface="Microsoft YaHei" charset="0"/>
              </a:rPr>
              <a:t>改进</a:t>
            </a:r>
            <a:r>
              <a:rPr kumimoji="1" lang="en-US" altLang="zh-CN" dirty="0" smtClean="0">
                <a:ea typeface="Microsoft YaHei" charset="0"/>
                <a:cs typeface="Microsoft YaHei" charset="0"/>
              </a:rPr>
              <a:t>TCP</a:t>
            </a:r>
            <a:r>
              <a:rPr kumimoji="1" lang="zh-CN" altLang="en-US" dirty="0" smtClean="0">
                <a:ea typeface="Microsoft YaHei" charset="0"/>
                <a:cs typeface="Microsoft YaHei" charset="0"/>
              </a:rPr>
              <a:t>滑动窗口机制</a:t>
            </a:r>
          </a:p>
          <a:p>
            <a:pPr lvl="1"/>
            <a:r>
              <a:rPr kumimoji="1" lang="zh-CN" altLang="en-US" dirty="0" smtClean="0">
                <a:ea typeface="Microsoft YaHei" charset="0"/>
                <a:cs typeface="Microsoft YaHei" charset="0"/>
              </a:rPr>
              <a:t>引入流持续时间到窗口变化函数中</a:t>
            </a:r>
          </a:p>
          <a:p>
            <a:pPr lvl="1"/>
            <a:r>
              <a:rPr kumimoji="1" lang="zh-CN" altLang="en-US" dirty="0" smtClean="0">
                <a:ea typeface="Microsoft YaHei" charset="0"/>
                <a:cs typeface="Microsoft YaHei" charset="0"/>
              </a:rPr>
              <a:t>同时考虑网络拥塞程度和带宽的关系</a:t>
            </a:r>
          </a:p>
          <a:p>
            <a:r>
              <a:rPr kumimoji="1" lang="zh-CN" altLang="en-US" dirty="0" smtClean="0">
                <a:ea typeface="Microsoft YaHei" charset="0"/>
                <a:cs typeface="Microsoft YaHei" charset="0"/>
              </a:rPr>
              <a:t>优势</a:t>
            </a:r>
          </a:p>
          <a:p>
            <a:pPr lvl="1"/>
            <a:r>
              <a:rPr kumimoji="1" lang="zh-CN" altLang="en-US" dirty="0" smtClean="0">
                <a:ea typeface="Microsoft YaHei" charset="0"/>
                <a:cs typeface="Microsoft YaHei" charset="0"/>
              </a:rPr>
              <a:t>只改进滑动窗口机制，简单，易于部署</a:t>
            </a:r>
          </a:p>
          <a:p>
            <a:pPr lvl="1"/>
            <a:r>
              <a:rPr kumimoji="1" lang="zh-CN" altLang="en-US" dirty="0" smtClean="0">
                <a:ea typeface="Microsoft YaHei" charset="0"/>
                <a:cs typeface="Microsoft YaHei" charset="0"/>
              </a:rPr>
              <a:t>引入流持续时间在窗口的变化过程中，同时可以优化有期限的流和流完成时间</a:t>
            </a:r>
          </a:p>
        </p:txBody>
      </p:sp>
    </p:spTree>
    <p:extLst>
      <p:ext uri="{BB962C8B-B14F-4D97-AF65-F5344CB8AC3E}">
        <p14:creationId xmlns:p14="http://schemas.microsoft.com/office/powerpoint/2010/main" val="1145336947"/>
      </p:ext>
    </p:extLst>
  </p:cSld>
  <p:clrMapOvr>
    <a:masterClrMapping/>
  </p:clrMapOvr>
  <p:transition>
    <p:fade thruBlk="1"/>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smtClean="0">
                <a:solidFill>
                  <a:schemeClr val="tx1"/>
                </a:solidFill>
                <a:ea typeface="Microsoft YaHei" charset="0"/>
                <a:cs typeface="Microsoft YaHei" charset="0"/>
              </a:rPr>
              <a:t>FDRC</a:t>
            </a:r>
            <a:r>
              <a:rPr lang="zh-CN" altLang="en-US" b="1" dirty="0" smtClean="0">
                <a:solidFill>
                  <a:schemeClr val="tx1"/>
                </a:solidFill>
                <a:ea typeface="Microsoft YaHei" charset="0"/>
                <a:cs typeface="Microsoft YaHei" charset="0"/>
              </a:rPr>
              <a:t>策略</a:t>
            </a:r>
            <a:endParaRPr kumimoji="1" lang="zh-CN" altLang="en-US" dirty="0">
              <a:ea typeface="Microsoft YaHei" charset="0"/>
              <a:cs typeface="Microsoft YaHei" charset="0"/>
            </a:endParaRPr>
          </a:p>
        </p:txBody>
      </p:sp>
      <mc:AlternateContent xmlns:mc="http://schemas.openxmlformats.org/markup-compatibility/2006" xmlns:a14="http://schemas.microsoft.com/office/drawing/2010/main">
        <mc:Choice Requires="a14">
          <p:sp>
            <p:nvSpPr>
              <p:cNvPr id="3" name="内容占位符 2"/>
              <p:cNvSpPr>
                <a:spLocks noGrp="1"/>
              </p:cNvSpPr>
              <p:nvPr>
                <p:ph sz="quarter" idx="1"/>
              </p:nvPr>
            </p:nvSpPr>
            <p:spPr/>
            <p:txBody>
              <a:bodyPr/>
              <a:lstStyle/>
              <a:p>
                <a:r>
                  <a:rPr kumimoji="1" lang="zh-CN" altLang="en-US" dirty="0" smtClean="0">
                    <a:ea typeface="Microsoft YaHei" charset="0"/>
                    <a:cs typeface="Microsoft YaHei" charset="0"/>
                  </a:rPr>
                  <a:t>基于流持续时间的速率控制（</a:t>
                </a:r>
                <a:r>
                  <a:rPr kumimoji="1" lang="en-US" altLang="zh-CN" dirty="0" smtClean="0">
                    <a:ea typeface="Microsoft YaHei" charset="0"/>
                    <a:cs typeface="Microsoft YaHei" charset="0"/>
                  </a:rPr>
                  <a:t>Flow</a:t>
                </a:r>
                <a:r>
                  <a:rPr kumimoji="1" lang="zh-CN" altLang="en-US" dirty="0" smtClean="0">
                    <a:ea typeface="Microsoft YaHei" charset="0"/>
                    <a:cs typeface="Microsoft YaHei" charset="0"/>
                  </a:rPr>
                  <a:t> </a:t>
                </a:r>
                <a:r>
                  <a:rPr kumimoji="1" lang="en-US" altLang="zh-CN" dirty="0" smtClean="0">
                    <a:ea typeface="Microsoft YaHei" charset="0"/>
                    <a:cs typeface="Microsoft YaHei" charset="0"/>
                  </a:rPr>
                  <a:t>Duration</a:t>
                </a:r>
                <a:r>
                  <a:rPr kumimoji="1" lang="zh-CN" altLang="en-US" dirty="0" smtClean="0">
                    <a:ea typeface="Microsoft YaHei" charset="0"/>
                    <a:cs typeface="Microsoft YaHei" charset="0"/>
                  </a:rPr>
                  <a:t> </a:t>
                </a:r>
                <a:r>
                  <a:rPr kumimoji="1" lang="en-US" altLang="zh-CN" dirty="0" smtClean="0">
                    <a:ea typeface="Microsoft YaHei" charset="0"/>
                    <a:cs typeface="Microsoft YaHei" charset="0"/>
                  </a:rPr>
                  <a:t>Rate</a:t>
                </a:r>
                <a:r>
                  <a:rPr kumimoji="1" lang="zh-CN" altLang="en-US" dirty="0" smtClean="0">
                    <a:ea typeface="Microsoft YaHei" charset="0"/>
                    <a:cs typeface="Microsoft YaHei" charset="0"/>
                  </a:rPr>
                  <a:t> </a:t>
                </a:r>
                <a:r>
                  <a:rPr kumimoji="1" lang="en-US" altLang="zh-CN" dirty="0" smtClean="0">
                    <a:ea typeface="Microsoft YaHei" charset="0"/>
                    <a:cs typeface="Microsoft YaHei" charset="0"/>
                  </a:rPr>
                  <a:t>Control</a:t>
                </a:r>
                <a:r>
                  <a:rPr kumimoji="1" lang="zh-CN" altLang="en-US" dirty="0" smtClean="0">
                    <a:ea typeface="Microsoft YaHei" charset="0"/>
                    <a:cs typeface="Microsoft YaHei" charset="0"/>
                  </a:rPr>
                  <a:t>，简称</a:t>
                </a:r>
                <a:r>
                  <a:rPr kumimoji="1" lang="en-US" altLang="zh-CN" dirty="0" smtClean="0">
                    <a:ea typeface="Microsoft YaHei" charset="0"/>
                    <a:cs typeface="Microsoft YaHei" charset="0"/>
                  </a:rPr>
                  <a:t>FDRC</a:t>
                </a:r>
                <a:r>
                  <a:rPr kumimoji="1" lang="zh-CN" altLang="en-US" dirty="0" smtClean="0">
                    <a:ea typeface="Microsoft YaHei" charset="0"/>
                    <a:cs typeface="Microsoft YaHei" charset="0"/>
                  </a:rPr>
                  <a:t>）</a:t>
                </a:r>
              </a:p>
              <a:p>
                <a:pPr lvl="1"/>
                <a:r>
                  <a:rPr kumimoji="1" lang="zh-CN" altLang="en-US" dirty="0" smtClean="0">
                    <a:ea typeface="Microsoft YaHei" charset="0"/>
                    <a:cs typeface="Microsoft YaHei" charset="0"/>
                  </a:rPr>
                  <a:t>计算拥塞控制因子</a:t>
                </a:r>
              </a:p>
              <a:p>
                <a:pPr marL="685800" lvl="2" indent="0">
                  <a:buNone/>
                </a:pPr>
                <a:r>
                  <a:rPr kumimoji="1" lang="en-US" altLang="zh-CN" sz="1800" dirty="0" err="1">
                    <a:ea typeface="Microsoft YaHei" charset="0"/>
                    <a:cs typeface="Microsoft YaHei" charset="0"/>
                  </a:rPr>
                  <a:t>durtime</a:t>
                </a:r>
                <a:r>
                  <a:rPr kumimoji="1" lang="en-US" altLang="zh-CN" sz="1800" dirty="0">
                    <a:ea typeface="Microsoft YaHei" charset="0"/>
                    <a:cs typeface="Microsoft YaHei" charset="0"/>
                  </a:rPr>
                  <a:t>=</a:t>
                </a:r>
                <a:r>
                  <a:rPr kumimoji="1" lang="en-US" altLang="zh-CN" sz="1800" dirty="0" err="1">
                    <a:ea typeface="Microsoft YaHei" charset="0"/>
                    <a:cs typeface="Microsoft YaHei" charset="0"/>
                  </a:rPr>
                  <a:t>time_now-time_start</a:t>
                </a:r>
                <a:endParaRPr kumimoji="1" lang="zh-CN" altLang="en-US" sz="1800" dirty="0">
                  <a:ea typeface="Microsoft YaHei" charset="0"/>
                  <a:cs typeface="Microsoft YaHei" charset="0"/>
                </a:endParaRPr>
              </a:p>
              <a:p>
                <a:pPr marL="685800" lvl="2" indent="0">
                  <a:buNone/>
                </a:pPr>
                <a:r>
                  <a:rPr kumimoji="1" lang="en-US" altLang="zh-CN" sz="1800" b="1" dirty="0">
                    <a:ea typeface="Microsoft YaHei" charset="0"/>
                    <a:cs typeface="Microsoft YaHei" charset="0"/>
                  </a:rPr>
                  <a:t>if</a:t>
                </a:r>
                <a:r>
                  <a:rPr kumimoji="1" lang="zh-CN" altLang="en-US" sz="1800" dirty="0">
                    <a:ea typeface="Microsoft YaHei" charset="0"/>
                    <a:cs typeface="Microsoft YaHei" charset="0"/>
                  </a:rPr>
                  <a:t> </a:t>
                </a:r>
                <a:r>
                  <a:rPr kumimoji="1" lang="en-US" altLang="zh-CN" sz="1800" dirty="0" err="1">
                    <a:ea typeface="Microsoft YaHei" charset="0"/>
                    <a:cs typeface="Microsoft YaHei" charset="0"/>
                  </a:rPr>
                  <a:t>durtime</a:t>
                </a:r>
                <a:r>
                  <a:rPr kumimoji="1" lang="en-US" altLang="zh-CN" sz="1800" dirty="0">
                    <a:ea typeface="Microsoft YaHei" charset="0"/>
                    <a:cs typeface="Microsoft YaHei" charset="0"/>
                  </a:rPr>
                  <a:t>&lt;</a:t>
                </a:r>
                <a:r>
                  <a:rPr kumimoji="1" lang="en-US" altLang="zh-CN" sz="1800" dirty="0" err="1">
                    <a:ea typeface="Microsoft YaHei" charset="0"/>
                    <a:cs typeface="Microsoft YaHei" charset="0"/>
                  </a:rPr>
                  <a:t>threshold_tight</a:t>
                </a:r>
                <a:r>
                  <a:rPr kumimoji="1" lang="zh-CN" altLang="en-US" sz="1800" dirty="0">
                    <a:ea typeface="Microsoft YaHei" charset="0"/>
                    <a:cs typeface="Microsoft YaHei" charset="0"/>
                  </a:rPr>
                  <a:t> </a:t>
                </a:r>
                <a:r>
                  <a:rPr kumimoji="1" lang="en-US" altLang="zh-CN" sz="1800" b="1" dirty="0">
                    <a:ea typeface="Microsoft YaHei" charset="0"/>
                    <a:cs typeface="Microsoft YaHei" charset="0"/>
                  </a:rPr>
                  <a:t>then</a:t>
                </a:r>
                <a:endParaRPr kumimoji="1" lang="zh-CN" altLang="en-US" sz="1800" b="1" dirty="0">
                  <a:ea typeface="Microsoft YaHei" charset="0"/>
                  <a:cs typeface="Microsoft YaHei" charset="0"/>
                </a:endParaRPr>
              </a:p>
              <a:p>
                <a:pPr marL="685800" lvl="2" indent="0">
                  <a:buNone/>
                </a:pPr>
                <a:r>
                  <a:rPr kumimoji="1" lang="zh-CN" altLang="en-US" sz="1800" dirty="0">
                    <a:ea typeface="Microsoft YaHei" charset="0"/>
                    <a:cs typeface="Microsoft YaHei" charset="0"/>
                  </a:rPr>
                  <a:t>	  </a:t>
                </a:r>
                <a:r>
                  <a:rPr kumimoji="1" lang="en-US" altLang="zh-CN" sz="1800" dirty="0">
                    <a:ea typeface="Microsoft YaHei" charset="0"/>
                    <a:cs typeface="Microsoft YaHei" charset="0"/>
                  </a:rPr>
                  <a:t>d=DMIN</a:t>
                </a:r>
                <a:endParaRPr kumimoji="1" lang="zh-CN" altLang="en-US" sz="1800" dirty="0">
                  <a:ea typeface="Microsoft YaHei" charset="0"/>
                  <a:cs typeface="Microsoft YaHei" charset="0"/>
                </a:endParaRPr>
              </a:p>
              <a:p>
                <a:pPr marL="685800" lvl="2" indent="0">
                  <a:buNone/>
                </a:pPr>
                <a:r>
                  <a:rPr kumimoji="1" lang="en-US" altLang="zh-CN" sz="1800" b="1" dirty="0">
                    <a:ea typeface="Microsoft YaHei" charset="0"/>
                    <a:cs typeface="Microsoft YaHei" charset="0"/>
                  </a:rPr>
                  <a:t>else</a:t>
                </a:r>
                <a:r>
                  <a:rPr kumimoji="1" lang="zh-CN" altLang="en-US" sz="1800" b="1" dirty="0">
                    <a:ea typeface="Microsoft YaHei" charset="0"/>
                    <a:cs typeface="Microsoft YaHei" charset="0"/>
                  </a:rPr>
                  <a:t> </a:t>
                </a:r>
                <a:r>
                  <a:rPr kumimoji="1" lang="en-US" altLang="zh-CN" sz="1800" b="1" dirty="0">
                    <a:ea typeface="Microsoft YaHei" charset="0"/>
                    <a:cs typeface="Microsoft YaHei" charset="0"/>
                  </a:rPr>
                  <a:t>if</a:t>
                </a:r>
                <a:r>
                  <a:rPr kumimoji="1" lang="zh-CN" altLang="en-US" sz="1800" b="1" dirty="0">
                    <a:ea typeface="Microsoft YaHei" charset="0"/>
                    <a:cs typeface="Microsoft YaHei" charset="0"/>
                  </a:rPr>
                  <a:t> </a:t>
                </a:r>
                <a:r>
                  <a:rPr kumimoji="1" lang="en-US" altLang="zh-CN" sz="1800" dirty="0" err="1">
                    <a:ea typeface="Microsoft YaHei" charset="0"/>
                    <a:cs typeface="Microsoft YaHei" charset="0"/>
                  </a:rPr>
                  <a:t>durtime</a:t>
                </a:r>
                <a:r>
                  <a:rPr kumimoji="1" lang="zh-CN" altLang="en-US" sz="1800" dirty="0">
                    <a:ea typeface="Microsoft YaHei" charset="0"/>
                    <a:cs typeface="Microsoft YaHei" charset="0"/>
                  </a:rPr>
                  <a:t> </a:t>
                </a:r>
                <a:r>
                  <a:rPr kumimoji="1" lang="en-US" altLang="zh-CN" sz="1800" dirty="0">
                    <a:ea typeface="Microsoft YaHei" charset="0"/>
                    <a:cs typeface="Microsoft YaHei" charset="0"/>
                  </a:rPr>
                  <a:t>&gt;=</a:t>
                </a:r>
                <a:r>
                  <a:rPr kumimoji="1" lang="zh-CN" altLang="en-US" sz="1800" dirty="0">
                    <a:ea typeface="Microsoft YaHei" charset="0"/>
                    <a:cs typeface="Microsoft YaHei" charset="0"/>
                  </a:rPr>
                  <a:t> </a:t>
                </a:r>
                <a:r>
                  <a:rPr kumimoji="1" lang="en-US" altLang="zh-CN" sz="1800" dirty="0" err="1">
                    <a:ea typeface="Microsoft YaHei" charset="0"/>
                    <a:cs typeface="Microsoft YaHei" charset="0"/>
                  </a:rPr>
                  <a:t>threshold_lax</a:t>
                </a:r>
                <a:r>
                  <a:rPr kumimoji="1" lang="zh-CN" altLang="en-US" sz="1800" dirty="0">
                    <a:ea typeface="Microsoft YaHei" charset="0"/>
                    <a:cs typeface="Microsoft YaHei" charset="0"/>
                  </a:rPr>
                  <a:t> </a:t>
                </a:r>
                <a:r>
                  <a:rPr kumimoji="1" lang="en-US" altLang="zh-CN" sz="1800" b="1" dirty="0">
                    <a:ea typeface="Microsoft YaHei" charset="0"/>
                    <a:cs typeface="Microsoft YaHei" charset="0"/>
                  </a:rPr>
                  <a:t>then</a:t>
                </a:r>
                <a:endParaRPr kumimoji="1" lang="zh-CN" altLang="en-US" sz="1800" b="1" dirty="0">
                  <a:ea typeface="Microsoft YaHei" charset="0"/>
                  <a:cs typeface="Microsoft YaHei" charset="0"/>
                </a:endParaRPr>
              </a:p>
              <a:p>
                <a:pPr marL="685800" lvl="2" indent="0">
                  <a:buNone/>
                </a:pPr>
                <a:r>
                  <a:rPr kumimoji="1" lang="zh-CN" altLang="en-US" sz="1800" dirty="0">
                    <a:ea typeface="Microsoft YaHei" charset="0"/>
                    <a:cs typeface="Microsoft YaHei" charset="0"/>
                  </a:rPr>
                  <a:t>	  </a:t>
                </a:r>
                <a:r>
                  <a:rPr kumimoji="1" lang="en-US" altLang="zh-CN" sz="1800" dirty="0">
                    <a:ea typeface="Microsoft YaHei" charset="0"/>
                    <a:cs typeface="Microsoft YaHei" charset="0"/>
                  </a:rPr>
                  <a:t>d=DMAX</a:t>
                </a:r>
                <a:endParaRPr kumimoji="1" lang="zh-CN" altLang="en-US" sz="1800" dirty="0">
                  <a:ea typeface="Microsoft YaHei" charset="0"/>
                  <a:cs typeface="Microsoft YaHei" charset="0"/>
                </a:endParaRPr>
              </a:p>
              <a:p>
                <a:pPr marL="685800" lvl="2" indent="0">
                  <a:buNone/>
                </a:pPr>
                <a:r>
                  <a:rPr kumimoji="1" lang="en-US" altLang="zh-CN" sz="1800" b="1" dirty="0">
                    <a:ea typeface="Microsoft YaHei" charset="0"/>
                    <a:cs typeface="Microsoft YaHei" charset="0"/>
                  </a:rPr>
                  <a:t>else</a:t>
                </a:r>
                <a:r>
                  <a:rPr kumimoji="1" lang="zh-CN" altLang="en-US" sz="1800" dirty="0">
                    <a:ea typeface="Microsoft YaHei" charset="0"/>
                    <a:cs typeface="Microsoft YaHei" charset="0"/>
                  </a:rPr>
                  <a:t> </a:t>
                </a:r>
                <a:r>
                  <a:rPr kumimoji="1" lang="en-US" altLang="zh-CN" sz="1800" dirty="0">
                    <a:ea typeface="Microsoft YaHei" charset="0"/>
                    <a:cs typeface="Microsoft YaHei" charset="0"/>
                  </a:rPr>
                  <a:t>d=DMIN+</a:t>
                </a:r>
                <a14:m>
                  <m:oMath xmlns:m="http://schemas.openxmlformats.org/officeDocument/2006/math">
                    <m:f>
                      <m:fPr>
                        <m:ctrlPr>
                          <a:rPr kumimoji="1" lang="bg-BG" altLang="zh-CN" sz="1800" i="1">
                            <a:latin typeface="Cambria Math" charset="0"/>
                            <a:ea typeface="Microsoft YaHei" charset="0"/>
                            <a:cs typeface="Microsoft YaHei" charset="0"/>
                          </a:rPr>
                        </m:ctrlPr>
                      </m:fPr>
                      <m:num>
                        <m:r>
                          <a:rPr kumimoji="1" lang="en-US" altLang="zh-CN" sz="1800" i="1">
                            <a:latin typeface="Cambria Math" charset="0"/>
                            <a:ea typeface="Microsoft YaHei" charset="0"/>
                            <a:cs typeface="Microsoft YaHei" charset="0"/>
                          </a:rPr>
                          <m:t>(</m:t>
                        </m:r>
                        <m:r>
                          <m:rPr>
                            <m:nor/>
                          </m:rPr>
                          <a:rPr kumimoji="1" lang="en-US" altLang="zh-CN" sz="1800" dirty="0">
                            <a:ea typeface="Microsoft YaHei" charset="0"/>
                            <a:cs typeface="Microsoft YaHei" charset="0"/>
                          </a:rPr>
                          <m:t>durtime</m:t>
                        </m:r>
                        <m:r>
                          <m:rPr>
                            <m:nor/>
                          </m:rPr>
                          <a:rPr kumimoji="1" lang="en-US" altLang="zh-CN" sz="1800" dirty="0">
                            <a:ea typeface="Microsoft YaHei" charset="0"/>
                            <a:cs typeface="Microsoft YaHei" charset="0"/>
                          </a:rPr>
                          <m:t>−</m:t>
                        </m:r>
                        <m:r>
                          <m:rPr>
                            <m:nor/>
                          </m:rPr>
                          <a:rPr kumimoji="1" lang="en-US" altLang="zh-CN" sz="1800" dirty="0">
                            <a:ea typeface="Microsoft YaHei" charset="0"/>
                            <a:cs typeface="Microsoft YaHei" charset="0"/>
                          </a:rPr>
                          <m:t>threshold</m:t>
                        </m:r>
                        <m:r>
                          <m:rPr>
                            <m:nor/>
                          </m:rPr>
                          <a:rPr kumimoji="1" lang="en-US" altLang="zh-CN" sz="1800" dirty="0">
                            <a:ea typeface="Microsoft YaHei" charset="0"/>
                            <a:cs typeface="Microsoft YaHei" charset="0"/>
                          </a:rPr>
                          <m:t>_</m:t>
                        </m:r>
                        <m:r>
                          <m:rPr>
                            <m:nor/>
                          </m:rPr>
                          <a:rPr kumimoji="1" lang="en-US" altLang="zh-CN" sz="1800" dirty="0">
                            <a:ea typeface="Microsoft YaHei" charset="0"/>
                            <a:cs typeface="Microsoft YaHei" charset="0"/>
                          </a:rPr>
                          <m:t>tight</m:t>
                        </m:r>
                        <m:r>
                          <m:rPr>
                            <m:nor/>
                          </m:rPr>
                          <a:rPr kumimoji="1" lang="en-US" altLang="zh-CN" sz="1800" dirty="0">
                            <a:ea typeface="Microsoft YaHei" charset="0"/>
                            <a:cs typeface="Microsoft YaHei" charset="0"/>
                          </a:rPr>
                          <m:t>)</m:t>
                        </m:r>
                        <m:r>
                          <m:rPr>
                            <m:nor/>
                          </m:rPr>
                          <a:rPr kumimoji="1" lang="zh-CN" altLang="en-US" sz="1800" dirty="0">
                            <a:ea typeface="Microsoft YaHei" charset="0"/>
                            <a:cs typeface="Microsoft YaHei" charset="0"/>
                          </a:rPr>
                          <m:t>∗</m:t>
                        </m:r>
                        <m:r>
                          <m:rPr>
                            <m:nor/>
                          </m:rPr>
                          <a:rPr kumimoji="1" lang="en-US" altLang="zh-CN" sz="1800" dirty="0">
                            <a:ea typeface="Microsoft YaHei" charset="0"/>
                            <a:cs typeface="Microsoft YaHei" charset="0"/>
                          </a:rPr>
                          <m:t>(</m:t>
                        </m:r>
                        <m:r>
                          <m:rPr>
                            <m:nor/>
                          </m:rPr>
                          <a:rPr kumimoji="1" lang="en-US" altLang="zh-CN" sz="1800" dirty="0">
                            <a:ea typeface="Microsoft YaHei" charset="0"/>
                            <a:cs typeface="Microsoft YaHei" charset="0"/>
                          </a:rPr>
                          <m:t>DMAX</m:t>
                        </m:r>
                        <m:r>
                          <m:rPr>
                            <m:nor/>
                          </m:rPr>
                          <a:rPr kumimoji="1" lang="en-US" altLang="zh-CN" sz="1800" dirty="0">
                            <a:ea typeface="Microsoft YaHei" charset="0"/>
                            <a:cs typeface="Microsoft YaHei" charset="0"/>
                          </a:rPr>
                          <m:t>−</m:t>
                        </m:r>
                        <m:r>
                          <m:rPr>
                            <m:nor/>
                          </m:rPr>
                          <a:rPr kumimoji="1" lang="en-US" altLang="zh-CN" sz="1800" dirty="0">
                            <a:ea typeface="Microsoft YaHei" charset="0"/>
                            <a:cs typeface="Microsoft YaHei" charset="0"/>
                          </a:rPr>
                          <m:t>DMIN</m:t>
                        </m:r>
                        <m:r>
                          <m:rPr>
                            <m:nor/>
                          </m:rPr>
                          <a:rPr kumimoji="1" lang="en-US" altLang="zh-CN" sz="1800" dirty="0">
                            <a:ea typeface="Microsoft YaHei" charset="0"/>
                            <a:cs typeface="Microsoft YaHei" charset="0"/>
                          </a:rPr>
                          <m:t>)</m:t>
                        </m:r>
                      </m:num>
                      <m:den>
                        <m:r>
                          <m:rPr>
                            <m:nor/>
                          </m:rPr>
                          <a:rPr kumimoji="1" lang="en-US" altLang="zh-CN" sz="1800" dirty="0">
                            <a:ea typeface="Microsoft YaHei" charset="0"/>
                            <a:cs typeface="Microsoft YaHei" charset="0"/>
                          </a:rPr>
                          <m:t>threshold</m:t>
                        </m:r>
                        <m:r>
                          <m:rPr>
                            <m:nor/>
                          </m:rPr>
                          <a:rPr kumimoji="1" lang="en-US" altLang="zh-CN" sz="1800" dirty="0">
                            <a:ea typeface="Microsoft YaHei" charset="0"/>
                            <a:cs typeface="Microsoft YaHei" charset="0"/>
                          </a:rPr>
                          <m:t>_</m:t>
                        </m:r>
                        <m:r>
                          <m:rPr>
                            <m:nor/>
                          </m:rPr>
                          <a:rPr kumimoji="1" lang="en-US" altLang="zh-CN" sz="1800" dirty="0">
                            <a:ea typeface="Microsoft YaHei" charset="0"/>
                            <a:cs typeface="Microsoft YaHei" charset="0"/>
                          </a:rPr>
                          <m:t>lax</m:t>
                        </m:r>
                        <m:r>
                          <a:rPr kumimoji="1" lang="en-US" altLang="zh-CN" sz="1800" i="1" dirty="0">
                            <a:latin typeface="Cambria Math" charset="0"/>
                            <a:ea typeface="Microsoft YaHei" charset="0"/>
                            <a:cs typeface="Microsoft YaHei" charset="0"/>
                          </a:rPr>
                          <m:t>−</m:t>
                        </m:r>
                        <m:r>
                          <m:rPr>
                            <m:nor/>
                          </m:rPr>
                          <a:rPr kumimoji="1" lang="en-US" altLang="zh-CN" sz="1800" dirty="0">
                            <a:ea typeface="Microsoft YaHei" charset="0"/>
                            <a:cs typeface="Microsoft YaHei" charset="0"/>
                          </a:rPr>
                          <m:t>threshold</m:t>
                        </m:r>
                        <m:r>
                          <m:rPr>
                            <m:nor/>
                          </m:rPr>
                          <a:rPr kumimoji="1" lang="en-US" altLang="zh-CN" sz="1800" dirty="0">
                            <a:ea typeface="Microsoft YaHei" charset="0"/>
                            <a:cs typeface="Microsoft YaHei" charset="0"/>
                          </a:rPr>
                          <m:t>_</m:t>
                        </m:r>
                        <m:r>
                          <m:rPr>
                            <m:nor/>
                          </m:rPr>
                          <a:rPr kumimoji="1" lang="en-US" altLang="zh-CN" sz="1800" dirty="0">
                            <a:ea typeface="Microsoft YaHei" charset="0"/>
                            <a:cs typeface="Microsoft YaHei" charset="0"/>
                          </a:rPr>
                          <m:t>tight</m:t>
                        </m:r>
                      </m:den>
                    </m:f>
                  </m:oMath>
                </a14:m>
                <a:endParaRPr kumimoji="1" lang="zh-CN" altLang="en-US" dirty="0" smtClean="0">
                  <a:ea typeface="Microsoft YaHei" charset="0"/>
                  <a:cs typeface="Microsoft YaHei" charset="0"/>
                </a:endParaRPr>
              </a:p>
              <a:p>
                <a:pPr lvl="1"/>
                <a:r>
                  <a:rPr kumimoji="1" lang="zh-CN" altLang="en-US" dirty="0">
                    <a:ea typeface="Microsoft YaHei" charset="0"/>
                    <a:cs typeface="Microsoft YaHei" charset="0"/>
                  </a:rPr>
                  <a:t>计算滑动</a:t>
                </a:r>
                <a:r>
                  <a:rPr kumimoji="1" lang="zh-CN" altLang="en-US" dirty="0" smtClean="0">
                    <a:ea typeface="Microsoft YaHei" charset="0"/>
                    <a:cs typeface="Microsoft YaHei" charset="0"/>
                  </a:rPr>
                  <a:t>窗口</a:t>
                </a:r>
              </a:p>
              <a:p>
                <a:pPr marL="685800" lvl="2" indent="0">
                  <a:buNone/>
                </a:pPr>
                <a:r>
                  <a:rPr kumimoji="1" lang="en-US" altLang="zh-CN" dirty="0" smtClean="0">
                    <a:ea typeface="Microsoft YaHei" charset="0"/>
                    <a:cs typeface="Microsoft YaHei" charset="0"/>
                  </a:rPr>
                  <a:t>a=(1-g)</a:t>
                </a:r>
                <a:r>
                  <a:rPr kumimoji="1" lang="en-US" altLang="zh-CN" dirty="0">
                    <a:ea typeface="Microsoft YaHei" charset="0"/>
                    <a:cs typeface="Microsoft YaHei" charset="0"/>
                  </a:rPr>
                  <a:t> </a:t>
                </a:r>
                <a14:m>
                  <m:oMath xmlns:m="http://schemas.openxmlformats.org/officeDocument/2006/math">
                    <m:r>
                      <a:rPr kumimoji="1" lang="en-US" altLang="zh-CN" i="1">
                        <a:latin typeface="Cambria Math" charset="0"/>
                        <a:ea typeface="Microsoft YaHei" charset="0"/>
                        <a:cs typeface="Microsoft YaHei" charset="0"/>
                      </a:rPr>
                      <m:t>× </m:t>
                    </m:r>
                  </m:oMath>
                </a14:m>
                <a:r>
                  <a:rPr kumimoji="1" lang="en-US" altLang="zh-CN" dirty="0" err="1" smtClean="0">
                    <a:ea typeface="Microsoft YaHei" charset="0"/>
                    <a:cs typeface="Microsoft YaHei" charset="0"/>
                  </a:rPr>
                  <a:t>a+g</a:t>
                </a:r>
                <a:r>
                  <a:rPr kumimoji="1" lang="en-US" altLang="zh-CN" dirty="0">
                    <a:ea typeface="Microsoft YaHei" charset="0"/>
                    <a:cs typeface="Microsoft YaHei" charset="0"/>
                  </a:rPr>
                  <a:t> </a:t>
                </a:r>
                <a14:m>
                  <m:oMath xmlns:m="http://schemas.openxmlformats.org/officeDocument/2006/math">
                    <m:r>
                      <a:rPr kumimoji="1" lang="en-US" altLang="zh-CN" i="1">
                        <a:latin typeface="Cambria Math" charset="0"/>
                        <a:ea typeface="Microsoft YaHei" charset="0"/>
                        <a:cs typeface="Microsoft YaHei" charset="0"/>
                      </a:rPr>
                      <m:t>× </m:t>
                    </m:r>
                  </m:oMath>
                </a14:m>
                <a:r>
                  <a:rPr kumimoji="1" lang="en-US" altLang="zh-CN" dirty="0" smtClean="0">
                    <a:ea typeface="Microsoft YaHei" charset="0"/>
                    <a:cs typeface="Microsoft YaHei" charset="0"/>
                  </a:rPr>
                  <a:t>F</a:t>
                </a:r>
                <a:r>
                  <a:rPr kumimoji="1" lang="zh-CN" altLang="en-US" dirty="0" smtClean="0">
                    <a:ea typeface="Microsoft YaHei" charset="0"/>
                    <a:cs typeface="Microsoft YaHei" charset="0"/>
                  </a:rPr>
                  <a:t>， </a:t>
                </a:r>
                <a:r>
                  <a:rPr kumimoji="1" lang="en-US" altLang="zh-CN" dirty="0" smtClean="0">
                    <a:ea typeface="Microsoft YaHei" charset="0"/>
                    <a:cs typeface="Microsoft YaHei" charset="0"/>
                  </a:rPr>
                  <a:t>f=a</a:t>
                </a:r>
                <a:r>
                  <a:rPr kumimoji="1" lang="en-US" altLang="zh-CN" dirty="0">
                    <a:ea typeface="Microsoft YaHei" charset="0"/>
                    <a:cs typeface="Microsoft YaHei" charset="0"/>
                  </a:rPr>
                  <a:t> </a:t>
                </a:r>
                <a14:m>
                  <m:oMath xmlns:m="http://schemas.openxmlformats.org/officeDocument/2006/math">
                    <m:r>
                      <a:rPr kumimoji="1" lang="en-US" altLang="zh-CN" i="1">
                        <a:latin typeface="Cambria Math" charset="0"/>
                        <a:ea typeface="Microsoft YaHei" charset="0"/>
                        <a:cs typeface="Microsoft YaHei" charset="0"/>
                      </a:rPr>
                      <m:t>× </m:t>
                    </m:r>
                  </m:oMath>
                </a14:m>
                <a:r>
                  <a:rPr kumimoji="1" lang="en-US" altLang="zh-CN" dirty="0" smtClean="0">
                    <a:ea typeface="Microsoft YaHei" charset="0"/>
                    <a:cs typeface="Microsoft YaHei" charset="0"/>
                  </a:rPr>
                  <a:t>d</a:t>
                </a:r>
                <a:endParaRPr kumimoji="1" lang="zh-CN" altLang="en-US" dirty="0" smtClean="0">
                  <a:ea typeface="Microsoft YaHei" charset="0"/>
                  <a:cs typeface="Microsoft YaHei" charset="0"/>
                </a:endParaRPr>
              </a:p>
              <a:p>
                <a:pPr marL="685800" lvl="2" indent="0">
                  <a:buNone/>
                </a:pPr>
                <a:endParaRPr kumimoji="1" lang="zh-CN" altLang="en-US" dirty="0">
                  <a:ea typeface="Microsoft YaHei" charset="0"/>
                  <a:cs typeface="Microsoft YaHei" charset="0"/>
                </a:endParaRPr>
              </a:p>
            </p:txBody>
          </p:sp>
        </mc:Choice>
        <mc:Fallback xmlns="">
          <p:sp>
            <p:nvSpPr>
              <p:cNvPr id="3" name="内容占位符 2"/>
              <p:cNvSpPr>
                <a:spLocks noGrp="1" noRot="1" noChangeAspect="1" noMove="1" noResize="1" noEditPoints="1" noAdjustHandles="1" noChangeArrowheads="1" noChangeShapeType="1" noTextEdit="1"/>
              </p:cNvSpPr>
              <p:nvPr>
                <p:ph sz="quarter" idx="1"/>
              </p:nvPr>
            </p:nvSpPr>
            <p:spPr>
              <a:blipFill rotWithShape="0">
                <a:blip r:embed="rId3"/>
                <a:stretch>
                  <a:fillRect l="-317" t="-110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文本框 3"/>
              <p:cNvSpPr txBox="1"/>
              <p:nvPr/>
            </p:nvSpPr>
            <p:spPr>
              <a:xfrm>
                <a:off x="1106424" y="5918547"/>
                <a:ext cx="2156103" cy="6179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b="0" i="1" smtClean="0">
                          <a:latin typeface="Cambria Math" charset="0"/>
                        </a:rPr>
                        <m:t>𝑤</m:t>
                      </m:r>
                      <m:r>
                        <a:rPr kumimoji="1" lang="en-US" altLang="zh-CN" b="0" i="1" smtClean="0">
                          <a:latin typeface="Cambria Math" charset="0"/>
                        </a:rPr>
                        <m:t>=</m:t>
                      </m:r>
                      <m:d>
                        <m:dPr>
                          <m:begChr m:val="{"/>
                          <m:endChr m:val=""/>
                          <m:ctrlPr>
                            <a:rPr kumimoji="1" lang="cs-CZ" altLang="zh-CN" i="1" smtClean="0">
                              <a:latin typeface="Cambria Math" charset="0"/>
                            </a:rPr>
                          </m:ctrlPr>
                        </m:dPr>
                        <m:e>
                          <m:eqArr>
                            <m:eqArrPr>
                              <m:ctrlPr>
                                <a:rPr kumimoji="1" lang="cs-CZ" altLang="zh-CN" i="1" smtClean="0">
                                  <a:latin typeface="Cambria Math" charset="0"/>
                                </a:rPr>
                              </m:ctrlPr>
                            </m:eqArrPr>
                            <m:e>
                              <m:r>
                                <a:rPr kumimoji="1" lang="en-US" altLang="zh-CN" b="0" i="1" smtClean="0">
                                  <a:latin typeface="Cambria Math" charset="0"/>
                                </a:rPr>
                                <m:t>𝑤</m:t>
                              </m:r>
                              <m:r>
                                <a:rPr kumimoji="1" lang="en-US" altLang="zh-CN" b="0" i="1" smtClean="0">
                                  <a:latin typeface="Cambria Math" charset="0"/>
                                </a:rPr>
                                <m:t>+(1−</m:t>
                              </m:r>
                              <m:r>
                                <a:rPr kumimoji="1" lang="en-US" altLang="zh-CN" b="0" i="1" smtClean="0">
                                  <a:latin typeface="Cambria Math" charset="0"/>
                                  <a:ea typeface="Cambria Math" charset="0"/>
                                  <a:cs typeface="Cambria Math" charset="0"/>
                                </a:rPr>
                                <m:t>𝛼</m:t>
                              </m:r>
                              <m:r>
                                <a:rPr kumimoji="1" lang="en-US" altLang="zh-CN" b="0" i="1" smtClean="0">
                                  <a:latin typeface="Cambria Math" charset="0"/>
                                  <a:ea typeface="Cambria Math" charset="0"/>
                                  <a:cs typeface="Cambria Math" charset="0"/>
                                </a:rPr>
                                <m:t>×</m:t>
                              </m:r>
                              <m:r>
                                <a:rPr kumimoji="1" lang="en-US" altLang="zh-CN" b="0" i="1" smtClean="0">
                                  <a:latin typeface="Cambria Math" charset="0"/>
                                  <a:ea typeface="Cambria Math" charset="0"/>
                                  <a:cs typeface="Cambria Math" charset="0"/>
                                </a:rPr>
                                <m:t>𝑑</m:t>
                              </m:r>
                              <m:r>
                                <a:rPr kumimoji="1" lang="en-US" altLang="zh-CN" b="0" i="1" smtClean="0">
                                  <a:latin typeface="Cambria Math" charset="0"/>
                                  <a:ea typeface="Cambria Math" charset="0"/>
                                  <a:cs typeface="Cambria Math" charset="0"/>
                                </a:rPr>
                                <m:t>)</m:t>
                              </m:r>
                            </m:e>
                            <m:e>
                              <m:r>
                                <a:rPr kumimoji="1" lang="en-US" altLang="zh-CN" b="0" i="1" smtClean="0">
                                  <a:latin typeface="Cambria Math" charset="0"/>
                                </a:rPr>
                                <m:t>𝑤</m:t>
                              </m:r>
                              <m:r>
                                <a:rPr kumimoji="1" lang="zh-CN" altLang="en-US" i="1">
                                  <a:latin typeface="Cambria Math" charset="0"/>
                                  <a:ea typeface="Cambria Math" charset="0"/>
                                  <a:cs typeface="Cambria Math" charset="0"/>
                                </a:rPr>
                                <m:t>×</m:t>
                              </m:r>
                              <m:r>
                                <a:rPr kumimoji="1" lang="en-US" altLang="zh-CN" i="1">
                                  <a:latin typeface="Cambria Math" charset="0"/>
                                </a:rPr>
                                <m:t>(1−</m:t>
                              </m:r>
                              <m:r>
                                <a:rPr kumimoji="1" lang="en-US" altLang="zh-CN" i="1">
                                  <a:latin typeface="Cambria Math" charset="0"/>
                                  <a:ea typeface="Cambria Math" charset="0"/>
                                  <a:cs typeface="Cambria Math" charset="0"/>
                                </a:rPr>
                                <m:t>𝛼</m:t>
                              </m:r>
                              <m:r>
                                <a:rPr kumimoji="1" lang="en-US" altLang="zh-CN" i="1">
                                  <a:latin typeface="Cambria Math" charset="0"/>
                                  <a:ea typeface="Cambria Math" charset="0"/>
                                  <a:cs typeface="Cambria Math" charset="0"/>
                                </a:rPr>
                                <m:t>×</m:t>
                              </m:r>
                              <m:r>
                                <a:rPr kumimoji="1" lang="en-US" altLang="zh-CN" i="1">
                                  <a:latin typeface="Cambria Math" charset="0"/>
                                  <a:ea typeface="Cambria Math" charset="0"/>
                                  <a:cs typeface="Cambria Math" charset="0"/>
                                </a:rPr>
                                <m:t>𝑑</m:t>
                              </m:r>
                              <m:r>
                                <a:rPr kumimoji="1" lang="en-US" altLang="zh-CN" i="1">
                                  <a:latin typeface="Cambria Math" charset="0"/>
                                  <a:ea typeface="Cambria Math" charset="0"/>
                                  <a:cs typeface="Cambria Math" charset="0"/>
                                </a:rPr>
                                <m:t>)</m:t>
                              </m:r>
                            </m:e>
                          </m:eqArr>
                        </m:e>
                      </m:d>
                    </m:oMath>
                  </m:oMathPara>
                </a14:m>
                <a:endParaRPr kumimoji="1" lang="zh-CN" altLang="en-US" dirty="0"/>
              </a:p>
            </p:txBody>
          </p:sp>
        </mc:Choice>
        <mc:Fallback xmlns="">
          <p:sp>
            <p:nvSpPr>
              <p:cNvPr id="4" name="文本框 3"/>
              <p:cNvSpPr txBox="1">
                <a:spLocks noRot="1" noChangeAspect="1" noMove="1" noResize="1" noEditPoints="1" noAdjustHandles="1" noChangeArrowheads="1" noChangeShapeType="1" noTextEdit="1"/>
              </p:cNvSpPr>
              <p:nvPr/>
            </p:nvSpPr>
            <p:spPr>
              <a:xfrm>
                <a:off x="1106424" y="5918547"/>
                <a:ext cx="2156103" cy="617926"/>
              </a:xfrm>
              <a:prstGeom prst="rect">
                <a:avLst/>
              </a:prstGeom>
              <a:blipFill rotWithShape="0">
                <a:blip r:embed="rId4"/>
                <a:stretch>
                  <a:fillRect b="-99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328193944"/>
      </p:ext>
    </p:extLst>
  </p:cSld>
  <p:clrMapOvr>
    <a:masterClrMapping/>
  </p:clrMapOvr>
  <p:transition>
    <p:fade thruBlk="1"/>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smtClean="0">
                <a:solidFill>
                  <a:schemeClr val="tx1"/>
                </a:solidFill>
                <a:ea typeface="Microsoft YaHei" charset="0"/>
                <a:cs typeface="Microsoft YaHei" charset="0"/>
              </a:rPr>
              <a:t>基于流持续时间的传输</a:t>
            </a:r>
            <a:r>
              <a:rPr lang="zh-CN" altLang="en-US" b="1" dirty="0">
                <a:solidFill>
                  <a:schemeClr val="tx1"/>
                </a:solidFill>
                <a:ea typeface="Microsoft YaHei" charset="0"/>
                <a:cs typeface="Microsoft YaHei" charset="0"/>
              </a:rPr>
              <a:t>优化</a:t>
            </a:r>
            <a:endParaRPr kumimoji="1" lang="zh-CN" altLang="en-US" dirty="0">
              <a:ea typeface="Microsoft YaHei" charset="0"/>
              <a:cs typeface="Microsoft YaHei" charset="0"/>
            </a:endParaRPr>
          </a:p>
        </p:txBody>
      </p:sp>
      <mc:AlternateContent xmlns:mc="http://schemas.openxmlformats.org/markup-compatibility/2006" xmlns:a14="http://schemas.microsoft.com/office/drawing/2010/main">
        <mc:Choice Requires="a14">
          <p:sp>
            <p:nvSpPr>
              <p:cNvPr id="3" name="内容占位符 2"/>
              <p:cNvSpPr>
                <a:spLocks noGrp="1"/>
              </p:cNvSpPr>
              <p:nvPr>
                <p:ph sz="quarter" idx="1"/>
              </p:nvPr>
            </p:nvSpPr>
            <p:spPr/>
            <p:txBody>
              <a:bodyPr/>
              <a:lstStyle/>
              <a:p>
                <a:r>
                  <a:rPr kumimoji="1" lang="zh-CN" altLang="en-US" dirty="0" smtClean="0"/>
                  <a:t>为</a:t>
                </a:r>
                <a:r>
                  <a:rPr kumimoji="1" lang="en-US" altLang="zh-CN" dirty="0" smtClean="0"/>
                  <a:t>FDRC</a:t>
                </a:r>
                <a:r>
                  <a:rPr kumimoji="1" lang="zh-CN" altLang="en-US" dirty="0" smtClean="0"/>
                  <a:t>建立</a:t>
                </a:r>
                <a:r>
                  <a:rPr kumimoji="1" lang="en-US" altLang="zh-CN" dirty="0" smtClean="0"/>
                  <a:t>fluid</a:t>
                </a:r>
                <a:r>
                  <a:rPr kumimoji="1" lang="zh-CN" altLang="en-US" dirty="0" smtClean="0"/>
                  <a:t> 模型如下</a:t>
                </a:r>
              </a:p>
              <a:p>
                <a:pPr lvl="1"/>
                <a14:m>
                  <m:oMath xmlns:m="http://schemas.openxmlformats.org/officeDocument/2006/math">
                    <m:f>
                      <m:fPr>
                        <m:ctrlPr>
                          <a:rPr kumimoji="1" lang="en-US" altLang="zh-CN" i="1">
                            <a:latin typeface="Cambria Math" charset="0"/>
                            <a:ea typeface="Microsoft YaHei" charset="0"/>
                            <a:cs typeface="Microsoft YaHei" charset="0"/>
                          </a:rPr>
                        </m:ctrlPr>
                      </m:fPr>
                      <m:num>
                        <m:r>
                          <a:rPr kumimoji="1" lang="en-US" altLang="zh-CN" i="1">
                            <a:latin typeface="Cambria Math" charset="0"/>
                            <a:ea typeface="Microsoft YaHei" charset="0"/>
                            <a:cs typeface="Microsoft YaHei" charset="0"/>
                          </a:rPr>
                          <m:t>𝑑</m:t>
                        </m:r>
                        <m:sSub>
                          <m:sSubPr>
                            <m:ctrlPr>
                              <a:rPr kumimoji="1" lang="en-US" altLang="zh-CN" i="1">
                                <a:latin typeface="Cambria Math" charset="0"/>
                                <a:ea typeface="Microsoft YaHei" charset="0"/>
                                <a:cs typeface="Microsoft YaHei" charset="0"/>
                              </a:rPr>
                            </m:ctrlPr>
                          </m:sSubPr>
                          <m:e>
                            <m:r>
                              <a:rPr kumimoji="1" lang="en-US" altLang="zh-CN" i="1">
                                <a:latin typeface="Cambria Math" charset="0"/>
                                <a:ea typeface="Microsoft YaHei" charset="0"/>
                                <a:cs typeface="Microsoft YaHei" charset="0"/>
                              </a:rPr>
                              <m:t>𝑤</m:t>
                            </m:r>
                          </m:e>
                          <m:sub>
                            <m:r>
                              <a:rPr kumimoji="1" lang="en-US" altLang="zh-CN" i="1">
                                <a:latin typeface="Cambria Math" charset="0"/>
                                <a:ea typeface="Microsoft YaHei" charset="0"/>
                                <a:cs typeface="Microsoft YaHei" charset="0"/>
                              </a:rPr>
                              <m:t>𝑖</m:t>
                            </m:r>
                          </m:sub>
                        </m:sSub>
                      </m:num>
                      <m:den>
                        <m:r>
                          <a:rPr kumimoji="1" lang="en-US" altLang="zh-CN" i="1">
                            <a:latin typeface="Cambria Math" charset="0"/>
                            <a:ea typeface="Microsoft YaHei" charset="0"/>
                            <a:cs typeface="Microsoft YaHei" charset="0"/>
                          </a:rPr>
                          <m:t>𝑑𝑡</m:t>
                        </m:r>
                      </m:den>
                    </m:f>
                    <m:r>
                      <a:rPr kumimoji="1" lang="en-US" altLang="zh-CN" i="1">
                        <a:latin typeface="Cambria Math" charset="0"/>
                        <a:ea typeface="Microsoft YaHei" charset="0"/>
                        <a:cs typeface="Microsoft YaHei" charset="0"/>
                      </a:rPr>
                      <m:t>=</m:t>
                    </m:r>
                    <m:f>
                      <m:fPr>
                        <m:ctrlPr>
                          <a:rPr kumimoji="1" lang="bg-BG" altLang="zh-CN" i="1">
                            <a:latin typeface="Cambria Math" charset="0"/>
                            <a:ea typeface="Microsoft YaHei" charset="0"/>
                            <a:cs typeface="Microsoft YaHei" charset="0"/>
                          </a:rPr>
                        </m:ctrlPr>
                      </m:fPr>
                      <m:num>
                        <m:r>
                          <a:rPr kumimoji="1" lang="en-US" altLang="zh-CN" i="1">
                            <a:latin typeface="Cambria Math" charset="0"/>
                            <a:ea typeface="Microsoft YaHei" charset="0"/>
                            <a:cs typeface="Microsoft YaHei" charset="0"/>
                          </a:rPr>
                          <m:t>1</m:t>
                        </m:r>
                        <m:r>
                          <a:rPr kumimoji="1" lang="zh-CN" altLang="en-US" i="1">
                            <a:latin typeface="Cambria Math" charset="0"/>
                            <a:ea typeface="Microsoft YaHei" charset="0"/>
                            <a:cs typeface="Microsoft YaHei" charset="0"/>
                          </a:rPr>
                          <m:t>−</m:t>
                        </m:r>
                        <m:sSub>
                          <m:sSubPr>
                            <m:ctrlPr>
                              <a:rPr kumimoji="1" lang="en-US" altLang="zh-CN" i="1">
                                <a:latin typeface="Cambria Math" charset="0"/>
                                <a:ea typeface="Microsoft YaHei" charset="0"/>
                                <a:cs typeface="Microsoft YaHei" charset="0"/>
                              </a:rPr>
                            </m:ctrlPr>
                          </m:sSubPr>
                          <m:e>
                            <m:r>
                              <a:rPr kumimoji="1" lang="en-US" altLang="zh-CN" i="1">
                                <a:latin typeface="Cambria Math" charset="0"/>
                                <a:ea typeface="Microsoft YaHei" charset="0"/>
                                <a:cs typeface="Microsoft YaHei" charset="0"/>
                              </a:rPr>
                              <m:t>𝛼</m:t>
                            </m:r>
                          </m:e>
                          <m:sub>
                            <m:r>
                              <m:rPr>
                                <m:sty m:val="p"/>
                              </m:rPr>
                              <a:rPr kumimoji="1" lang="en-US" altLang="zh-CN" i="1">
                                <a:latin typeface="Cambria Math" charset="0"/>
                                <a:ea typeface="Microsoft YaHei" charset="0"/>
                                <a:cs typeface="Microsoft YaHei" charset="0"/>
                              </a:rPr>
                              <m:t>i</m:t>
                            </m:r>
                          </m:sub>
                        </m:sSub>
                        <m:r>
                          <a:rPr kumimoji="1" lang="en-US" altLang="zh-CN" i="1">
                            <a:latin typeface="Cambria Math" charset="0"/>
                            <a:ea typeface="Microsoft YaHei" charset="0"/>
                            <a:cs typeface="Microsoft YaHei" charset="0"/>
                          </a:rPr>
                          <m:t> </m:t>
                        </m:r>
                        <m:d>
                          <m:dPr>
                            <m:ctrlPr>
                              <a:rPr kumimoji="1" lang="en-US" altLang="zh-CN" i="1">
                                <a:latin typeface="Cambria Math" charset="0"/>
                                <a:ea typeface="Microsoft YaHei" charset="0"/>
                                <a:cs typeface="Microsoft YaHei" charset="0"/>
                              </a:rPr>
                            </m:ctrlPr>
                          </m:dPr>
                          <m:e>
                            <m:r>
                              <a:rPr kumimoji="1" lang="en-US" altLang="zh-CN" i="1">
                                <a:latin typeface="Cambria Math" charset="0"/>
                                <a:ea typeface="Microsoft YaHei" charset="0"/>
                                <a:cs typeface="Microsoft YaHei" charset="0"/>
                              </a:rPr>
                              <m:t>𝑡</m:t>
                            </m:r>
                          </m:e>
                        </m:d>
                        <m:sSub>
                          <m:sSubPr>
                            <m:ctrlPr>
                              <a:rPr kumimoji="1" lang="en-US" altLang="zh-CN" i="1" smtClean="0">
                                <a:latin typeface="Cambria Math" charset="0"/>
                                <a:ea typeface="Microsoft YaHei" charset="0"/>
                                <a:cs typeface="Microsoft YaHei" charset="0"/>
                              </a:rPr>
                            </m:ctrlPr>
                          </m:sSubPr>
                          <m:e>
                            <m:r>
                              <a:rPr kumimoji="1" lang="en-US" altLang="zh-CN" b="0" i="1" smtClean="0">
                                <a:latin typeface="Cambria Math" charset="0"/>
                                <a:ea typeface="Microsoft YaHei" charset="0"/>
                                <a:cs typeface="Microsoft YaHei" charset="0"/>
                              </a:rPr>
                              <m:t>𝑑</m:t>
                            </m:r>
                          </m:e>
                          <m:sub>
                            <m:r>
                              <a:rPr kumimoji="1" lang="en-US" altLang="zh-CN" b="0" i="1" smtClean="0">
                                <a:latin typeface="Cambria Math" charset="0"/>
                                <a:ea typeface="Microsoft YaHei" charset="0"/>
                                <a:cs typeface="Microsoft YaHei" charset="0"/>
                              </a:rPr>
                              <m:t>𝑖</m:t>
                            </m:r>
                          </m:sub>
                        </m:sSub>
                        <m:r>
                          <a:rPr kumimoji="1" lang="en-US" altLang="zh-CN" b="0" i="1" smtClean="0">
                            <a:latin typeface="Cambria Math" charset="0"/>
                            <a:ea typeface="Microsoft YaHei" charset="0"/>
                            <a:cs typeface="Microsoft YaHei" charset="0"/>
                          </a:rPr>
                          <m:t>(</m:t>
                        </m:r>
                        <m:r>
                          <a:rPr kumimoji="1" lang="en-US" altLang="zh-CN" b="0" i="1" smtClean="0">
                            <a:latin typeface="Cambria Math" charset="0"/>
                            <a:ea typeface="Microsoft YaHei" charset="0"/>
                            <a:cs typeface="Microsoft YaHei" charset="0"/>
                          </a:rPr>
                          <m:t>𝑡</m:t>
                        </m:r>
                        <m:r>
                          <a:rPr kumimoji="1" lang="en-US" altLang="zh-CN" b="0" i="1" smtClean="0">
                            <a:latin typeface="Cambria Math" charset="0"/>
                            <a:ea typeface="Microsoft YaHei" charset="0"/>
                            <a:cs typeface="Microsoft YaHei" charset="0"/>
                          </a:rPr>
                          <m:t>) </m:t>
                        </m:r>
                      </m:num>
                      <m:den>
                        <m:r>
                          <a:rPr kumimoji="1" lang="en-US" altLang="zh-CN" i="1">
                            <a:latin typeface="Cambria Math" charset="0"/>
                            <a:ea typeface="Microsoft YaHei" charset="0"/>
                            <a:cs typeface="Microsoft YaHei" charset="0"/>
                          </a:rPr>
                          <m:t>𝑅</m:t>
                        </m:r>
                        <m:r>
                          <a:rPr kumimoji="1" lang="en-US" altLang="zh-CN" i="1">
                            <a:latin typeface="Cambria Math" charset="0"/>
                            <a:ea typeface="Microsoft YaHei" charset="0"/>
                            <a:cs typeface="Microsoft YaHei" charset="0"/>
                          </a:rPr>
                          <m:t>(</m:t>
                        </m:r>
                        <m:r>
                          <a:rPr kumimoji="1" lang="en-US" altLang="zh-CN" i="1">
                            <a:latin typeface="Cambria Math" charset="0"/>
                            <a:ea typeface="Microsoft YaHei" charset="0"/>
                            <a:cs typeface="Microsoft YaHei" charset="0"/>
                          </a:rPr>
                          <m:t>𝑡</m:t>
                        </m:r>
                        <m:r>
                          <a:rPr kumimoji="1" lang="en-US" altLang="zh-CN" i="1">
                            <a:latin typeface="Cambria Math" charset="0"/>
                            <a:ea typeface="Microsoft YaHei" charset="0"/>
                            <a:cs typeface="Microsoft YaHei" charset="0"/>
                          </a:rPr>
                          <m:t>)</m:t>
                        </m:r>
                      </m:den>
                    </m:f>
                    <m:r>
                      <a:rPr kumimoji="1" lang="en-US" altLang="zh-CN" i="1">
                        <a:latin typeface="Cambria Math" charset="0"/>
                        <a:ea typeface="Microsoft YaHei" charset="0"/>
                        <a:cs typeface="Microsoft YaHei" charset="0"/>
                      </a:rPr>
                      <m:t>−</m:t>
                    </m:r>
                    <m:f>
                      <m:fPr>
                        <m:ctrlPr>
                          <a:rPr kumimoji="1" lang="bg-BG" altLang="zh-CN" i="1">
                            <a:latin typeface="Cambria Math" charset="0"/>
                            <a:ea typeface="Microsoft YaHei" charset="0"/>
                            <a:cs typeface="Microsoft YaHei" charset="0"/>
                          </a:rPr>
                        </m:ctrlPr>
                      </m:fPr>
                      <m:num>
                        <m:sSub>
                          <m:sSubPr>
                            <m:ctrlPr>
                              <a:rPr kumimoji="1" lang="en-US" altLang="zh-CN" i="1">
                                <a:latin typeface="Cambria Math" charset="0"/>
                                <a:ea typeface="Microsoft YaHei" charset="0"/>
                                <a:cs typeface="Microsoft YaHei" charset="0"/>
                              </a:rPr>
                            </m:ctrlPr>
                          </m:sSubPr>
                          <m:e>
                            <m:r>
                              <a:rPr kumimoji="1" lang="en-US" altLang="zh-CN" i="1">
                                <a:latin typeface="Cambria Math" charset="0"/>
                                <a:ea typeface="Microsoft YaHei" charset="0"/>
                                <a:cs typeface="Microsoft YaHei" charset="0"/>
                              </a:rPr>
                              <m:t>𝑤</m:t>
                            </m:r>
                          </m:e>
                          <m:sub>
                            <m:r>
                              <a:rPr kumimoji="1" lang="en-US" altLang="zh-CN" i="1">
                                <a:latin typeface="Cambria Math" charset="0"/>
                                <a:ea typeface="Microsoft YaHei" charset="0"/>
                                <a:cs typeface="Microsoft YaHei" charset="0"/>
                              </a:rPr>
                              <m:t>𝑖</m:t>
                            </m:r>
                          </m:sub>
                        </m:sSub>
                        <m:d>
                          <m:dPr>
                            <m:ctrlPr>
                              <a:rPr kumimoji="1" lang="en-US" altLang="zh-CN" i="1">
                                <a:latin typeface="Cambria Math" charset="0"/>
                                <a:ea typeface="Microsoft YaHei" charset="0"/>
                                <a:cs typeface="Microsoft YaHei" charset="0"/>
                              </a:rPr>
                            </m:ctrlPr>
                          </m:dPr>
                          <m:e>
                            <m:r>
                              <a:rPr kumimoji="1" lang="en-US" altLang="zh-CN" i="1">
                                <a:latin typeface="Cambria Math" charset="0"/>
                                <a:ea typeface="Microsoft YaHei" charset="0"/>
                                <a:cs typeface="Microsoft YaHei" charset="0"/>
                              </a:rPr>
                              <m:t>𝑡</m:t>
                            </m:r>
                          </m:e>
                        </m:d>
                        <m:sSub>
                          <m:sSubPr>
                            <m:ctrlPr>
                              <a:rPr kumimoji="1" lang="en-US" altLang="zh-CN" i="1">
                                <a:latin typeface="Cambria Math" charset="0"/>
                                <a:ea typeface="Microsoft YaHei" charset="0"/>
                                <a:cs typeface="Microsoft YaHei" charset="0"/>
                              </a:rPr>
                            </m:ctrlPr>
                          </m:sSubPr>
                          <m:e>
                            <m:r>
                              <a:rPr kumimoji="1" lang="en-US" altLang="zh-CN" i="1">
                                <a:latin typeface="Cambria Math" charset="0"/>
                                <a:ea typeface="Microsoft YaHei" charset="0"/>
                                <a:cs typeface="Microsoft YaHei" charset="0"/>
                              </a:rPr>
                              <m:t>𝛼</m:t>
                            </m:r>
                          </m:e>
                          <m:sub>
                            <m:r>
                              <m:rPr>
                                <m:sty m:val="p"/>
                              </m:rPr>
                              <a:rPr kumimoji="1" lang="en-US" altLang="zh-CN" i="1">
                                <a:latin typeface="Cambria Math" charset="0"/>
                                <a:ea typeface="Microsoft YaHei" charset="0"/>
                                <a:cs typeface="Microsoft YaHei" charset="0"/>
                              </a:rPr>
                              <m:t>i</m:t>
                            </m:r>
                          </m:sub>
                        </m:sSub>
                        <m:r>
                          <a:rPr kumimoji="1" lang="en-US" altLang="zh-CN" i="1">
                            <a:latin typeface="Cambria Math" charset="0"/>
                            <a:ea typeface="Microsoft YaHei" charset="0"/>
                            <a:cs typeface="Microsoft YaHei" charset="0"/>
                          </a:rPr>
                          <m:t> </m:t>
                        </m:r>
                        <m:d>
                          <m:dPr>
                            <m:ctrlPr>
                              <a:rPr kumimoji="1" lang="en-US" altLang="zh-CN" i="1">
                                <a:latin typeface="Cambria Math" charset="0"/>
                                <a:ea typeface="Microsoft YaHei" charset="0"/>
                                <a:cs typeface="Microsoft YaHei" charset="0"/>
                              </a:rPr>
                            </m:ctrlPr>
                          </m:dPr>
                          <m:e>
                            <m:r>
                              <a:rPr kumimoji="1" lang="en-US" altLang="zh-CN" i="1">
                                <a:latin typeface="Cambria Math" charset="0"/>
                                <a:ea typeface="Microsoft YaHei" charset="0"/>
                                <a:cs typeface="Microsoft YaHei" charset="0"/>
                              </a:rPr>
                              <m:t>𝑡</m:t>
                            </m:r>
                          </m:e>
                        </m:d>
                        <m:sSub>
                          <m:sSubPr>
                            <m:ctrlPr>
                              <a:rPr kumimoji="1" lang="en-US" altLang="zh-CN" i="1">
                                <a:latin typeface="Cambria Math" charset="0"/>
                                <a:ea typeface="Microsoft YaHei" charset="0"/>
                                <a:cs typeface="Microsoft YaHei" charset="0"/>
                              </a:rPr>
                            </m:ctrlPr>
                          </m:sSubPr>
                          <m:e>
                            <m:r>
                              <a:rPr kumimoji="1" lang="en-US" altLang="zh-CN" i="1">
                                <a:latin typeface="Cambria Math" charset="0"/>
                                <a:ea typeface="Microsoft YaHei" charset="0"/>
                                <a:cs typeface="Microsoft YaHei" charset="0"/>
                              </a:rPr>
                              <m:t>𝑑</m:t>
                            </m:r>
                          </m:e>
                          <m:sub>
                            <m:r>
                              <a:rPr kumimoji="1" lang="en-US" altLang="zh-CN" i="1">
                                <a:latin typeface="Cambria Math" charset="0"/>
                                <a:ea typeface="Microsoft YaHei" charset="0"/>
                                <a:cs typeface="Microsoft YaHei" charset="0"/>
                              </a:rPr>
                              <m:t>𝑖</m:t>
                            </m:r>
                          </m:sub>
                        </m:sSub>
                        <m:r>
                          <a:rPr kumimoji="1" lang="en-US" altLang="zh-CN" i="1">
                            <a:latin typeface="Cambria Math" charset="0"/>
                            <a:ea typeface="Microsoft YaHei" charset="0"/>
                            <a:cs typeface="Microsoft YaHei" charset="0"/>
                          </a:rPr>
                          <m:t>(</m:t>
                        </m:r>
                        <m:r>
                          <a:rPr kumimoji="1" lang="en-US" altLang="zh-CN" i="1">
                            <a:latin typeface="Cambria Math" charset="0"/>
                            <a:ea typeface="Microsoft YaHei" charset="0"/>
                            <a:cs typeface="Microsoft YaHei" charset="0"/>
                          </a:rPr>
                          <m:t>𝑡</m:t>
                        </m:r>
                        <m:r>
                          <a:rPr kumimoji="1" lang="en-US" altLang="zh-CN" i="1">
                            <a:latin typeface="Cambria Math" charset="0"/>
                            <a:ea typeface="Microsoft YaHei" charset="0"/>
                            <a:cs typeface="Microsoft YaHei" charset="0"/>
                          </a:rPr>
                          <m:t>)</m:t>
                        </m:r>
                      </m:num>
                      <m:den>
                        <m:r>
                          <a:rPr kumimoji="1" lang="en-US" altLang="zh-CN" i="1">
                            <a:latin typeface="Cambria Math" charset="0"/>
                            <a:ea typeface="Microsoft YaHei" charset="0"/>
                            <a:cs typeface="Microsoft YaHei" charset="0"/>
                          </a:rPr>
                          <m:t>𝑅</m:t>
                        </m:r>
                        <m:d>
                          <m:dPr>
                            <m:ctrlPr>
                              <a:rPr kumimoji="1" lang="en-US" altLang="zh-CN" i="1">
                                <a:latin typeface="Cambria Math" charset="0"/>
                                <a:ea typeface="Microsoft YaHei" charset="0"/>
                                <a:cs typeface="Microsoft YaHei" charset="0"/>
                              </a:rPr>
                            </m:ctrlPr>
                          </m:dPr>
                          <m:e>
                            <m:r>
                              <a:rPr kumimoji="1" lang="en-US" altLang="zh-CN" i="1">
                                <a:latin typeface="Cambria Math" charset="0"/>
                                <a:ea typeface="Microsoft YaHei" charset="0"/>
                                <a:cs typeface="Microsoft YaHei" charset="0"/>
                              </a:rPr>
                              <m:t>𝑡</m:t>
                            </m:r>
                          </m:e>
                        </m:d>
                      </m:den>
                    </m:f>
                    <m:r>
                      <a:rPr kumimoji="1" lang="en-US" altLang="zh-CN" i="1">
                        <a:latin typeface="Cambria Math" charset="0"/>
                        <a:ea typeface="Microsoft YaHei" charset="0"/>
                        <a:cs typeface="Microsoft YaHei" charset="0"/>
                      </a:rPr>
                      <m:t>𝑝</m:t>
                    </m:r>
                    <m:r>
                      <a:rPr kumimoji="1" lang="en-US" altLang="zh-CN" i="1">
                        <a:latin typeface="Cambria Math" charset="0"/>
                        <a:ea typeface="Microsoft YaHei" charset="0"/>
                        <a:cs typeface="Microsoft YaHei" charset="0"/>
                      </a:rPr>
                      <m:t>(</m:t>
                    </m:r>
                    <m:r>
                      <a:rPr kumimoji="1" lang="en-US" altLang="zh-CN" i="1">
                        <a:latin typeface="Cambria Math" charset="0"/>
                        <a:ea typeface="Microsoft YaHei" charset="0"/>
                        <a:cs typeface="Microsoft YaHei" charset="0"/>
                      </a:rPr>
                      <m:t>𝑡</m:t>
                    </m:r>
                    <m:r>
                      <a:rPr kumimoji="1" lang="en-US" altLang="zh-CN" i="1">
                        <a:latin typeface="Cambria Math" charset="0"/>
                        <a:ea typeface="Microsoft YaHei" charset="0"/>
                        <a:cs typeface="Microsoft YaHei" charset="0"/>
                      </a:rPr>
                      <m:t>−</m:t>
                    </m:r>
                    <m:sSup>
                      <m:sSupPr>
                        <m:ctrlPr>
                          <a:rPr kumimoji="1" lang="en-US" altLang="zh-CN" i="1">
                            <a:latin typeface="Cambria Math" charset="0"/>
                            <a:ea typeface="Microsoft YaHei" charset="0"/>
                            <a:cs typeface="Microsoft YaHei" charset="0"/>
                          </a:rPr>
                        </m:ctrlPr>
                      </m:sSupPr>
                      <m:e>
                        <m:r>
                          <a:rPr kumimoji="1" lang="en-US" altLang="zh-CN" i="1">
                            <a:latin typeface="Cambria Math" charset="0"/>
                            <a:ea typeface="Microsoft YaHei" charset="0"/>
                            <a:cs typeface="Microsoft YaHei" charset="0"/>
                          </a:rPr>
                          <m:t>𝑅</m:t>
                        </m:r>
                      </m:e>
                      <m:sup>
                        <m:r>
                          <a:rPr kumimoji="1" lang="zh-CN" altLang="en-US" i="1">
                            <a:latin typeface="Cambria Math" charset="0"/>
                            <a:ea typeface="Microsoft YaHei" charset="0"/>
                            <a:cs typeface="Microsoft YaHei" charset="0"/>
                          </a:rPr>
                          <m:t>∗</m:t>
                        </m:r>
                      </m:sup>
                    </m:sSup>
                    <m:r>
                      <a:rPr kumimoji="1" lang="en-US" altLang="zh-CN" i="1">
                        <a:latin typeface="Cambria Math" charset="0"/>
                        <a:ea typeface="Microsoft YaHei" charset="0"/>
                        <a:cs typeface="Microsoft YaHei" charset="0"/>
                      </a:rPr>
                      <m:t>)</m:t>
                    </m:r>
                  </m:oMath>
                </a14:m>
                <a:endParaRPr kumimoji="1" lang="zh-CN" altLang="en-US" dirty="0">
                  <a:ea typeface="Microsoft YaHei" charset="0"/>
                  <a:cs typeface="Microsoft YaHei" charset="0"/>
                </a:endParaRPr>
              </a:p>
              <a:p>
                <a:pPr lvl="1"/>
                <a14:m>
                  <m:oMath xmlns:m="http://schemas.openxmlformats.org/officeDocument/2006/math">
                    <m:f>
                      <m:fPr>
                        <m:ctrlPr>
                          <a:rPr kumimoji="1" lang="bg-BG" altLang="zh-CN" i="1">
                            <a:latin typeface="Cambria Math" charset="0"/>
                            <a:ea typeface="Microsoft YaHei" charset="0"/>
                            <a:cs typeface="Microsoft YaHei" charset="0"/>
                          </a:rPr>
                        </m:ctrlPr>
                      </m:fPr>
                      <m:num>
                        <m:r>
                          <a:rPr kumimoji="1" lang="en-US" altLang="zh-CN" i="1">
                            <a:latin typeface="Cambria Math" charset="0"/>
                            <a:ea typeface="Microsoft YaHei" charset="0"/>
                            <a:cs typeface="Microsoft YaHei" charset="0"/>
                          </a:rPr>
                          <m:t>𝑑𝑞</m:t>
                        </m:r>
                      </m:num>
                      <m:den>
                        <m:r>
                          <a:rPr kumimoji="1" lang="en-US" altLang="zh-CN" i="1">
                            <a:latin typeface="Cambria Math" charset="0"/>
                            <a:ea typeface="Microsoft YaHei" charset="0"/>
                            <a:cs typeface="Microsoft YaHei" charset="0"/>
                          </a:rPr>
                          <m:t>𝑑𝑡</m:t>
                        </m:r>
                      </m:den>
                    </m:f>
                    <m:r>
                      <a:rPr kumimoji="1" lang="en-US" altLang="zh-CN" i="1">
                        <a:latin typeface="Cambria Math" charset="0"/>
                        <a:ea typeface="Microsoft YaHei" charset="0"/>
                        <a:cs typeface="Microsoft YaHei" charset="0"/>
                      </a:rPr>
                      <m:t>=</m:t>
                    </m:r>
                    <m:nary>
                      <m:naryPr>
                        <m:chr m:val="∑"/>
                        <m:ctrlPr>
                          <a:rPr kumimoji="1" lang="is-IS" altLang="zh-CN" i="1">
                            <a:latin typeface="Cambria Math" charset="0"/>
                            <a:ea typeface="Microsoft YaHei" charset="0"/>
                            <a:cs typeface="Microsoft YaHei" charset="0"/>
                          </a:rPr>
                        </m:ctrlPr>
                      </m:naryPr>
                      <m:sub>
                        <m:r>
                          <m:rPr>
                            <m:brk m:alnAt="23"/>
                          </m:rPr>
                          <a:rPr kumimoji="1" lang="en-US" altLang="zh-CN" i="1">
                            <a:latin typeface="Cambria Math" charset="0"/>
                            <a:ea typeface="Microsoft YaHei" charset="0"/>
                            <a:cs typeface="Microsoft YaHei" charset="0"/>
                          </a:rPr>
                          <m:t>𝑖</m:t>
                        </m:r>
                        <m:r>
                          <a:rPr kumimoji="1" lang="en-US" altLang="zh-CN" i="1">
                            <a:latin typeface="Cambria Math" charset="0"/>
                            <a:ea typeface="Microsoft YaHei" charset="0"/>
                            <a:cs typeface="Microsoft YaHei" charset="0"/>
                          </a:rPr>
                          <m:t>=1</m:t>
                        </m:r>
                      </m:sub>
                      <m:sup>
                        <m:r>
                          <a:rPr kumimoji="1" lang="en-US" altLang="zh-CN" i="1">
                            <a:latin typeface="Cambria Math" charset="0"/>
                            <a:ea typeface="Microsoft YaHei" charset="0"/>
                            <a:cs typeface="Microsoft YaHei" charset="0"/>
                          </a:rPr>
                          <m:t>𝑁</m:t>
                        </m:r>
                      </m:sup>
                      <m:e>
                        <m:f>
                          <m:fPr>
                            <m:ctrlPr>
                              <a:rPr kumimoji="1" lang="bg-BG" altLang="zh-CN" i="1">
                                <a:latin typeface="Cambria Math" charset="0"/>
                                <a:ea typeface="Microsoft YaHei" charset="0"/>
                                <a:cs typeface="Microsoft YaHei" charset="0"/>
                              </a:rPr>
                            </m:ctrlPr>
                          </m:fPr>
                          <m:num>
                            <m:sSub>
                              <m:sSubPr>
                                <m:ctrlPr>
                                  <a:rPr kumimoji="1" lang="en-US" altLang="zh-CN" i="1">
                                    <a:latin typeface="Cambria Math" charset="0"/>
                                    <a:ea typeface="Microsoft YaHei" charset="0"/>
                                    <a:cs typeface="Microsoft YaHei" charset="0"/>
                                  </a:rPr>
                                </m:ctrlPr>
                              </m:sSubPr>
                              <m:e>
                                <m:r>
                                  <a:rPr kumimoji="1" lang="en-US" altLang="zh-CN" i="1">
                                    <a:latin typeface="Cambria Math" charset="0"/>
                                    <a:ea typeface="Microsoft YaHei" charset="0"/>
                                    <a:cs typeface="Microsoft YaHei" charset="0"/>
                                  </a:rPr>
                                  <m:t>𝑤</m:t>
                                </m:r>
                              </m:e>
                              <m:sub>
                                <m:r>
                                  <a:rPr kumimoji="1" lang="en-US" altLang="zh-CN" i="1">
                                    <a:latin typeface="Cambria Math" charset="0"/>
                                    <a:ea typeface="Microsoft YaHei" charset="0"/>
                                    <a:cs typeface="Microsoft YaHei" charset="0"/>
                                  </a:rPr>
                                  <m:t>𝑖</m:t>
                                </m:r>
                              </m:sub>
                            </m:sSub>
                            <m:r>
                              <a:rPr kumimoji="1" lang="en-US" altLang="zh-CN" i="1">
                                <a:latin typeface="Cambria Math" charset="0"/>
                                <a:ea typeface="Microsoft YaHei" charset="0"/>
                                <a:cs typeface="Microsoft YaHei" charset="0"/>
                              </a:rPr>
                              <m:t>(</m:t>
                            </m:r>
                            <m:r>
                              <a:rPr kumimoji="1" lang="en-US" altLang="zh-CN" i="1">
                                <a:latin typeface="Cambria Math" charset="0"/>
                                <a:ea typeface="Microsoft YaHei" charset="0"/>
                                <a:cs typeface="Microsoft YaHei" charset="0"/>
                              </a:rPr>
                              <m:t>𝑡</m:t>
                            </m:r>
                            <m:r>
                              <a:rPr kumimoji="1" lang="en-US" altLang="zh-CN" i="1">
                                <a:latin typeface="Cambria Math" charset="0"/>
                                <a:ea typeface="Microsoft YaHei" charset="0"/>
                                <a:cs typeface="Microsoft YaHei" charset="0"/>
                              </a:rPr>
                              <m:t>)</m:t>
                            </m:r>
                          </m:num>
                          <m:den>
                            <m:r>
                              <a:rPr kumimoji="1" lang="en-US" altLang="zh-CN" i="1">
                                <a:latin typeface="Cambria Math" charset="0"/>
                                <a:ea typeface="Microsoft YaHei" charset="0"/>
                                <a:cs typeface="Microsoft YaHei" charset="0"/>
                              </a:rPr>
                              <m:t>𝑅</m:t>
                            </m:r>
                            <m:r>
                              <a:rPr kumimoji="1" lang="en-US" altLang="zh-CN" i="1">
                                <a:latin typeface="Cambria Math" charset="0"/>
                                <a:ea typeface="Microsoft YaHei" charset="0"/>
                                <a:cs typeface="Microsoft YaHei" charset="0"/>
                              </a:rPr>
                              <m:t>(</m:t>
                            </m:r>
                            <m:r>
                              <a:rPr kumimoji="1" lang="en-US" altLang="zh-CN" i="1">
                                <a:latin typeface="Cambria Math" charset="0"/>
                                <a:ea typeface="Microsoft YaHei" charset="0"/>
                                <a:cs typeface="Microsoft YaHei" charset="0"/>
                              </a:rPr>
                              <m:t>𝑡</m:t>
                            </m:r>
                            <m:r>
                              <a:rPr kumimoji="1" lang="en-US" altLang="zh-CN" i="1">
                                <a:latin typeface="Cambria Math" charset="0"/>
                                <a:ea typeface="Microsoft YaHei" charset="0"/>
                                <a:cs typeface="Microsoft YaHei" charset="0"/>
                              </a:rPr>
                              <m:t>)</m:t>
                            </m:r>
                          </m:den>
                        </m:f>
                        <m:r>
                          <a:rPr kumimoji="1" lang="en-US" altLang="zh-CN" i="1">
                            <a:latin typeface="Cambria Math" charset="0"/>
                            <a:ea typeface="Microsoft YaHei" charset="0"/>
                            <a:cs typeface="Microsoft YaHei" charset="0"/>
                          </a:rPr>
                          <m:t>−</m:t>
                        </m:r>
                        <m:r>
                          <a:rPr kumimoji="1" lang="en-US" altLang="zh-CN" i="1">
                            <a:latin typeface="Cambria Math" charset="0"/>
                            <a:ea typeface="Microsoft YaHei" charset="0"/>
                            <a:cs typeface="Microsoft YaHei" charset="0"/>
                          </a:rPr>
                          <m:t>𝐶</m:t>
                        </m:r>
                      </m:e>
                    </m:nary>
                  </m:oMath>
                </a14:m>
                <a:endParaRPr kumimoji="1" lang="zh-CN" altLang="en-US" dirty="0">
                  <a:ea typeface="Microsoft YaHei" charset="0"/>
                  <a:cs typeface="Microsoft YaHei" charset="0"/>
                </a:endParaRPr>
              </a:p>
              <a:p>
                <a:pPr lvl="1"/>
                <a14:m>
                  <m:oMath xmlns:m="http://schemas.openxmlformats.org/officeDocument/2006/math">
                    <m:f>
                      <m:fPr>
                        <m:ctrlPr>
                          <a:rPr kumimoji="1" lang="en-US" altLang="zh-CN" i="1">
                            <a:latin typeface="Cambria Math" charset="0"/>
                            <a:ea typeface="Microsoft YaHei" charset="0"/>
                            <a:cs typeface="Microsoft YaHei" charset="0"/>
                          </a:rPr>
                        </m:ctrlPr>
                      </m:fPr>
                      <m:num>
                        <m:r>
                          <a:rPr kumimoji="1" lang="en-US" altLang="zh-CN" i="1">
                            <a:latin typeface="Cambria Math" charset="0"/>
                            <a:ea typeface="Microsoft YaHei" charset="0"/>
                            <a:cs typeface="Microsoft YaHei" charset="0"/>
                          </a:rPr>
                          <m:t>𝑑</m:t>
                        </m:r>
                        <m:sSub>
                          <m:sSubPr>
                            <m:ctrlPr>
                              <a:rPr kumimoji="1" lang="en-US" altLang="zh-CN" i="1">
                                <a:latin typeface="Cambria Math" charset="0"/>
                                <a:ea typeface="Microsoft YaHei" charset="0"/>
                                <a:cs typeface="Microsoft YaHei" charset="0"/>
                              </a:rPr>
                            </m:ctrlPr>
                          </m:sSubPr>
                          <m:e>
                            <m:r>
                              <a:rPr kumimoji="1" lang="en-US" altLang="zh-CN" i="1">
                                <a:latin typeface="Cambria Math" charset="0"/>
                                <a:ea typeface="Microsoft YaHei" charset="0"/>
                                <a:cs typeface="Microsoft YaHei" charset="0"/>
                              </a:rPr>
                              <m:t>𝛼</m:t>
                            </m:r>
                          </m:e>
                          <m:sub>
                            <m:r>
                              <a:rPr kumimoji="1" lang="en-US" altLang="zh-CN" i="1">
                                <a:latin typeface="Cambria Math" charset="0"/>
                                <a:ea typeface="Microsoft YaHei" charset="0"/>
                                <a:cs typeface="Microsoft YaHei" charset="0"/>
                              </a:rPr>
                              <m:t>𝑖</m:t>
                            </m:r>
                          </m:sub>
                        </m:sSub>
                      </m:num>
                      <m:den>
                        <m:r>
                          <a:rPr kumimoji="1" lang="en-US" altLang="zh-CN" i="1">
                            <a:latin typeface="Cambria Math" charset="0"/>
                            <a:ea typeface="Microsoft YaHei" charset="0"/>
                            <a:cs typeface="Microsoft YaHei" charset="0"/>
                          </a:rPr>
                          <m:t>𝑑𝑡</m:t>
                        </m:r>
                      </m:den>
                    </m:f>
                    <m:r>
                      <a:rPr kumimoji="1" lang="en-US" altLang="zh-CN" i="1">
                        <a:latin typeface="Cambria Math" charset="0"/>
                        <a:ea typeface="Microsoft YaHei" charset="0"/>
                        <a:cs typeface="Microsoft YaHei" charset="0"/>
                      </a:rPr>
                      <m:t>=</m:t>
                    </m:r>
                    <m:f>
                      <m:fPr>
                        <m:ctrlPr>
                          <a:rPr kumimoji="1" lang="bg-BG" altLang="zh-CN" i="1">
                            <a:latin typeface="Cambria Math" charset="0"/>
                            <a:ea typeface="Microsoft YaHei" charset="0"/>
                            <a:cs typeface="Microsoft YaHei" charset="0"/>
                          </a:rPr>
                        </m:ctrlPr>
                      </m:fPr>
                      <m:num>
                        <m:r>
                          <a:rPr kumimoji="1" lang="en-US" altLang="zh-CN" i="1">
                            <a:latin typeface="Cambria Math" charset="0"/>
                            <a:ea typeface="Microsoft YaHei" charset="0"/>
                            <a:cs typeface="Microsoft YaHei" charset="0"/>
                          </a:rPr>
                          <m:t>𝑔</m:t>
                        </m:r>
                      </m:num>
                      <m:den>
                        <m:r>
                          <a:rPr kumimoji="1" lang="en-US" altLang="zh-CN" i="1">
                            <a:latin typeface="Cambria Math" charset="0"/>
                            <a:ea typeface="Microsoft YaHei" charset="0"/>
                            <a:cs typeface="Microsoft YaHei" charset="0"/>
                          </a:rPr>
                          <m:t>𝑅</m:t>
                        </m:r>
                        <m:d>
                          <m:dPr>
                            <m:ctrlPr>
                              <a:rPr kumimoji="1" lang="en-US" altLang="zh-CN" i="1">
                                <a:latin typeface="Cambria Math" charset="0"/>
                                <a:ea typeface="Microsoft YaHei" charset="0"/>
                                <a:cs typeface="Microsoft YaHei" charset="0"/>
                              </a:rPr>
                            </m:ctrlPr>
                          </m:dPr>
                          <m:e>
                            <m:r>
                              <a:rPr kumimoji="1" lang="en-US" altLang="zh-CN" i="1">
                                <a:latin typeface="Cambria Math" charset="0"/>
                                <a:ea typeface="Microsoft YaHei" charset="0"/>
                                <a:cs typeface="Microsoft YaHei" charset="0"/>
                              </a:rPr>
                              <m:t>𝑡</m:t>
                            </m:r>
                          </m:e>
                        </m:d>
                      </m:den>
                    </m:f>
                    <m:r>
                      <a:rPr kumimoji="1" lang="zh-CN" altLang="en-US" i="1">
                        <a:latin typeface="Cambria Math" charset="0"/>
                        <a:ea typeface="Microsoft YaHei" charset="0"/>
                        <a:cs typeface="Microsoft YaHei" charset="0"/>
                      </a:rPr>
                      <m:t>（</m:t>
                    </m:r>
                    <m:r>
                      <a:rPr kumimoji="1" lang="en-US" altLang="zh-CN" i="1">
                        <a:latin typeface="Cambria Math" charset="0"/>
                        <a:ea typeface="Microsoft YaHei" charset="0"/>
                        <a:cs typeface="Microsoft YaHei" charset="0"/>
                      </a:rPr>
                      <m:t>𝑝</m:t>
                    </m:r>
                    <m:d>
                      <m:dPr>
                        <m:ctrlPr>
                          <a:rPr kumimoji="1" lang="en-US" altLang="zh-CN" i="1">
                            <a:latin typeface="Cambria Math" charset="0"/>
                            <a:ea typeface="Microsoft YaHei" charset="0"/>
                            <a:cs typeface="Microsoft YaHei" charset="0"/>
                          </a:rPr>
                        </m:ctrlPr>
                      </m:dPr>
                      <m:e>
                        <m:r>
                          <a:rPr kumimoji="1" lang="en-US" altLang="zh-CN" i="1">
                            <a:latin typeface="Cambria Math" charset="0"/>
                            <a:ea typeface="Microsoft YaHei" charset="0"/>
                            <a:cs typeface="Microsoft YaHei" charset="0"/>
                          </a:rPr>
                          <m:t>𝑡</m:t>
                        </m:r>
                        <m:r>
                          <a:rPr kumimoji="1" lang="en-US" altLang="zh-CN" i="1">
                            <a:latin typeface="Cambria Math" charset="0"/>
                            <a:ea typeface="Microsoft YaHei" charset="0"/>
                            <a:cs typeface="Microsoft YaHei" charset="0"/>
                          </a:rPr>
                          <m:t>−</m:t>
                        </m:r>
                        <m:sSup>
                          <m:sSupPr>
                            <m:ctrlPr>
                              <a:rPr kumimoji="1" lang="en-US" altLang="zh-CN" i="1">
                                <a:latin typeface="Cambria Math" charset="0"/>
                                <a:ea typeface="Microsoft YaHei" charset="0"/>
                                <a:cs typeface="Microsoft YaHei" charset="0"/>
                              </a:rPr>
                            </m:ctrlPr>
                          </m:sSupPr>
                          <m:e>
                            <m:r>
                              <a:rPr kumimoji="1" lang="en-US" altLang="zh-CN" i="1">
                                <a:latin typeface="Cambria Math" charset="0"/>
                                <a:ea typeface="Microsoft YaHei" charset="0"/>
                                <a:cs typeface="Microsoft YaHei" charset="0"/>
                              </a:rPr>
                              <m:t>𝑅</m:t>
                            </m:r>
                          </m:e>
                          <m:sup>
                            <m:r>
                              <a:rPr kumimoji="1" lang="zh-CN" altLang="en-US" i="1">
                                <a:latin typeface="Cambria Math" charset="0"/>
                                <a:ea typeface="Microsoft YaHei" charset="0"/>
                                <a:cs typeface="Microsoft YaHei" charset="0"/>
                              </a:rPr>
                              <m:t>∗</m:t>
                            </m:r>
                          </m:sup>
                        </m:sSup>
                      </m:e>
                    </m:d>
                    <m:r>
                      <a:rPr kumimoji="1" lang="zh-CN" altLang="en-US">
                        <a:latin typeface="Cambria Math" charset="0"/>
                        <a:ea typeface="Microsoft YaHei" charset="0"/>
                        <a:cs typeface="Microsoft YaHei" charset="0"/>
                      </a:rPr>
                      <m:t>−</m:t>
                    </m:r>
                    <m:sSub>
                      <m:sSubPr>
                        <m:ctrlPr>
                          <a:rPr kumimoji="1" lang="en-US" altLang="zh-CN" i="1">
                            <a:latin typeface="Cambria Math" charset="0"/>
                            <a:ea typeface="Microsoft YaHei" charset="0"/>
                            <a:cs typeface="Microsoft YaHei" charset="0"/>
                          </a:rPr>
                        </m:ctrlPr>
                      </m:sSubPr>
                      <m:e>
                        <m:r>
                          <a:rPr kumimoji="1" lang="en-US" altLang="zh-CN" i="1">
                            <a:latin typeface="Cambria Math" charset="0"/>
                            <a:ea typeface="Microsoft YaHei" charset="0"/>
                            <a:cs typeface="Microsoft YaHei" charset="0"/>
                          </a:rPr>
                          <m:t>𝛼</m:t>
                        </m:r>
                      </m:e>
                      <m:sub>
                        <m:r>
                          <a:rPr kumimoji="1" lang="en-US" altLang="zh-CN" i="1">
                            <a:latin typeface="Cambria Math" charset="0"/>
                            <a:ea typeface="Microsoft YaHei" charset="0"/>
                            <a:cs typeface="Microsoft YaHei" charset="0"/>
                          </a:rPr>
                          <m:t>𝑖</m:t>
                        </m:r>
                      </m:sub>
                    </m:sSub>
                    <m:r>
                      <a:rPr kumimoji="1" lang="zh-CN" altLang="en-US" i="1">
                        <a:latin typeface="Cambria Math" charset="0"/>
                        <a:ea typeface="Microsoft YaHei" charset="0"/>
                        <a:cs typeface="Microsoft YaHei" charset="0"/>
                      </a:rPr>
                      <m:t>（</m:t>
                    </m:r>
                    <m:r>
                      <a:rPr kumimoji="1" lang="en-US" altLang="zh-CN" i="1">
                        <a:latin typeface="Cambria Math" charset="0"/>
                        <a:ea typeface="Microsoft YaHei" charset="0"/>
                        <a:cs typeface="Microsoft YaHei" charset="0"/>
                      </a:rPr>
                      <m:t>𝑡</m:t>
                    </m:r>
                    <m:r>
                      <a:rPr kumimoji="1" lang="en-US" altLang="zh-CN" i="1">
                        <a:latin typeface="Cambria Math" charset="0"/>
                        <a:ea typeface="Microsoft YaHei" charset="0"/>
                        <a:cs typeface="Microsoft YaHei" charset="0"/>
                      </a:rPr>
                      <m:t>)</m:t>
                    </m:r>
                    <m:r>
                      <a:rPr kumimoji="1" lang="en-US" altLang="zh-CN" i="1">
                        <a:latin typeface="Cambria Math" charset="0"/>
                        <a:ea typeface="Microsoft YaHei" charset="0"/>
                        <a:cs typeface="Microsoft YaHei" charset="0"/>
                      </a:rPr>
                      <m:t>）</m:t>
                    </m:r>
                  </m:oMath>
                </a14:m>
                <a:endParaRPr kumimoji="1" lang="zh-CN" altLang="en-US" i="1" dirty="0">
                  <a:ea typeface="Microsoft YaHei" charset="0"/>
                  <a:cs typeface="Microsoft YaHei" charset="0"/>
                </a:endParaRPr>
              </a:p>
              <a:p>
                <a:pPr lvl="1"/>
                <a14:m>
                  <m:oMath xmlns:m="http://schemas.openxmlformats.org/officeDocument/2006/math">
                    <m:acc>
                      <m:accPr>
                        <m:chr m:val="̂"/>
                        <m:ctrlPr>
                          <a:rPr kumimoji="1" lang="en-US" altLang="zh-CN" i="1">
                            <a:latin typeface="Cambria Math" charset="0"/>
                            <a:ea typeface="Microsoft YaHei" charset="0"/>
                            <a:cs typeface="Microsoft YaHei" charset="0"/>
                          </a:rPr>
                        </m:ctrlPr>
                      </m:accPr>
                      <m:e>
                        <m:r>
                          <a:rPr kumimoji="1" lang="en-US" altLang="zh-CN" i="1">
                            <a:latin typeface="Cambria Math" charset="0"/>
                            <a:ea typeface="Microsoft YaHei" charset="0"/>
                            <a:cs typeface="Microsoft YaHei" charset="0"/>
                          </a:rPr>
                          <m:t>𝑝</m:t>
                        </m:r>
                      </m:e>
                    </m:acc>
                    <m:d>
                      <m:dPr>
                        <m:ctrlPr>
                          <a:rPr kumimoji="1" lang="en-US" altLang="zh-CN" i="1">
                            <a:latin typeface="Cambria Math" charset="0"/>
                            <a:ea typeface="Microsoft YaHei" charset="0"/>
                            <a:cs typeface="Microsoft YaHei" charset="0"/>
                          </a:rPr>
                        </m:ctrlPr>
                      </m:dPr>
                      <m:e>
                        <m:r>
                          <a:rPr kumimoji="1" lang="en-US" altLang="zh-CN" i="1">
                            <a:latin typeface="Cambria Math" charset="0"/>
                            <a:ea typeface="Microsoft YaHei" charset="0"/>
                            <a:cs typeface="Microsoft YaHei" charset="0"/>
                          </a:rPr>
                          <m:t>𝑡</m:t>
                        </m:r>
                      </m:e>
                    </m:d>
                    <m:r>
                      <a:rPr kumimoji="1" lang="en-US" altLang="zh-CN" i="1">
                        <a:latin typeface="Cambria Math" charset="0"/>
                        <a:ea typeface="Microsoft YaHei" charset="0"/>
                        <a:cs typeface="Microsoft YaHei" charset="0"/>
                      </a:rPr>
                      <m:t>=</m:t>
                    </m:r>
                    <m:sSub>
                      <m:sSubPr>
                        <m:ctrlPr>
                          <a:rPr kumimoji="1" lang="en-US" altLang="zh-CN" i="1">
                            <a:latin typeface="Cambria Math" charset="0"/>
                            <a:ea typeface="Microsoft YaHei" charset="0"/>
                            <a:cs typeface="Microsoft YaHei" charset="0"/>
                          </a:rPr>
                        </m:ctrlPr>
                      </m:sSubPr>
                      <m:e>
                        <m:r>
                          <a:rPr kumimoji="1" lang="en-US" altLang="zh-CN" i="1">
                            <a:latin typeface="Cambria Math" charset="0"/>
                            <a:ea typeface="Microsoft YaHei" charset="0"/>
                            <a:cs typeface="Microsoft YaHei" charset="0"/>
                          </a:rPr>
                          <m:t>1</m:t>
                        </m:r>
                      </m:e>
                      <m:sub>
                        <m:r>
                          <a:rPr kumimoji="1" lang="en-US" altLang="zh-CN" i="1">
                            <a:latin typeface="Cambria Math" charset="0"/>
                            <a:ea typeface="Microsoft YaHei" charset="0"/>
                            <a:cs typeface="Microsoft YaHei" charset="0"/>
                          </a:rPr>
                          <m:t>𝑞</m:t>
                        </m:r>
                        <m:d>
                          <m:dPr>
                            <m:ctrlPr>
                              <a:rPr kumimoji="1" lang="en-US" altLang="zh-CN" i="1">
                                <a:latin typeface="Cambria Math" charset="0"/>
                                <a:ea typeface="Microsoft YaHei" charset="0"/>
                                <a:cs typeface="Microsoft YaHei" charset="0"/>
                              </a:rPr>
                            </m:ctrlPr>
                          </m:dPr>
                          <m:e>
                            <m:r>
                              <a:rPr kumimoji="1" lang="en-US" altLang="zh-CN" i="1">
                                <a:latin typeface="Cambria Math" charset="0"/>
                                <a:ea typeface="Microsoft YaHei" charset="0"/>
                                <a:cs typeface="Microsoft YaHei" charset="0"/>
                              </a:rPr>
                              <m:t>𝑡</m:t>
                            </m:r>
                          </m:e>
                        </m:d>
                        <m:r>
                          <a:rPr kumimoji="1" lang="en-US" altLang="zh-CN" i="1">
                            <a:latin typeface="Cambria Math" charset="0"/>
                            <a:ea typeface="Microsoft YaHei" charset="0"/>
                            <a:cs typeface="Microsoft YaHei" charset="0"/>
                          </a:rPr>
                          <m:t>&gt;</m:t>
                        </m:r>
                        <m:r>
                          <a:rPr kumimoji="1" lang="en-US" altLang="zh-CN" i="1">
                            <a:latin typeface="Cambria Math" charset="0"/>
                            <a:ea typeface="Microsoft YaHei" charset="0"/>
                            <a:cs typeface="Microsoft YaHei" charset="0"/>
                          </a:rPr>
                          <m:t>𝐾</m:t>
                        </m:r>
                      </m:sub>
                    </m:sSub>
                  </m:oMath>
                </a14:m>
                <a:endParaRPr kumimoji="1" lang="zh-CN" altLang="en-US" dirty="0" smtClean="0"/>
              </a:p>
              <a:p>
                <a:r>
                  <a:rPr kumimoji="1" lang="zh-CN" altLang="en-US" dirty="0"/>
                  <a:t>根据</a:t>
                </a:r>
                <a:r>
                  <a:rPr kumimoji="1" lang="en-US" altLang="zh-CN" dirty="0"/>
                  <a:t>fluid</a:t>
                </a:r>
                <a:r>
                  <a:rPr kumimoji="1" lang="zh-CN" altLang="en-US" dirty="0"/>
                  <a:t>模型，得到不动点</a:t>
                </a:r>
              </a:p>
              <a:p>
                <a:pPr lvl="1"/>
                <a:r>
                  <a:rPr kumimoji="1" lang="zh-CN" altLang="en-US" dirty="0" smtClean="0"/>
                  <a:t>（</a:t>
                </a:r>
                <a14:m>
                  <m:oMath xmlns:m="http://schemas.openxmlformats.org/officeDocument/2006/math">
                    <m:sSub>
                      <m:sSubPr>
                        <m:ctrlPr>
                          <a:rPr kumimoji="1" lang="en-US" altLang="zh-CN" i="1" smtClean="0">
                            <a:latin typeface="Cambria Math" charset="0"/>
                          </a:rPr>
                        </m:ctrlPr>
                      </m:sSubPr>
                      <m:e>
                        <m:r>
                          <a:rPr kumimoji="1" lang="en-US" altLang="zh-CN" b="0" i="1" smtClean="0">
                            <a:latin typeface="Cambria Math" charset="0"/>
                          </a:rPr>
                          <m:t>𝑤</m:t>
                        </m:r>
                      </m:e>
                      <m:sub>
                        <m:r>
                          <a:rPr kumimoji="1" lang="en-US" altLang="zh-CN" b="0" i="1" smtClean="0">
                            <a:latin typeface="Cambria Math" charset="0"/>
                          </a:rPr>
                          <m:t>𝑖</m:t>
                        </m:r>
                      </m:sub>
                    </m:sSub>
                  </m:oMath>
                </a14:m>
                <a:r>
                  <a:rPr kumimoji="1" lang="en-US" altLang="zh-CN" dirty="0" smtClean="0"/>
                  <a:t>,</a:t>
                </a:r>
                <a14:m>
                  <m:oMath xmlns:m="http://schemas.openxmlformats.org/officeDocument/2006/math">
                    <m:sSub>
                      <m:sSubPr>
                        <m:ctrlPr>
                          <a:rPr kumimoji="1" lang="en-US" altLang="zh-CN" i="1" dirty="0" smtClean="0">
                            <a:latin typeface="Cambria Math" charset="0"/>
                          </a:rPr>
                        </m:ctrlPr>
                      </m:sSubPr>
                      <m:e>
                        <m:r>
                          <a:rPr kumimoji="1" lang="en-US" altLang="zh-CN" i="1" dirty="0" smtClean="0">
                            <a:latin typeface="Cambria Math" charset="0"/>
                            <a:ea typeface="Cambria Math" charset="0"/>
                            <a:cs typeface="Cambria Math" charset="0"/>
                          </a:rPr>
                          <m:t>𝛼</m:t>
                        </m:r>
                      </m:e>
                      <m:sub>
                        <m:r>
                          <a:rPr kumimoji="1" lang="en-US" altLang="zh-CN" b="0" i="1" dirty="0" smtClean="0">
                            <a:latin typeface="Cambria Math" charset="0"/>
                          </a:rPr>
                          <m:t>𝑖</m:t>
                        </m:r>
                      </m:sub>
                    </m:sSub>
                  </m:oMath>
                </a14:m>
                <a:r>
                  <a:rPr kumimoji="1" lang="en-US" altLang="zh-CN" dirty="0" smtClean="0"/>
                  <a:t>,q)=</a:t>
                </a:r>
                <a14:m>
                  <m:oMath xmlns:m="http://schemas.openxmlformats.org/officeDocument/2006/math">
                    <m:r>
                      <a:rPr kumimoji="1" lang="en-US" altLang="zh-CN" b="0" i="0" smtClean="0">
                        <a:latin typeface="Cambria Math" charset="0"/>
                      </a:rPr>
                      <m:t>(</m:t>
                    </m:r>
                    <m:f>
                      <m:fPr>
                        <m:ctrlPr>
                          <a:rPr kumimoji="1" lang="bg-BG" altLang="zh-CN" i="1" smtClean="0">
                            <a:latin typeface="Cambria Math" charset="0"/>
                          </a:rPr>
                        </m:ctrlPr>
                      </m:fPr>
                      <m:num>
                        <m:r>
                          <a:rPr kumimoji="1" lang="en-US" altLang="zh-CN" b="0" i="1" smtClean="0">
                            <a:latin typeface="Cambria Math" charset="0"/>
                          </a:rPr>
                          <m:t>1</m:t>
                        </m:r>
                      </m:num>
                      <m:den>
                        <m:sSub>
                          <m:sSubPr>
                            <m:ctrlPr>
                              <a:rPr kumimoji="1" lang="en-US" altLang="zh-CN" i="1" smtClean="0">
                                <a:latin typeface="Cambria Math" charset="0"/>
                              </a:rPr>
                            </m:ctrlPr>
                          </m:sSubPr>
                          <m:e>
                            <m:r>
                              <a:rPr kumimoji="1" lang="en-US" altLang="zh-CN" b="0" i="1" smtClean="0">
                                <a:latin typeface="Cambria Math" charset="0"/>
                              </a:rPr>
                              <m:t>𝑑</m:t>
                            </m:r>
                          </m:e>
                          <m:sub>
                            <m:r>
                              <a:rPr kumimoji="1" lang="en-US" altLang="zh-CN" b="0" i="1" smtClean="0">
                                <a:latin typeface="Cambria Math" charset="0"/>
                              </a:rPr>
                              <m:t>𝑖</m:t>
                            </m:r>
                          </m:sub>
                        </m:sSub>
                      </m:den>
                    </m:f>
                    <m:r>
                      <a:rPr kumimoji="1" lang="en-US" altLang="zh-CN" b="0" i="1" smtClean="0">
                        <a:latin typeface="Cambria Math" charset="0"/>
                      </a:rPr>
                      <m:t>−1,1,</m:t>
                    </m:r>
                    <m:nary>
                      <m:naryPr>
                        <m:chr m:val="∑"/>
                        <m:ctrlPr>
                          <a:rPr kumimoji="1" lang="is-IS" altLang="zh-CN" b="0" i="1" smtClean="0">
                            <a:latin typeface="Cambria Math" charset="0"/>
                          </a:rPr>
                        </m:ctrlPr>
                      </m:naryPr>
                      <m:sub>
                        <m:r>
                          <m:rPr>
                            <m:brk m:alnAt="23"/>
                          </m:rPr>
                          <a:rPr kumimoji="1" lang="en-US" altLang="zh-CN" b="0" i="1" smtClean="0">
                            <a:latin typeface="Cambria Math" charset="0"/>
                          </a:rPr>
                          <m:t>𝑖</m:t>
                        </m:r>
                        <m:r>
                          <a:rPr kumimoji="1" lang="en-US" altLang="zh-CN" b="0" i="1" smtClean="0">
                            <a:latin typeface="Cambria Math" charset="0"/>
                          </a:rPr>
                          <m:t>=1</m:t>
                        </m:r>
                      </m:sub>
                      <m:sup>
                        <m:r>
                          <a:rPr kumimoji="1" lang="en-US" altLang="zh-CN" b="0" i="1" smtClean="0">
                            <a:latin typeface="Cambria Math" charset="0"/>
                          </a:rPr>
                          <m:t>𝑁</m:t>
                        </m:r>
                      </m:sup>
                      <m:e>
                        <m:f>
                          <m:fPr>
                            <m:ctrlPr>
                              <a:rPr kumimoji="1" lang="bg-BG" altLang="zh-CN" b="0" i="1" smtClean="0">
                                <a:latin typeface="Cambria Math" charset="0"/>
                              </a:rPr>
                            </m:ctrlPr>
                          </m:fPr>
                          <m:num>
                            <m:r>
                              <a:rPr kumimoji="1" lang="en-US" altLang="zh-CN" b="0" i="1" smtClean="0">
                                <a:latin typeface="Cambria Math" charset="0"/>
                              </a:rPr>
                              <m:t>1</m:t>
                            </m:r>
                          </m:num>
                          <m:den>
                            <m:sSub>
                              <m:sSubPr>
                                <m:ctrlPr>
                                  <a:rPr kumimoji="1" lang="en-US" altLang="zh-CN" b="0" i="1" smtClean="0">
                                    <a:latin typeface="Cambria Math" charset="0"/>
                                  </a:rPr>
                                </m:ctrlPr>
                              </m:sSubPr>
                              <m:e>
                                <m:r>
                                  <a:rPr kumimoji="1" lang="en-US" altLang="zh-CN" b="0" i="1" smtClean="0">
                                    <a:latin typeface="Cambria Math" charset="0"/>
                                  </a:rPr>
                                  <m:t>𝑑</m:t>
                                </m:r>
                              </m:e>
                              <m:sub>
                                <m:r>
                                  <a:rPr kumimoji="1" lang="en-US" altLang="zh-CN" b="0" i="1" smtClean="0">
                                    <a:latin typeface="Cambria Math" charset="0"/>
                                  </a:rPr>
                                  <m:t>𝑖</m:t>
                                </m:r>
                              </m:sub>
                            </m:sSub>
                          </m:den>
                        </m:f>
                        <m:r>
                          <a:rPr kumimoji="1" lang="en-US" altLang="zh-CN" b="0" i="1" smtClean="0">
                            <a:latin typeface="Cambria Math" charset="0"/>
                          </a:rPr>
                          <m:t>−</m:t>
                        </m:r>
                        <m:r>
                          <a:rPr kumimoji="1" lang="en-US" altLang="zh-CN" b="0" i="1" smtClean="0">
                            <a:latin typeface="Cambria Math" charset="0"/>
                          </a:rPr>
                          <m:t>𝑁</m:t>
                        </m:r>
                        <m:r>
                          <a:rPr kumimoji="1" lang="en-US" altLang="zh-CN" b="0" i="1" smtClean="0">
                            <a:latin typeface="Cambria Math" charset="0"/>
                          </a:rPr>
                          <m:t>−</m:t>
                        </m:r>
                        <m:r>
                          <a:rPr kumimoji="1" lang="en-US" altLang="zh-CN" b="0" i="1" smtClean="0">
                            <a:latin typeface="Cambria Math" charset="0"/>
                          </a:rPr>
                          <m:t>𝐶</m:t>
                        </m:r>
                        <m:r>
                          <a:rPr kumimoji="1" lang="en-US" altLang="zh-CN" b="0" i="1" smtClean="0">
                            <a:latin typeface="Cambria Math" charset="0"/>
                            <a:ea typeface="Cambria Math" charset="0"/>
                            <a:cs typeface="Cambria Math" charset="0"/>
                          </a:rPr>
                          <m:t>×</m:t>
                        </m:r>
                        <m:r>
                          <a:rPr kumimoji="1" lang="en-US" altLang="zh-CN" b="0" i="1" smtClean="0">
                            <a:latin typeface="Cambria Math" charset="0"/>
                            <a:ea typeface="Cambria Math" charset="0"/>
                            <a:cs typeface="Cambria Math" charset="0"/>
                          </a:rPr>
                          <m:t>𝑝𝑑</m:t>
                        </m:r>
                        <m:r>
                          <a:rPr kumimoji="1" lang="en-US" altLang="zh-CN" b="0" i="1" smtClean="0">
                            <a:latin typeface="Cambria Math" charset="0"/>
                            <a:ea typeface="Cambria Math" charset="0"/>
                            <a:cs typeface="Cambria Math" charset="0"/>
                          </a:rPr>
                          <m:t>)</m:t>
                        </m:r>
                      </m:e>
                    </m:nary>
                  </m:oMath>
                </a14:m>
                <a:endParaRPr kumimoji="1" lang="zh-CN" altLang="en-US" dirty="0" smtClean="0"/>
              </a:p>
              <a:p>
                <a:pPr lvl="1"/>
                <a14:m>
                  <m:oMath xmlns:m="http://schemas.openxmlformats.org/officeDocument/2006/math">
                    <m:nary>
                      <m:naryPr>
                        <m:chr m:val="∑"/>
                        <m:ctrlPr>
                          <a:rPr kumimoji="1" lang="is-IS" altLang="zh-CN" i="1">
                            <a:latin typeface="Cambria Math" charset="0"/>
                          </a:rPr>
                        </m:ctrlPr>
                      </m:naryPr>
                      <m:sub>
                        <m:r>
                          <m:rPr>
                            <m:brk m:alnAt="23"/>
                          </m:rPr>
                          <a:rPr kumimoji="1" lang="en-US" altLang="zh-CN" i="1">
                            <a:latin typeface="Cambria Math" charset="0"/>
                          </a:rPr>
                          <m:t>𝑖</m:t>
                        </m:r>
                        <m:r>
                          <a:rPr kumimoji="1" lang="en-US" altLang="zh-CN" i="1">
                            <a:latin typeface="Cambria Math" charset="0"/>
                          </a:rPr>
                          <m:t>=1</m:t>
                        </m:r>
                      </m:sub>
                      <m:sup>
                        <m:r>
                          <a:rPr kumimoji="1" lang="en-US" altLang="zh-CN" i="1">
                            <a:latin typeface="Cambria Math" charset="0"/>
                          </a:rPr>
                          <m:t>𝑁</m:t>
                        </m:r>
                      </m:sup>
                      <m:e>
                        <m:f>
                          <m:fPr>
                            <m:ctrlPr>
                              <a:rPr kumimoji="1" lang="bg-BG" altLang="zh-CN" i="1">
                                <a:latin typeface="Cambria Math" charset="0"/>
                              </a:rPr>
                            </m:ctrlPr>
                          </m:fPr>
                          <m:num>
                            <m:r>
                              <a:rPr kumimoji="1" lang="en-US" altLang="zh-CN" i="1">
                                <a:latin typeface="Cambria Math" charset="0"/>
                              </a:rPr>
                              <m:t>1</m:t>
                            </m:r>
                          </m:num>
                          <m:den>
                            <m:sSub>
                              <m:sSubPr>
                                <m:ctrlPr>
                                  <a:rPr kumimoji="1" lang="en-US" altLang="zh-CN" i="1">
                                    <a:latin typeface="Cambria Math" charset="0"/>
                                  </a:rPr>
                                </m:ctrlPr>
                              </m:sSubPr>
                              <m:e>
                                <m:r>
                                  <a:rPr kumimoji="1" lang="en-US" altLang="zh-CN" i="1">
                                    <a:latin typeface="Cambria Math" charset="0"/>
                                  </a:rPr>
                                  <m:t>𝑑</m:t>
                                </m:r>
                              </m:e>
                              <m:sub>
                                <m:r>
                                  <a:rPr kumimoji="1" lang="en-US" altLang="zh-CN" i="1">
                                    <a:latin typeface="Cambria Math" charset="0"/>
                                  </a:rPr>
                                  <m:t>𝑖</m:t>
                                </m:r>
                              </m:sub>
                            </m:sSub>
                          </m:den>
                        </m:f>
                        <m:r>
                          <a:rPr kumimoji="1" lang="en-US" altLang="zh-CN" i="1">
                            <a:latin typeface="Cambria Math" charset="0"/>
                          </a:rPr>
                          <m:t>−</m:t>
                        </m:r>
                        <m:r>
                          <a:rPr kumimoji="1" lang="en-US" altLang="zh-CN" i="1">
                            <a:latin typeface="Cambria Math" charset="0"/>
                          </a:rPr>
                          <m:t>𝑁</m:t>
                        </m:r>
                        <m:r>
                          <a:rPr kumimoji="1" lang="en-US" altLang="zh-CN" i="1">
                            <a:latin typeface="Cambria Math" charset="0"/>
                          </a:rPr>
                          <m:t>−</m:t>
                        </m:r>
                        <m:r>
                          <a:rPr kumimoji="1" lang="en-US" altLang="zh-CN" i="1">
                            <a:latin typeface="Cambria Math" charset="0"/>
                          </a:rPr>
                          <m:t>𝐶</m:t>
                        </m:r>
                        <m:r>
                          <a:rPr kumimoji="1" lang="en-US" altLang="zh-CN" i="1">
                            <a:latin typeface="Cambria Math" charset="0"/>
                            <a:ea typeface="Cambria Math" charset="0"/>
                            <a:cs typeface="Cambria Math" charset="0"/>
                          </a:rPr>
                          <m:t>×</m:t>
                        </m:r>
                        <m:r>
                          <a:rPr kumimoji="1" lang="en-US" altLang="zh-CN" i="1">
                            <a:latin typeface="Cambria Math" charset="0"/>
                            <a:ea typeface="Cambria Math" charset="0"/>
                            <a:cs typeface="Cambria Math" charset="0"/>
                          </a:rPr>
                          <m:t>𝑝𝑑</m:t>
                        </m:r>
                        <m:r>
                          <a:rPr kumimoji="1" lang="en-US" altLang="zh-CN" i="1">
                            <a:latin typeface="Cambria Math" charset="0"/>
                            <a:ea typeface="Cambria Math" charset="0"/>
                            <a:cs typeface="Cambria Math" charset="0"/>
                          </a:rPr>
                          <m:t>≤</m:t>
                        </m:r>
                        <m:r>
                          <a:rPr kumimoji="1" lang="en-US" altLang="zh-CN" b="0" i="1" smtClean="0">
                            <a:latin typeface="Cambria Math" charset="0"/>
                            <a:ea typeface="Cambria Math" charset="0"/>
                            <a:cs typeface="Cambria Math" charset="0"/>
                          </a:rPr>
                          <m:t>𝐾</m:t>
                        </m:r>
                        <m:r>
                          <a:rPr kumimoji="1" lang="en-US" altLang="zh-CN" b="0" i="1" smtClean="0">
                            <a:latin typeface="Cambria Math" charset="0"/>
                            <a:ea typeface="Cambria Math" charset="0"/>
                            <a:cs typeface="Cambria Math" charset="0"/>
                          </a:rPr>
                          <m:t>+</m:t>
                        </m:r>
                        <m:r>
                          <a:rPr kumimoji="1" lang="en-US" altLang="zh-CN" b="0" i="1" smtClean="0">
                            <a:latin typeface="Cambria Math" charset="0"/>
                            <a:ea typeface="Cambria Math" charset="0"/>
                            <a:cs typeface="Cambria Math" charset="0"/>
                          </a:rPr>
                          <m:t>𝑁</m:t>
                        </m:r>
                      </m:e>
                    </m:nary>
                  </m:oMath>
                </a14:m>
                <a:endParaRPr kumimoji="1" lang="zh-CN" altLang="en-US" dirty="0" smtClean="0"/>
              </a:p>
              <a:p>
                <a:pPr lvl="1"/>
                <a14:m>
                  <m:oMath xmlns:m="http://schemas.openxmlformats.org/officeDocument/2006/math">
                    <m:f>
                      <m:fPr>
                        <m:ctrlPr>
                          <a:rPr kumimoji="1" lang="bg-BG" altLang="zh-CN" i="1" smtClean="0">
                            <a:latin typeface="Cambria Math" charset="0"/>
                          </a:rPr>
                        </m:ctrlPr>
                      </m:fPr>
                      <m:num>
                        <m:r>
                          <a:rPr kumimoji="1" lang="en-US" altLang="zh-CN" b="0" i="1" smtClean="0">
                            <a:latin typeface="Cambria Math" charset="0"/>
                          </a:rPr>
                          <m:t>𝑁</m:t>
                        </m:r>
                      </m:num>
                      <m:den>
                        <m:r>
                          <a:rPr kumimoji="1" lang="en-US" altLang="zh-CN" b="0" i="1" smtClean="0">
                            <a:latin typeface="Cambria Math" charset="0"/>
                          </a:rPr>
                          <m:t>2</m:t>
                        </m:r>
                        <m:r>
                          <a:rPr kumimoji="1" lang="en-US" altLang="zh-CN" b="0" i="1" smtClean="0">
                            <a:latin typeface="Cambria Math" charset="0"/>
                            <a:ea typeface="Cambria Math" charset="0"/>
                            <a:cs typeface="Cambria Math" charset="0"/>
                          </a:rPr>
                          <m:t>×</m:t>
                        </m:r>
                        <m:r>
                          <a:rPr kumimoji="1" lang="en-US" altLang="zh-CN" b="0" i="1" smtClean="0">
                            <a:latin typeface="Cambria Math" charset="0"/>
                            <a:ea typeface="Cambria Math" charset="0"/>
                            <a:cs typeface="Cambria Math" charset="0"/>
                          </a:rPr>
                          <m:t>𝑁</m:t>
                        </m:r>
                        <m:r>
                          <a:rPr kumimoji="1" lang="en-US" altLang="zh-CN" b="0" i="1" smtClean="0">
                            <a:latin typeface="Cambria Math" charset="0"/>
                            <a:ea typeface="Cambria Math" charset="0"/>
                            <a:cs typeface="Cambria Math" charset="0"/>
                          </a:rPr>
                          <m:t>+</m:t>
                        </m:r>
                        <m:r>
                          <a:rPr kumimoji="1" lang="en-US" altLang="zh-CN" b="0" i="1" smtClean="0">
                            <a:latin typeface="Cambria Math" charset="0"/>
                            <a:ea typeface="Cambria Math" charset="0"/>
                            <a:cs typeface="Cambria Math" charset="0"/>
                          </a:rPr>
                          <m:t>𝐶</m:t>
                        </m:r>
                        <m:r>
                          <a:rPr kumimoji="1" lang="en-US" altLang="zh-CN" b="0" i="1" smtClean="0">
                            <a:latin typeface="Cambria Math" charset="0"/>
                            <a:ea typeface="Cambria Math" charset="0"/>
                            <a:cs typeface="Cambria Math" charset="0"/>
                          </a:rPr>
                          <m:t>×</m:t>
                        </m:r>
                        <m:r>
                          <a:rPr kumimoji="1" lang="en-US" altLang="zh-CN" b="0" i="1" smtClean="0">
                            <a:latin typeface="Cambria Math" charset="0"/>
                            <a:ea typeface="Cambria Math" charset="0"/>
                            <a:cs typeface="Cambria Math" charset="0"/>
                          </a:rPr>
                          <m:t>𝑝𝑑</m:t>
                        </m:r>
                        <m:r>
                          <a:rPr kumimoji="1" lang="en-US" altLang="zh-CN" b="0" i="1" smtClean="0">
                            <a:latin typeface="Cambria Math" charset="0"/>
                            <a:ea typeface="Cambria Math" charset="0"/>
                            <a:cs typeface="Cambria Math" charset="0"/>
                          </a:rPr>
                          <m:t>+</m:t>
                        </m:r>
                        <m:r>
                          <a:rPr kumimoji="1" lang="en-US" altLang="zh-CN" b="0" i="1" smtClean="0">
                            <a:latin typeface="Cambria Math" charset="0"/>
                            <a:ea typeface="Cambria Math" charset="0"/>
                            <a:cs typeface="Cambria Math" charset="0"/>
                          </a:rPr>
                          <m:t>𝐾</m:t>
                        </m:r>
                      </m:den>
                    </m:f>
                    <m:r>
                      <a:rPr kumimoji="1" lang="en-US" altLang="zh-CN" b="0" i="1" smtClean="0">
                        <a:latin typeface="Cambria Math" charset="0"/>
                      </a:rPr>
                      <m:t>≤</m:t>
                    </m:r>
                    <m:r>
                      <a:rPr kumimoji="1" lang="en-US" altLang="zh-CN" b="0" i="1" smtClean="0">
                        <a:latin typeface="Cambria Math" charset="0"/>
                      </a:rPr>
                      <m:t>𝐷𝑀𝐼𝑁</m:t>
                    </m:r>
                    <m:r>
                      <a:rPr kumimoji="1" lang="en-US" altLang="zh-CN" b="0" i="1" smtClean="0">
                        <a:latin typeface="Cambria Math" charset="0"/>
                      </a:rPr>
                      <m:t>≤</m:t>
                    </m:r>
                    <m:r>
                      <a:rPr kumimoji="1" lang="en-US" altLang="zh-CN" b="0" i="1" smtClean="0">
                        <a:latin typeface="Cambria Math" charset="0"/>
                      </a:rPr>
                      <m:t>𝐷𝑀𝐴𝑋</m:t>
                    </m:r>
                    <m:r>
                      <a:rPr kumimoji="1" lang="en-US" altLang="zh-CN" b="0" i="1" smtClean="0">
                        <a:latin typeface="Cambria Math" charset="0"/>
                      </a:rPr>
                      <m:t>≤1</m:t>
                    </m:r>
                  </m:oMath>
                </a14:m>
                <a:endParaRPr kumimoji="1" lang="zh-CN" altLang="en-US" dirty="0" smtClean="0"/>
              </a:p>
              <a:p>
                <a:pPr lvl="1"/>
                <a:endParaRPr kumimoji="1" lang="zh-CN" altLang="en-US" dirty="0" smtClean="0"/>
              </a:p>
            </p:txBody>
          </p:sp>
        </mc:Choice>
        <mc:Fallback xmlns="">
          <p:sp>
            <p:nvSpPr>
              <p:cNvPr id="3" name="内容占位符 2"/>
              <p:cNvSpPr>
                <a:spLocks noGrp="1" noRot="1" noChangeAspect="1" noMove="1" noResize="1" noEditPoints="1" noAdjustHandles="1" noChangeArrowheads="1" noChangeShapeType="1" noTextEdit="1"/>
              </p:cNvSpPr>
              <p:nvPr>
                <p:ph sz="quarter" idx="1"/>
              </p:nvPr>
            </p:nvSpPr>
            <p:spPr>
              <a:blipFill rotWithShape="0">
                <a:blip r:embed="rId3"/>
                <a:stretch>
                  <a:fillRect l="-317" t="-1330" b="-3659"/>
                </a:stretch>
              </a:blipFill>
            </p:spPr>
            <p:txBody>
              <a:bodyPr/>
              <a:lstStyle/>
              <a:p>
                <a:r>
                  <a:rPr lang="zh-CN" altLang="en-US">
                    <a:noFill/>
                  </a:rPr>
                  <a:t> </a:t>
                </a:r>
              </a:p>
            </p:txBody>
          </p:sp>
        </mc:Fallback>
      </mc:AlternateContent>
      <p:pic>
        <p:nvPicPr>
          <p:cNvPr id="5" name="图片 4"/>
          <p:cNvPicPr>
            <a:picLocks noChangeAspect="1"/>
          </p:cNvPicPr>
          <p:nvPr/>
        </p:nvPicPr>
        <p:blipFill>
          <a:blip r:embed="rId4"/>
          <a:stretch>
            <a:fillRect/>
          </a:stretch>
        </p:blipFill>
        <p:spPr>
          <a:xfrm>
            <a:off x="7342721" y="1191399"/>
            <a:ext cx="2163818" cy="2045577"/>
          </a:xfrm>
          <a:prstGeom prst="rect">
            <a:avLst/>
          </a:prstGeom>
        </p:spPr>
      </p:pic>
      <p:pic>
        <p:nvPicPr>
          <p:cNvPr id="7" name="图片 6"/>
          <p:cNvPicPr>
            <a:picLocks noChangeAspect="1"/>
          </p:cNvPicPr>
          <p:nvPr/>
        </p:nvPicPr>
        <p:blipFill>
          <a:blip r:embed="rId5"/>
          <a:stretch>
            <a:fillRect/>
          </a:stretch>
        </p:blipFill>
        <p:spPr>
          <a:xfrm>
            <a:off x="9709919" y="1145385"/>
            <a:ext cx="2151694" cy="2091591"/>
          </a:xfrm>
          <a:prstGeom prst="rect">
            <a:avLst/>
          </a:prstGeom>
        </p:spPr>
      </p:pic>
      <p:pic>
        <p:nvPicPr>
          <p:cNvPr id="8" name="图片 7"/>
          <p:cNvPicPr>
            <a:picLocks noChangeAspect="1"/>
          </p:cNvPicPr>
          <p:nvPr/>
        </p:nvPicPr>
        <p:blipFill>
          <a:blip r:embed="rId6"/>
          <a:stretch>
            <a:fillRect/>
          </a:stretch>
        </p:blipFill>
        <p:spPr>
          <a:xfrm>
            <a:off x="7505920" y="3313292"/>
            <a:ext cx="2203999" cy="2048282"/>
          </a:xfrm>
          <a:prstGeom prst="rect">
            <a:avLst/>
          </a:prstGeom>
        </p:spPr>
      </p:pic>
      <p:sp>
        <p:nvSpPr>
          <p:cNvPr id="9" name="圆角矩形 8"/>
          <p:cNvSpPr/>
          <p:nvPr/>
        </p:nvSpPr>
        <p:spPr>
          <a:xfrm>
            <a:off x="7875895" y="5328567"/>
            <a:ext cx="3668048" cy="1529433"/>
          </a:xfrm>
          <a:prstGeom prst="roundRect">
            <a:avLst/>
          </a:prstGeom>
          <a:solidFill>
            <a:srgbClr val="0432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3600" dirty="0" smtClean="0">
                <a:solidFill>
                  <a:schemeClr val="bg1"/>
                </a:solidFill>
                <a:latin typeface="Microsoft YaHei" charset="0"/>
                <a:ea typeface="Microsoft YaHei" charset="0"/>
                <a:cs typeface="Microsoft YaHei" charset="0"/>
              </a:rPr>
              <a:t>DMIN</a:t>
            </a:r>
            <a:r>
              <a:rPr kumimoji="1" lang="zh-CN" altLang="en-US" sz="3600" dirty="0" smtClean="0">
                <a:solidFill>
                  <a:schemeClr val="bg1"/>
                </a:solidFill>
                <a:latin typeface="Microsoft YaHei" charset="0"/>
                <a:ea typeface="Microsoft YaHei" charset="0"/>
                <a:cs typeface="Microsoft YaHei" charset="0"/>
              </a:rPr>
              <a:t>，</a:t>
            </a:r>
            <a:r>
              <a:rPr kumimoji="1" lang="en-US" altLang="zh-CN" sz="3600" dirty="0" smtClean="0">
                <a:solidFill>
                  <a:schemeClr val="bg1"/>
                </a:solidFill>
                <a:latin typeface="Microsoft YaHei" charset="0"/>
                <a:ea typeface="Microsoft YaHei" charset="0"/>
                <a:cs typeface="Microsoft YaHei" charset="0"/>
              </a:rPr>
              <a:t>DMAX</a:t>
            </a:r>
            <a:r>
              <a:rPr kumimoji="1" lang="zh-CN" altLang="en-US" sz="3600" dirty="0" smtClean="0">
                <a:solidFill>
                  <a:schemeClr val="bg1"/>
                </a:solidFill>
                <a:latin typeface="Microsoft YaHei" charset="0"/>
                <a:ea typeface="Microsoft YaHei" charset="0"/>
                <a:cs typeface="Microsoft YaHei" charset="0"/>
              </a:rPr>
              <a:t>需要合理设置</a:t>
            </a:r>
            <a:endParaRPr kumimoji="1" lang="zh-CN" altLang="en-US" sz="3600" dirty="0">
              <a:solidFill>
                <a:schemeClr val="bg1"/>
              </a:solidFill>
              <a:latin typeface="Microsoft YaHei" charset="0"/>
              <a:ea typeface="Microsoft YaHei" charset="0"/>
              <a:cs typeface="Microsoft YaHei" charset="0"/>
            </a:endParaRPr>
          </a:p>
        </p:txBody>
      </p:sp>
    </p:spTree>
    <p:extLst>
      <p:ext uri="{BB962C8B-B14F-4D97-AF65-F5344CB8AC3E}">
        <p14:creationId xmlns:p14="http://schemas.microsoft.com/office/powerpoint/2010/main" val="1313986754"/>
      </p:ext>
    </p:extLst>
  </p:cSld>
  <p:clrMapOvr>
    <a:masterClrMapping/>
  </p:clrMapOvr>
  <p:transition>
    <p:fade thruBlk="1"/>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b="1" dirty="0" smtClean="0">
                <a:solidFill>
                  <a:schemeClr val="tx1"/>
                </a:solidFill>
                <a:ea typeface="Microsoft YaHei" charset="0"/>
                <a:cs typeface="Microsoft YaHei" charset="0"/>
              </a:rPr>
              <a:t>研究背景</a:t>
            </a:r>
            <a:endParaRPr kumimoji="1" lang="zh-CN" altLang="en-US" b="1" dirty="0">
              <a:solidFill>
                <a:schemeClr val="tx1"/>
              </a:solidFill>
              <a:ea typeface="Microsoft YaHei" charset="0"/>
              <a:cs typeface="Microsoft YaHei" charset="0"/>
            </a:endParaRPr>
          </a:p>
        </p:txBody>
      </p:sp>
      <p:sp>
        <p:nvSpPr>
          <p:cNvPr id="3" name="内容占位符 2"/>
          <p:cNvSpPr>
            <a:spLocks noGrp="1"/>
          </p:cNvSpPr>
          <p:nvPr>
            <p:ph sz="quarter" idx="1"/>
          </p:nvPr>
        </p:nvSpPr>
        <p:spPr>
          <a:xfrm>
            <a:off x="365043" y="1206397"/>
            <a:ext cx="8649621" cy="5497652"/>
          </a:xfrm>
        </p:spPr>
        <p:txBody>
          <a:bodyPr>
            <a:normAutofit lnSpcReduction="10000"/>
          </a:bodyPr>
          <a:lstStyle/>
          <a:p>
            <a:r>
              <a:rPr lang="zh-CN" altLang="en-US" dirty="0" smtClean="0">
                <a:ea typeface="Microsoft YaHei" charset="0"/>
                <a:cs typeface="Microsoft YaHei" charset="0"/>
              </a:rPr>
              <a:t>数据中心网络</a:t>
            </a:r>
            <a:endParaRPr lang="en-US" altLang="zh-CN" sz="1600" b="1" dirty="0">
              <a:solidFill>
                <a:schemeClr val="accent2">
                  <a:lumMod val="75000"/>
                </a:schemeClr>
              </a:solidFill>
              <a:ea typeface="Microsoft YaHei" charset="0"/>
              <a:cs typeface="Microsoft YaHei" charset="0"/>
            </a:endParaRPr>
          </a:p>
          <a:p>
            <a:pPr lvl="1"/>
            <a:r>
              <a:rPr lang="zh-CN" altLang="en-US" dirty="0" smtClean="0">
                <a:ea typeface="Microsoft YaHei" charset="0"/>
                <a:cs typeface="Microsoft YaHei" charset="0"/>
              </a:rPr>
              <a:t>支撑互联网在线服务的数据中心</a:t>
            </a:r>
            <a:endParaRPr lang="en-US" altLang="zh-CN" dirty="0" smtClean="0">
              <a:ea typeface="Microsoft YaHei" charset="0"/>
              <a:cs typeface="Microsoft YaHei" charset="0"/>
            </a:endParaRPr>
          </a:p>
          <a:p>
            <a:pPr lvl="2"/>
            <a:r>
              <a:rPr lang="en-US" altLang="zh-CN" dirty="0" smtClean="0">
                <a:ea typeface="Microsoft YaHei" charset="0"/>
                <a:cs typeface="Microsoft YaHei" charset="0"/>
              </a:rPr>
              <a:t>Facebook</a:t>
            </a:r>
            <a:r>
              <a:rPr lang="zh-CN" altLang="en-US" dirty="0" smtClean="0">
                <a:ea typeface="Microsoft YaHei" charset="0"/>
                <a:cs typeface="Microsoft YaHei" charset="0"/>
              </a:rPr>
              <a:t>，</a:t>
            </a:r>
            <a:r>
              <a:rPr lang="en-US" altLang="zh-CN" dirty="0" smtClean="0">
                <a:ea typeface="Microsoft YaHei" charset="0"/>
                <a:cs typeface="Microsoft YaHei" charset="0"/>
              </a:rPr>
              <a:t>YouTube</a:t>
            </a:r>
            <a:r>
              <a:rPr lang="zh-CN" altLang="en-US" dirty="0" smtClean="0">
                <a:ea typeface="Microsoft YaHei" charset="0"/>
                <a:cs typeface="Microsoft YaHei" charset="0"/>
              </a:rPr>
              <a:t>，移动，电信等</a:t>
            </a:r>
            <a:endParaRPr lang="en-US" altLang="zh-CN" dirty="0" smtClean="0">
              <a:ea typeface="Microsoft YaHei" charset="0"/>
              <a:cs typeface="Microsoft YaHei" charset="0"/>
            </a:endParaRPr>
          </a:p>
          <a:p>
            <a:pPr lvl="2"/>
            <a:r>
              <a:rPr lang="zh-CN" altLang="en-US" dirty="0" smtClean="0">
                <a:ea typeface="Microsoft YaHei" charset="0"/>
                <a:cs typeface="Microsoft YaHei" charset="0"/>
              </a:rPr>
              <a:t>进行密集计算、存储，向用户提供在线服务</a:t>
            </a:r>
            <a:endParaRPr kumimoji="1" lang="zh-CN" altLang="en-US" dirty="0" smtClean="0">
              <a:ea typeface="Microsoft YaHei" charset="0"/>
              <a:cs typeface="Microsoft YaHei" charset="0"/>
            </a:endParaRPr>
          </a:p>
          <a:p>
            <a:r>
              <a:rPr kumimoji="1" lang="zh-CN" altLang="en-US" dirty="0" smtClean="0">
                <a:ea typeface="Microsoft YaHei" charset="0"/>
                <a:cs typeface="Microsoft YaHei" charset="0"/>
              </a:rPr>
              <a:t>评价</a:t>
            </a:r>
            <a:r>
              <a:rPr kumimoji="1" lang="zh-CN" altLang="en-US" dirty="0">
                <a:ea typeface="Microsoft YaHei" charset="0"/>
                <a:cs typeface="Microsoft YaHei" charset="0"/>
              </a:rPr>
              <a:t>数据</a:t>
            </a:r>
            <a:r>
              <a:rPr kumimoji="1" lang="zh-CN" altLang="en-US" dirty="0" smtClean="0">
                <a:ea typeface="Microsoft YaHei" charset="0"/>
                <a:cs typeface="Microsoft YaHei" charset="0"/>
              </a:rPr>
              <a:t>中心网络对</a:t>
            </a:r>
            <a:r>
              <a:rPr kumimoji="1" lang="zh-CN" altLang="en-US" dirty="0">
                <a:ea typeface="Microsoft YaHei" charset="0"/>
                <a:cs typeface="Microsoft YaHei" charset="0"/>
              </a:rPr>
              <a:t>应用服务质量的标准：</a:t>
            </a:r>
          </a:p>
          <a:p>
            <a:pPr lvl="1"/>
            <a:r>
              <a:rPr kumimoji="1" lang="zh-CN" altLang="en-US" dirty="0">
                <a:ea typeface="Microsoft YaHei" charset="0"/>
                <a:cs typeface="Microsoft YaHei" charset="0"/>
              </a:rPr>
              <a:t>带宽，延迟</a:t>
            </a:r>
          </a:p>
          <a:p>
            <a:pPr lvl="1"/>
            <a:r>
              <a:rPr kumimoji="1" lang="zh-CN" altLang="en-US" dirty="0" smtClean="0">
                <a:ea typeface="Microsoft YaHei" charset="0"/>
                <a:cs typeface="Microsoft YaHei" charset="0"/>
              </a:rPr>
              <a:t>应用</a:t>
            </a:r>
            <a:r>
              <a:rPr kumimoji="1" lang="zh-CN" altLang="en-US" dirty="0">
                <a:ea typeface="Microsoft YaHei" charset="0"/>
                <a:cs typeface="Microsoft YaHei" charset="0"/>
              </a:rPr>
              <a:t>对带宽和延迟需求</a:t>
            </a:r>
            <a:r>
              <a:rPr kumimoji="1" lang="zh-CN" altLang="en-US" dirty="0" smtClean="0">
                <a:ea typeface="Microsoft YaHei" charset="0"/>
                <a:cs typeface="Microsoft YaHei" charset="0"/>
              </a:rPr>
              <a:t>不同</a:t>
            </a:r>
          </a:p>
          <a:p>
            <a:pPr lvl="1"/>
            <a:r>
              <a:rPr kumimoji="1" lang="zh-CN" altLang="en-US" dirty="0">
                <a:ea typeface="Microsoft YaHei" charset="0"/>
                <a:cs typeface="Microsoft YaHei" charset="0"/>
              </a:rPr>
              <a:t>低延迟优先</a:t>
            </a:r>
          </a:p>
          <a:p>
            <a:pPr lvl="2"/>
            <a:r>
              <a:rPr kumimoji="1" lang="en-US" altLang="zh-CN" sz="1500" dirty="0">
                <a:ea typeface="Microsoft YaHei" charset="0"/>
                <a:cs typeface="Microsoft YaHei" charset="0"/>
              </a:rPr>
              <a:t>PTP</a:t>
            </a:r>
            <a:r>
              <a:rPr kumimoji="1" lang="zh-CN" altLang="en-US" sz="1500" dirty="0">
                <a:ea typeface="Microsoft YaHei" charset="0"/>
                <a:cs typeface="Microsoft YaHei" charset="0"/>
              </a:rPr>
              <a:t>同步</a:t>
            </a:r>
          </a:p>
          <a:p>
            <a:pPr lvl="2"/>
            <a:r>
              <a:rPr kumimoji="1" lang="en-US" altLang="zh-CN" sz="1500" dirty="0" err="1">
                <a:ea typeface="Microsoft YaHei" charset="0"/>
                <a:cs typeface="Microsoft YaHei" charset="0"/>
              </a:rPr>
              <a:t>Memcached</a:t>
            </a:r>
            <a:endParaRPr kumimoji="1" lang="zh-CN" altLang="en-US" sz="1500" dirty="0">
              <a:ea typeface="Microsoft YaHei" charset="0"/>
              <a:cs typeface="Microsoft YaHei" charset="0"/>
            </a:endParaRPr>
          </a:p>
          <a:p>
            <a:pPr lvl="2"/>
            <a:r>
              <a:rPr kumimoji="1" lang="en-US" altLang="zh-CN" sz="1500" dirty="0">
                <a:ea typeface="Microsoft YaHei" charset="0"/>
                <a:cs typeface="Microsoft YaHei" charset="0"/>
              </a:rPr>
              <a:t>Naiad</a:t>
            </a:r>
            <a:endParaRPr kumimoji="1" lang="zh-CN" altLang="en-US" sz="1500" dirty="0">
              <a:ea typeface="Microsoft YaHei" charset="0"/>
              <a:cs typeface="Microsoft YaHei" charset="0"/>
            </a:endParaRPr>
          </a:p>
          <a:p>
            <a:pPr lvl="1"/>
            <a:r>
              <a:rPr kumimoji="1" lang="zh-CN" altLang="en-US" dirty="0">
                <a:ea typeface="Microsoft YaHei" charset="0"/>
                <a:cs typeface="Microsoft YaHei" charset="0"/>
              </a:rPr>
              <a:t>高带宽优先</a:t>
            </a:r>
          </a:p>
          <a:p>
            <a:pPr lvl="2"/>
            <a:r>
              <a:rPr kumimoji="1" lang="zh-CN" altLang="en-US" dirty="0">
                <a:ea typeface="Microsoft YaHei" charset="0"/>
                <a:cs typeface="Microsoft YaHei" charset="0"/>
              </a:rPr>
              <a:t>大数据备份</a:t>
            </a:r>
          </a:p>
          <a:p>
            <a:pPr lvl="2"/>
            <a:r>
              <a:rPr kumimoji="1" lang="en-US" altLang="zh-CN" dirty="0">
                <a:ea typeface="Microsoft YaHei" charset="0"/>
                <a:cs typeface="Microsoft YaHei" charset="0"/>
              </a:rPr>
              <a:t>Hadoop</a:t>
            </a:r>
            <a:endParaRPr kumimoji="1" lang="zh-CN" altLang="en-US" dirty="0">
              <a:ea typeface="Microsoft YaHei" charset="0"/>
              <a:cs typeface="Microsoft YaHei" charset="0"/>
            </a:endParaRPr>
          </a:p>
          <a:p>
            <a:pPr lvl="1"/>
            <a:endParaRPr kumimoji="1" lang="zh-CN" altLang="en-US" dirty="0" smtClean="0"/>
          </a:p>
          <a:p>
            <a:endParaRPr lang="en-US" altLang="zh-CN" dirty="0" smtClean="0"/>
          </a:p>
          <a:p>
            <a:pPr marL="0" indent="0">
              <a:buNone/>
            </a:pPr>
            <a:endParaRPr lang="en-US" altLang="zh-CN" dirty="0" smtClean="0"/>
          </a:p>
          <a:p>
            <a:endParaRPr lang="en-US" altLang="zh-CN" dirty="0" smtClean="0"/>
          </a:p>
          <a:p>
            <a:endParaRPr lang="en-US" altLang="zh-CN" dirty="0"/>
          </a:p>
          <a:p>
            <a:endParaRPr kumimoji="1" lang="zh-CN" altLang="en-US" dirty="0"/>
          </a:p>
        </p:txBody>
      </p:sp>
      <p:pic>
        <p:nvPicPr>
          <p:cNvPr id="24" name="Picture 15" descr="youtube-icon.png"/>
          <p:cNvPicPr>
            <a:picLocks noChangeAspect="1"/>
          </p:cNvPicPr>
          <p:nvPr/>
        </p:nvPicPr>
        <p:blipFill>
          <a:blip r:embed="rId3" cstate="print"/>
          <a:stretch>
            <a:fillRect/>
          </a:stretch>
        </p:blipFill>
        <p:spPr>
          <a:xfrm>
            <a:off x="9689034" y="1117209"/>
            <a:ext cx="792088" cy="792088"/>
          </a:xfrm>
          <a:prstGeom prst="rect">
            <a:avLst/>
          </a:prstGeom>
        </p:spPr>
      </p:pic>
      <p:pic>
        <p:nvPicPr>
          <p:cNvPr id="25" name="Picture 2"/>
          <p:cNvPicPr>
            <a:picLocks noChangeAspect="1" noChangeArrowheads="1"/>
          </p:cNvPicPr>
          <p:nvPr/>
        </p:nvPicPr>
        <p:blipFill>
          <a:blip r:embed="rId4" cstate="print">
            <a:clrChange>
              <a:clrFrom>
                <a:srgbClr val="ADADAD"/>
              </a:clrFrom>
              <a:clrTo>
                <a:srgbClr val="ADADAD">
                  <a:alpha val="0"/>
                </a:srgbClr>
              </a:clrTo>
            </a:clrChange>
          </a:blip>
          <a:srcRect/>
          <a:stretch>
            <a:fillRect/>
          </a:stretch>
        </p:blipFill>
        <p:spPr bwMode="auto">
          <a:xfrm>
            <a:off x="7764504" y="2049024"/>
            <a:ext cx="1762125" cy="714375"/>
          </a:xfrm>
          <a:prstGeom prst="rect">
            <a:avLst/>
          </a:prstGeom>
          <a:noFill/>
          <a:ln w="9525">
            <a:noFill/>
            <a:miter lim="800000"/>
            <a:headEnd/>
            <a:tailEnd/>
          </a:ln>
        </p:spPr>
      </p:pic>
      <p:pic>
        <p:nvPicPr>
          <p:cNvPr id="27" name="图片 26" descr="FaceBook_256x256.png"/>
          <p:cNvPicPr>
            <a:picLocks noChangeAspect="1"/>
          </p:cNvPicPr>
          <p:nvPr/>
        </p:nvPicPr>
        <p:blipFill>
          <a:blip r:embed="rId5" cstate="print"/>
          <a:stretch>
            <a:fillRect/>
          </a:stretch>
        </p:blipFill>
        <p:spPr>
          <a:xfrm>
            <a:off x="8549856" y="1106696"/>
            <a:ext cx="738956" cy="738956"/>
          </a:xfrm>
          <a:prstGeom prst="rect">
            <a:avLst/>
          </a:prstGeom>
        </p:spPr>
      </p:pic>
      <p:pic>
        <p:nvPicPr>
          <p:cNvPr id="28" name="图片 27" descr="yahoo1.jpg"/>
          <p:cNvPicPr>
            <a:picLocks noChangeAspect="1"/>
          </p:cNvPicPr>
          <p:nvPr/>
        </p:nvPicPr>
        <p:blipFill>
          <a:blip r:embed="rId6" cstate="print">
            <a:clrChange>
              <a:clrFrom>
                <a:srgbClr val="FEFEFE"/>
              </a:clrFrom>
              <a:clrTo>
                <a:srgbClr val="FEFEFE">
                  <a:alpha val="0"/>
                </a:srgbClr>
              </a:clrTo>
            </a:clrChange>
          </a:blip>
          <a:stretch>
            <a:fillRect/>
          </a:stretch>
        </p:blipFill>
        <p:spPr>
          <a:xfrm>
            <a:off x="9554666" y="2003398"/>
            <a:ext cx="1494500" cy="1046151"/>
          </a:xfrm>
          <a:prstGeom prst="rect">
            <a:avLst/>
          </a:prstGeom>
        </p:spPr>
      </p:pic>
      <p:sp>
        <p:nvSpPr>
          <p:cNvPr id="39" name="文本框 38"/>
          <p:cNvSpPr txBox="1"/>
          <p:nvPr/>
        </p:nvSpPr>
        <p:spPr>
          <a:xfrm>
            <a:off x="9880766" y="4567688"/>
            <a:ext cx="915635" cy="369332"/>
          </a:xfrm>
          <a:prstGeom prst="rect">
            <a:avLst/>
          </a:prstGeom>
          <a:noFill/>
        </p:spPr>
        <p:txBody>
          <a:bodyPr wrap="none" rtlCol="0">
            <a:spAutoFit/>
          </a:bodyPr>
          <a:lstStyle/>
          <a:p>
            <a:r>
              <a:rPr kumimoji="1" lang="en-US" altLang="zh-CN" b="1" dirty="0" err="1"/>
              <a:t>hadoop</a:t>
            </a:r>
            <a:endParaRPr kumimoji="1" lang="zh-CN" altLang="en-US" b="1" dirty="0"/>
          </a:p>
        </p:txBody>
      </p:sp>
      <p:sp>
        <p:nvSpPr>
          <p:cNvPr id="40" name="文本框 39"/>
          <p:cNvSpPr txBox="1"/>
          <p:nvPr/>
        </p:nvSpPr>
        <p:spPr>
          <a:xfrm>
            <a:off x="7833612" y="5150782"/>
            <a:ext cx="1149507" cy="369332"/>
          </a:xfrm>
          <a:prstGeom prst="rect">
            <a:avLst/>
          </a:prstGeom>
          <a:noFill/>
        </p:spPr>
        <p:txBody>
          <a:bodyPr wrap="square" rtlCol="0">
            <a:spAutoFit/>
          </a:bodyPr>
          <a:lstStyle/>
          <a:p>
            <a:r>
              <a:rPr kumimoji="1" lang="en-US" altLang="zh-CN" b="1" dirty="0"/>
              <a:t>PTP</a:t>
            </a:r>
            <a:r>
              <a:rPr kumimoji="1" lang="zh-CN" altLang="en-US" b="1" dirty="0"/>
              <a:t> 同步</a:t>
            </a:r>
          </a:p>
        </p:txBody>
      </p:sp>
      <p:sp>
        <p:nvSpPr>
          <p:cNvPr id="41" name="文本框 40"/>
          <p:cNvSpPr txBox="1"/>
          <p:nvPr/>
        </p:nvSpPr>
        <p:spPr>
          <a:xfrm>
            <a:off x="7791086" y="5520114"/>
            <a:ext cx="1550831" cy="369332"/>
          </a:xfrm>
          <a:prstGeom prst="rect">
            <a:avLst/>
          </a:prstGeom>
          <a:noFill/>
        </p:spPr>
        <p:txBody>
          <a:bodyPr wrap="square" rtlCol="0">
            <a:spAutoFit/>
          </a:bodyPr>
          <a:lstStyle/>
          <a:p>
            <a:r>
              <a:rPr kumimoji="1" lang="en-US" altLang="zh-CN" b="1" dirty="0" err="1"/>
              <a:t>Memcached</a:t>
            </a:r>
            <a:endParaRPr kumimoji="1" lang="zh-CN" altLang="en-US" b="1" dirty="0"/>
          </a:p>
        </p:txBody>
      </p:sp>
      <p:sp>
        <p:nvSpPr>
          <p:cNvPr id="42" name="文本框 41"/>
          <p:cNvSpPr txBox="1"/>
          <p:nvPr/>
        </p:nvSpPr>
        <p:spPr>
          <a:xfrm>
            <a:off x="7872125" y="6074112"/>
            <a:ext cx="1149507" cy="369332"/>
          </a:xfrm>
          <a:prstGeom prst="rect">
            <a:avLst/>
          </a:prstGeom>
          <a:noFill/>
        </p:spPr>
        <p:txBody>
          <a:bodyPr wrap="square" rtlCol="0">
            <a:spAutoFit/>
          </a:bodyPr>
          <a:lstStyle/>
          <a:p>
            <a:r>
              <a:rPr kumimoji="1" lang="en-US" altLang="zh-CN" b="1" dirty="0"/>
              <a:t>Naiad</a:t>
            </a:r>
            <a:endParaRPr kumimoji="1" lang="zh-CN" altLang="en-US" b="1" dirty="0"/>
          </a:p>
        </p:txBody>
      </p:sp>
      <p:sp>
        <p:nvSpPr>
          <p:cNvPr id="43" name="文本框 42"/>
          <p:cNvSpPr txBox="1"/>
          <p:nvPr/>
        </p:nvSpPr>
        <p:spPr>
          <a:xfrm>
            <a:off x="9669170" y="4111875"/>
            <a:ext cx="1338828" cy="369332"/>
          </a:xfrm>
          <a:prstGeom prst="rect">
            <a:avLst/>
          </a:prstGeom>
          <a:noFill/>
        </p:spPr>
        <p:txBody>
          <a:bodyPr wrap="none" rtlCol="0">
            <a:spAutoFit/>
          </a:bodyPr>
          <a:lstStyle/>
          <a:p>
            <a:r>
              <a:rPr kumimoji="1" lang="zh-CN" altLang="en-US" b="1" dirty="0"/>
              <a:t>大数据备份</a:t>
            </a:r>
          </a:p>
        </p:txBody>
      </p:sp>
      <p:sp>
        <p:nvSpPr>
          <p:cNvPr id="44" name="文本框 43"/>
          <p:cNvSpPr txBox="1"/>
          <p:nvPr/>
        </p:nvSpPr>
        <p:spPr>
          <a:xfrm>
            <a:off x="7352498" y="3508572"/>
            <a:ext cx="1005403" cy="584775"/>
          </a:xfrm>
          <a:prstGeom prst="rect">
            <a:avLst/>
          </a:prstGeom>
          <a:noFill/>
        </p:spPr>
        <p:txBody>
          <a:bodyPr wrap="none" rtlCol="0">
            <a:spAutoFit/>
          </a:bodyPr>
          <a:lstStyle/>
          <a:p>
            <a:r>
              <a:rPr kumimoji="1" lang="zh-CN" altLang="en-US" sz="3200" b="1" dirty="0"/>
              <a:t>最优</a:t>
            </a:r>
          </a:p>
        </p:txBody>
      </p:sp>
      <p:sp>
        <p:nvSpPr>
          <p:cNvPr id="45" name="文本框 44"/>
          <p:cNvSpPr txBox="1"/>
          <p:nvPr/>
        </p:nvSpPr>
        <p:spPr>
          <a:xfrm>
            <a:off x="10983485" y="6211669"/>
            <a:ext cx="1107996" cy="646331"/>
          </a:xfrm>
          <a:prstGeom prst="rect">
            <a:avLst/>
          </a:prstGeom>
          <a:noFill/>
        </p:spPr>
        <p:txBody>
          <a:bodyPr wrap="none" rtlCol="0">
            <a:spAutoFit/>
          </a:bodyPr>
          <a:lstStyle/>
          <a:p>
            <a:r>
              <a:rPr kumimoji="1" lang="zh-CN" altLang="en-US" sz="3600" b="1" dirty="0"/>
              <a:t>最差</a:t>
            </a:r>
          </a:p>
        </p:txBody>
      </p:sp>
      <p:cxnSp>
        <p:nvCxnSpPr>
          <p:cNvPr id="5" name="直线箭头连接符 4"/>
          <p:cNvCxnSpPr/>
          <p:nvPr/>
        </p:nvCxnSpPr>
        <p:spPr>
          <a:xfrm>
            <a:off x="7159242" y="5041900"/>
            <a:ext cx="4756026" cy="1270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 name="直线箭头连接符 6"/>
          <p:cNvCxnSpPr/>
          <p:nvPr/>
        </p:nvCxnSpPr>
        <p:spPr>
          <a:xfrm>
            <a:off x="9341917" y="3411668"/>
            <a:ext cx="0" cy="3260463"/>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6986822" y="4579819"/>
            <a:ext cx="877163" cy="369332"/>
          </a:xfrm>
          <a:prstGeom prst="rect">
            <a:avLst/>
          </a:prstGeom>
          <a:noFill/>
        </p:spPr>
        <p:txBody>
          <a:bodyPr wrap="none" rtlCol="0">
            <a:spAutoFit/>
          </a:bodyPr>
          <a:lstStyle/>
          <a:p>
            <a:r>
              <a:rPr kumimoji="1" lang="zh-CN" altLang="en-US" b="1" dirty="0" smtClean="0"/>
              <a:t>低延迟</a:t>
            </a:r>
            <a:endParaRPr kumimoji="1" lang="zh-CN" altLang="en-US" b="1" dirty="0"/>
          </a:p>
        </p:txBody>
      </p:sp>
      <p:sp>
        <p:nvSpPr>
          <p:cNvPr id="22" name="文本框 21"/>
          <p:cNvSpPr txBox="1"/>
          <p:nvPr/>
        </p:nvSpPr>
        <p:spPr>
          <a:xfrm>
            <a:off x="11215922" y="4548693"/>
            <a:ext cx="877163" cy="369332"/>
          </a:xfrm>
          <a:prstGeom prst="rect">
            <a:avLst/>
          </a:prstGeom>
          <a:noFill/>
        </p:spPr>
        <p:txBody>
          <a:bodyPr wrap="none" rtlCol="0">
            <a:spAutoFit/>
          </a:bodyPr>
          <a:lstStyle/>
          <a:p>
            <a:r>
              <a:rPr kumimoji="1" lang="zh-CN" altLang="en-US" b="1" dirty="0" smtClean="0"/>
              <a:t>高延迟</a:t>
            </a:r>
            <a:endParaRPr kumimoji="1" lang="zh-CN" altLang="en-US" b="1" dirty="0"/>
          </a:p>
        </p:txBody>
      </p:sp>
      <p:sp>
        <p:nvSpPr>
          <p:cNvPr id="23" name="文本框 22"/>
          <p:cNvSpPr txBox="1"/>
          <p:nvPr/>
        </p:nvSpPr>
        <p:spPr>
          <a:xfrm>
            <a:off x="9442184" y="3354863"/>
            <a:ext cx="877163" cy="369332"/>
          </a:xfrm>
          <a:prstGeom prst="rect">
            <a:avLst/>
          </a:prstGeom>
          <a:noFill/>
        </p:spPr>
        <p:txBody>
          <a:bodyPr wrap="none" rtlCol="0">
            <a:spAutoFit/>
          </a:bodyPr>
          <a:lstStyle/>
          <a:p>
            <a:r>
              <a:rPr kumimoji="1" lang="zh-CN" altLang="en-US" b="1" smtClean="0"/>
              <a:t>高带宽</a:t>
            </a:r>
            <a:endParaRPr kumimoji="1" lang="zh-CN" altLang="en-US" b="1" dirty="0"/>
          </a:p>
        </p:txBody>
      </p:sp>
      <p:sp>
        <p:nvSpPr>
          <p:cNvPr id="26" name="文本框 25"/>
          <p:cNvSpPr txBox="1"/>
          <p:nvPr/>
        </p:nvSpPr>
        <p:spPr>
          <a:xfrm>
            <a:off x="9560493" y="6361881"/>
            <a:ext cx="877163" cy="369332"/>
          </a:xfrm>
          <a:prstGeom prst="rect">
            <a:avLst/>
          </a:prstGeom>
          <a:noFill/>
        </p:spPr>
        <p:txBody>
          <a:bodyPr wrap="none" rtlCol="0">
            <a:spAutoFit/>
          </a:bodyPr>
          <a:lstStyle/>
          <a:p>
            <a:r>
              <a:rPr kumimoji="1" lang="zh-CN" altLang="en-US" b="1" smtClean="0"/>
              <a:t>低带宽</a:t>
            </a:r>
            <a:endParaRPr kumimoji="1" lang="zh-CN" altLang="en-US" b="1" dirty="0"/>
          </a:p>
        </p:txBody>
      </p:sp>
    </p:spTree>
    <p:extLst>
      <p:ext uri="{BB962C8B-B14F-4D97-AF65-F5344CB8AC3E}">
        <p14:creationId xmlns:p14="http://schemas.microsoft.com/office/powerpoint/2010/main" val="2103318776"/>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dissolve">
                                      <p:cBhvr>
                                        <p:cTn id="7" dur="500"/>
                                        <p:tgtEl>
                                          <p:spTgt spid="27"/>
                                        </p:tgtEl>
                                      </p:cBhvr>
                                    </p:animEffect>
                                  </p:childTnLst>
                                </p:cTn>
                              </p:par>
                              <p:par>
                                <p:cTn id="8" presetID="9" presetClass="entr" presetSubtype="0" fill="hold"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dissolve">
                                      <p:cBhvr>
                                        <p:cTn id="10" dur="500"/>
                                        <p:tgtEl>
                                          <p:spTgt spid="24"/>
                                        </p:tgtEl>
                                      </p:cBhvr>
                                    </p:animEffect>
                                  </p:childTnLst>
                                </p:cTn>
                              </p:par>
                              <p:par>
                                <p:cTn id="11" presetID="9" presetClass="entr" presetSubtype="0" fill="hold"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dissolve">
                                      <p:cBhvr>
                                        <p:cTn id="13" dur="500"/>
                                        <p:tgtEl>
                                          <p:spTgt spid="28"/>
                                        </p:tgtEl>
                                      </p:cBhvr>
                                    </p:animEffect>
                                  </p:childTnLst>
                                </p:cTn>
                              </p:par>
                              <p:par>
                                <p:cTn id="14" presetID="9" presetClass="entr" presetSubtype="0" fill="hold" nodeType="with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dissolve">
                                      <p:cBhvr>
                                        <p:cTn id="16" dur="500"/>
                                        <p:tgtEl>
                                          <p:spTgt spid="25"/>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44"/>
                                        </p:tgtEl>
                                        <p:attrNameLst>
                                          <p:attrName>style.visibility</p:attrName>
                                        </p:attrNameLst>
                                      </p:cBhvr>
                                      <p:to>
                                        <p:strVal val="visible"/>
                                      </p:to>
                                    </p:set>
                                    <p:anim calcmode="lin" valueType="num">
                                      <p:cBhvr additive="base">
                                        <p:cTn id="21" dur="500" fill="hold"/>
                                        <p:tgtEl>
                                          <p:spTgt spid="44"/>
                                        </p:tgtEl>
                                        <p:attrNameLst>
                                          <p:attrName>ppt_x</p:attrName>
                                        </p:attrNameLst>
                                      </p:cBhvr>
                                      <p:tavLst>
                                        <p:tav tm="0">
                                          <p:val>
                                            <p:strVal val="#ppt_x"/>
                                          </p:val>
                                        </p:tav>
                                        <p:tav tm="100000">
                                          <p:val>
                                            <p:strVal val="#ppt_x"/>
                                          </p:val>
                                        </p:tav>
                                      </p:tavLst>
                                    </p:anim>
                                    <p:anim calcmode="lin" valueType="num">
                                      <p:cBhvr additive="base">
                                        <p:cTn id="22" dur="500" fill="hold"/>
                                        <p:tgtEl>
                                          <p:spTgt spid="44"/>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45"/>
                                        </p:tgtEl>
                                        <p:attrNameLst>
                                          <p:attrName>style.visibility</p:attrName>
                                        </p:attrNameLst>
                                      </p:cBhvr>
                                      <p:to>
                                        <p:strVal val="visible"/>
                                      </p:to>
                                    </p:set>
                                    <p:anim calcmode="lin" valueType="num">
                                      <p:cBhvr additive="base">
                                        <p:cTn id="27" dur="500" fill="hold"/>
                                        <p:tgtEl>
                                          <p:spTgt spid="45"/>
                                        </p:tgtEl>
                                        <p:attrNameLst>
                                          <p:attrName>ppt_x</p:attrName>
                                        </p:attrNameLst>
                                      </p:cBhvr>
                                      <p:tavLst>
                                        <p:tav tm="0">
                                          <p:val>
                                            <p:strVal val="#ppt_x"/>
                                          </p:val>
                                        </p:tav>
                                        <p:tav tm="100000">
                                          <p:val>
                                            <p:strVal val="#ppt_x"/>
                                          </p:val>
                                        </p:tav>
                                      </p:tavLst>
                                    </p:anim>
                                    <p:anim calcmode="lin" valueType="num">
                                      <p:cBhvr additive="base">
                                        <p:cTn id="28" dur="500" fill="hold"/>
                                        <p:tgtEl>
                                          <p:spTgt spid="45"/>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40"/>
                                        </p:tgtEl>
                                        <p:attrNameLst>
                                          <p:attrName>style.visibility</p:attrName>
                                        </p:attrNameLst>
                                      </p:cBhvr>
                                      <p:to>
                                        <p:strVal val="visible"/>
                                      </p:to>
                                    </p:set>
                                    <p:anim calcmode="lin" valueType="num">
                                      <p:cBhvr additive="base">
                                        <p:cTn id="33" dur="500" fill="hold"/>
                                        <p:tgtEl>
                                          <p:spTgt spid="40"/>
                                        </p:tgtEl>
                                        <p:attrNameLst>
                                          <p:attrName>ppt_x</p:attrName>
                                        </p:attrNameLst>
                                      </p:cBhvr>
                                      <p:tavLst>
                                        <p:tav tm="0">
                                          <p:val>
                                            <p:strVal val="#ppt_x"/>
                                          </p:val>
                                        </p:tav>
                                        <p:tav tm="100000">
                                          <p:val>
                                            <p:strVal val="#ppt_x"/>
                                          </p:val>
                                        </p:tav>
                                      </p:tavLst>
                                    </p:anim>
                                    <p:anim calcmode="lin" valueType="num">
                                      <p:cBhvr additive="base">
                                        <p:cTn id="34" dur="500" fill="hold"/>
                                        <p:tgtEl>
                                          <p:spTgt spid="40"/>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41"/>
                                        </p:tgtEl>
                                        <p:attrNameLst>
                                          <p:attrName>style.visibility</p:attrName>
                                        </p:attrNameLst>
                                      </p:cBhvr>
                                      <p:to>
                                        <p:strVal val="visible"/>
                                      </p:to>
                                    </p:set>
                                    <p:anim calcmode="lin" valueType="num">
                                      <p:cBhvr additive="base">
                                        <p:cTn id="37" dur="500" fill="hold"/>
                                        <p:tgtEl>
                                          <p:spTgt spid="41"/>
                                        </p:tgtEl>
                                        <p:attrNameLst>
                                          <p:attrName>ppt_x</p:attrName>
                                        </p:attrNameLst>
                                      </p:cBhvr>
                                      <p:tavLst>
                                        <p:tav tm="0">
                                          <p:val>
                                            <p:strVal val="#ppt_x"/>
                                          </p:val>
                                        </p:tav>
                                        <p:tav tm="100000">
                                          <p:val>
                                            <p:strVal val="#ppt_x"/>
                                          </p:val>
                                        </p:tav>
                                      </p:tavLst>
                                    </p:anim>
                                    <p:anim calcmode="lin" valueType="num">
                                      <p:cBhvr additive="base">
                                        <p:cTn id="38" dur="500" fill="hold"/>
                                        <p:tgtEl>
                                          <p:spTgt spid="41"/>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42"/>
                                        </p:tgtEl>
                                        <p:attrNameLst>
                                          <p:attrName>style.visibility</p:attrName>
                                        </p:attrNameLst>
                                      </p:cBhvr>
                                      <p:to>
                                        <p:strVal val="visible"/>
                                      </p:to>
                                    </p:set>
                                    <p:anim calcmode="lin" valueType="num">
                                      <p:cBhvr additive="base">
                                        <p:cTn id="41" dur="500" fill="hold"/>
                                        <p:tgtEl>
                                          <p:spTgt spid="42"/>
                                        </p:tgtEl>
                                        <p:attrNameLst>
                                          <p:attrName>ppt_x</p:attrName>
                                        </p:attrNameLst>
                                      </p:cBhvr>
                                      <p:tavLst>
                                        <p:tav tm="0">
                                          <p:val>
                                            <p:strVal val="#ppt_x"/>
                                          </p:val>
                                        </p:tav>
                                        <p:tav tm="100000">
                                          <p:val>
                                            <p:strVal val="#ppt_x"/>
                                          </p:val>
                                        </p:tav>
                                      </p:tavLst>
                                    </p:anim>
                                    <p:anim calcmode="lin" valueType="num">
                                      <p:cBhvr additive="base">
                                        <p:cTn id="42" dur="500" fill="hold"/>
                                        <p:tgtEl>
                                          <p:spTgt spid="42"/>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43"/>
                                        </p:tgtEl>
                                        <p:attrNameLst>
                                          <p:attrName>style.visibility</p:attrName>
                                        </p:attrNameLst>
                                      </p:cBhvr>
                                      <p:to>
                                        <p:strVal val="visible"/>
                                      </p:to>
                                    </p:set>
                                    <p:anim calcmode="lin" valueType="num">
                                      <p:cBhvr additive="base">
                                        <p:cTn id="45" dur="500" fill="hold"/>
                                        <p:tgtEl>
                                          <p:spTgt spid="43"/>
                                        </p:tgtEl>
                                        <p:attrNameLst>
                                          <p:attrName>ppt_x</p:attrName>
                                        </p:attrNameLst>
                                      </p:cBhvr>
                                      <p:tavLst>
                                        <p:tav tm="0">
                                          <p:val>
                                            <p:strVal val="#ppt_x"/>
                                          </p:val>
                                        </p:tav>
                                        <p:tav tm="100000">
                                          <p:val>
                                            <p:strVal val="#ppt_x"/>
                                          </p:val>
                                        </p:tav>
                                      </p:tavLst>
                                    </p:anim>
                                    <p:anim calcmode="lin" valueType="num">
                                      <p:cBhvr additive="base">
                                        <p:cTn id="46" dur="500" fill="hold"/>
                                        <p:tgtEl>
                                          <p:spTgt spid="43"/>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stCondLst>
                                    <p:cond delay="0"/>
                                  </p:stCondLst>
                                  <p:childTnLst>
                                    <p:set>
                                      <p:cBhvr>
                                        <p:cTn id="48" dur="1" fill="hold">
                                          <p:stCondLst>
                                            <p:cond delay="0"/>
                                          </p:stCondLst>
                                        </p:cTn>
                                        <p:tgtEl>
                                          <p:spTgt spid="39"/>
                                        </p:tgtEl>
                                        <p:attrNameLst>
                                          <p:attrName>style.visibility</p:attrName>
                                        </p:attrNameLst>
                                      </p:cBhvr>
                                      <p:to>
                                        <p:strVal val="visible"/>
                                      </p:to>
                                    </p:set>
                                    <p:anim calcmode="lin" valueType="num">
                                      <p:cBhvr additive="base">
                                        <p:cTn id="49" dur="500" fill="hold"/>
                                        <p:tgtEl>
                                          <p:spTgt spid="39"/>
                                        </p:tgtEl>
                                        <p:attrNameLst>
                                          <p:attrName>ppt_x</p:attrName>
                                        </p:attrNameLst>
                                      </p:cBhvr>
                                      <p:tavLst>
                                        <p:tav tm="0">
                                          <p:val>
                                            <p:strVal val="#ppt_x"/>
                                          </p:val>
                                        </p:tav>
                                        <p:tav tm="100000">
                                          <p:val>
                                            <p:strVal val="#ppt_x"/>
                                          </p:val>
                                        </p:tav>
                                      </p:tavLst>
                                    </p:anim>
                                    <p:anim calcmode="lin" valueType="num">
                                      <p:cBhvr additive="base">
                                        <p:cTn id="50" dur="500" fill="hold"/>
                                        <p:tgtEl>
                                          <p:spTgt spid="39"/>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21"/>
                                        </p:tgtEl>
                                        <p:attrNameLst>
                                          <p:attrName>style.visibility</p:attrName>
                                        </p:attrNameLst>
                                      </p:cBhvr>
                                      <p:to>
                                        <p:strVal val="visible"/>
                                      </p:to>
                                    </p:set>
                                    <p:anim calcmode="lin" valueType="num">
                                      <p:cBhvr additive="base">
                                        <p:cTn id="55" dur="500" fill="hold"/>
                                        <p:tgtEl>
                                          <p:spTgt spid="21"/>
                                        </p:tgtEl>
                                        <p:attrNameLst>
                                          <p:attrName>ppt_x</p:attrName>
                                        </p:attrNameLst>
                                      </p:cBhvr>
                                      <p:tavLst>
                                        <p:tav tm="0">
                                          <p:val>
                                            <p:strVal val="#ppt_x"/>
                                          </p:val>
                                        </p:tav>
                                        <p:tav tm="100000">
                                          <p:val>
                                            <p:strVal val="#ppt_x"/>
                                          </p:val>
                                        </p:tav>
                                      </p:tavLst>
                                    </p:anim>
                                    <p:anim calcmode="lin" valueType="num">
                                      <p:cBhvr additive="base">
                                        <p:cTn id="56"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22"/>
                                        </p:tgtEl>
                                        <p:attrNameLst>
                                          <p:attrName>style.visibility</p:attrName>
                                        </p:attrNameLst>
                                      </p:cBhvr>
                                      <p:to>
                                        <p:strVal val="visible"/>
                                      </p:to>
                                    </p:set>
                                    <p:anim calcmode="lin" valueType="num">
                                      <p:cBhvr additive="base">
                                        <p:cTn id="61" dur="500" fill="hold"/>
                                        <p:tgtEl>
                                          <p:spTgt spid="22"/>
                                        </p:tgtEl>
                                        <p:attrNameLst>
                                          <p:attrName>ppt_x</p:attrName>
                                        </p:attrNameLst>
                                      </p:cBhvr>
                                      <p:tavLst>
                                        <p:tav tm="0">
                                          <p:val>
                                            <p:strVal val="#ppt_x"/>
                                          </p:val>
                                        </p:tav>
                                        <p:tav tm="100000">
                                          <p:val>
                                            <p:strVal val="#ppt_x"/>
                                          </p:val>
                                        </p:tav>
                                      </p:tavLst>
                                    </p:anim>
                                    <p:anim calcmode="lin" valueType="num">
                                      <p:cBhvr additive="base">
                                        <p:cTn id="62"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23"/>
                                        </p:tgtEl>
                                        <p:attrNameLst>
                                          <p:attrName>style.visibility</p:attrName>
                                        </p:attrNameLst>
                                      </p:cBhvr>
                                      <p:to>
                                        <p:strVal val="visible"/>
                                      </p:to>
                                    </p:set>
                                    <p:anim calcmode="lin" valueType="num">
                                      <p:cBhvr additive="base">
                                        <p:cTn id="67" dur="500" fill="hold"/>
                                        <p:tgtEl>
                                          <p:spTgt spid="23"/>
                                        </p:tgtEl>
                                        <p:attrNameLst>
                                          <p:attrName>ppt_x</p:attrName>
                                        </p:attrNameLst>
                                      </p:cBhvr>
                                      <p:tavLst>
                                        <p:tav tm="0">
                                          <p:val>
                                            <p:strVal val="#ppt_x"/>
                                          </p:val>
                                        </p:tav>
                                        <p:tav tm="100000">
                                          <p:val>
                                            <p:strVal val="#ppt_x"/>
                                          </p:val>
                                        </p:tav>
                                      </p:tavLst>
                                    </p:anim>
                                    <p:anim calcmode="lin" valueType="num">
                                      <p:cBhvr additive="base">
                                        <p:cTn id="68"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grpId="0" nodeType="clickEffect">
                                  <p:stCondLst>
                                    <p:cond delay="0"/>
                                  </p:stCondLst>
                                  <p:childTnLst>
                                    <p:set>
                                      <p:cBhvr>
                                        <p:cTn id="72" dur="1" fill="hold">
                                          <p:stCondLst>
                                            <p:cond delay="0"/>
                                          </p:stCondLst>
                                        </p:cTn>
                                        <p:tgtEl>
                                          <p:spTgt spid="26"/>
                                        </p:tgtEl>
                                        <p:attrNameLst>
                                          <p:attrName>style.visibility</p:attrName>
                                        </p:attrNameLst>
                                      </p:cBhvr>
                                      <p:to>
                                        <p:strVal val="visible"/>
                                      </p:to>
                                    </p:set>
                                    <p:anim calcmode="lin" valueType="num">
                                      <p:cBhvr additive="base">
                                        <p:cTn id="73" dur="500" fill="hold"/>
                                        <p:tgtEl>
                                          <p:spTgt spid="26"/>
                                        </p:tgtEl>
                                        <p:attrNameLst>
                                          <p:attrName>ppt_x</p:attrName>
                                        </p:attrNameLst>
                                      </p:cBhvr>
                                      <p:tavLst>
                                        <p:tav tm="0">
                                          <p:val>
                                            <p:strVal val="#ppt_x"/>
                                          </p:val>
                                        </p:tav>
                                        <p:tav tm="100000">
                                          <p:val>
                                            <p:strVal val="#ppt_x"/>
                                          </p:val>
                                        </p:tav>
                                      </p:tavLst>
                                    </p:anim>
                                    <p:anim calcmode="lin" valueType="num">
                                      <p:cBhvr additive="base">
                                        <p:cTn id="74"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0" grpId="0"/>
      <p:bldP spid="41" grpId="0"/>
      <p:bldP spid="42" grpId="0"/>
      <p:bldP spid="43" grpId="0"/>
      <p:bldP spid="44" grpId="0"/>
      <p:bldP spid="45" grpId="0"/>
      <p:bldP spid="21" grpId="0"/>
      <p:bldP spid="22" grpId="0"/>
      <p:bldP spid="23" grpId="0"/>
      <p:bldP spid="26"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b="1" dirty="0" smtClean="0">
                <a:solidFill>
                  <a:schemeClr val="tx1"/>
                </a:solidFill>
                <a:ea typeface="Microsoft YaHei" charset="0"/>
                <a:cs typeface="Microsoft YaHei" charset="0"/>
              </a:rPr>
              <a:t>解决实验动机提出的问题</a:t>
            </a:r>
            <a:endParaRPr kumimoji="1" lang="zh-CN" altLang="en-US" b="1" dirty="0">
              <a:solidFill>
                <a:schemeClr val="tx1"/>
              </a:solidFill>
              <a:ea typeface="Microsoft YaHei" charset="0"/>
              <a:cs typeface="Microsoft YaHei" charset="0"/>
            </a:endParaRPr>
          </a:p>
        </p:txBody>
      </p:sp>
      <p:sp>
        <p:nvSpPr>
          <p:cNvPr id="3" name="内容占位符 2"/>
          <p:cNvSpPr>
            <a:spLocks noGrp="1"/>
          </p:cNvSpPr>
          <p:nvPr>
            <p:ph sz="quarter" idx="1"/>
          </p:nvPr>
        </p:nvSpPr>
        <p:spPr/>
        <p:txBody>
          <a:bodyPr/>
          <a:lstStyle/>
          <a:p>
            <a:r>
              <a:rPr kumimoji="1" lang="en-US" altLang="zh-CN" dirty="0" smtClean="0"/>
              <a:t>FDRC</a:t>
            </a:r>
            <a:r>
              <a:rPr kumimoji="1" lang="zh-CN" altLang="en-US" dirty="0" smtClean="0"/>
              <a:t> 可对有期限的流和无期限的流同时优化</a:t>
            </a:r>
          </a:p>
          <a:p>
            <a:endParaRPr kumimoji="1" lang="zh-CN" altLang="en-US" dirty="0"/>
          </a:p>
          <a:p>
            <a:endParaRPr kumimoji="1" lang="zh-CN" altLang="en-US" dirty="0" smtClean="0"/>
          </a:p>
          <a:p>
            <a:endParaRPr kumimoji="1" lang="zh-CN" altLang="en-US" dirty="0"/>
          </a:p>
          <a:p>
            <a:endParaRPr kumimoji="1" lang="zh-CN" altLang="en-US" dirty="0" smtClean="0"/>
          </a:p>
          <a:p>
            <a:endParaRPr kumimoji="1" lang="zh-CN" altLang="en-US" dirty="0"/>
          </a:p>
          <a:p>
            <a:endParaRPr kumimoji="1" lang="zh-CN" altLang="en-US" dirty="0"/>
          </a:p>
          <a:p>
            <a:endParaRPr kumimoji="1" lang="zh-CN" altLang="en-US" dirty="0" smtClean="0"/>
          </a:p>
          <a:p>
            <a:endParaRPr kumimoji="1" lang="zh-CN" altLang="en-US" dirty="0"/>
          </a:p>
          <a:p>
            <a:endParaRPr kumimoji="1" lang="zh-CN" altLang="en-US" dirty="0" smtClean="0"/>
          </a:p>
          <a:p>
            <a:endParaRPr kumimoji="1" lang="zh-CN" altLang="en-US" dirty="0"/>
          </a:p>
          <a:p>
            <a:endParaRPr kumimoji="1" lang="zh-CN" altLang="en-US" dirty="0"/>
          </a:p>
        </p:txBody>
      </p:sp>
      <p:pic>
        <p:nvPicPr>
          <p:cNvPr id="6" name="图片 5"/>
          <p:cNvPicPr>
            <a:picLocks noChangeAspect="1"/>
          </p:cNvPicPr>
          <p:nvPr/>
        </p:nvPicPr>
        <p:blipFill>
          <a:blip r:embed="rId2"/>
          <a:stretch>
            <a:fillRect/>
          </a:stretch>
        </p:blipFill>
        <p:spPr>
          <a:xfrm>
            <a:off x="641858" y="1722627"/>
            <a:ext cx="2349500" cy="2247900"/>
          </a:xfrm>
          <a:prstGeom prst="rect">
            <a:avLst/>
          </a:prstGeom>
        </p:spPr>
      </p:pic>
      <p:pic>
        <p:nvPicPr>
          <p:cNvPr id="7" name="图片 6"/>
          <p:cNvPicPr>
            <a:picLocks noChangeAspect="1"/>
          </p:cNvPicPr>
          <p:nvPr/>
        </p:nvPicPr>
        <p:blipFill>
          <a:blip r:embed="rId3"/>
          <a:stretch>
            <a:fillRect/>
          </a:stretch>
        </p:blipFill>
        <p:spPr>
          <a:xfrm>
            <a:off x="692658" y="4240040"/>
            <a:ext cx="2298700" cy="2209800"/>
          </a:xfrm>
          <a:prstGeom prst="rect">
            <a:avLst/>
          </a:prstGeom>
        </p:spPr>
      </p:pic>
      <p:pic>
        <p:nvPicPr>
          <p:cNvPr id="8" name="图片 7"/>
          <p:cNvPicPr>
            <a:picLocks noChangeAspect="1"/>
          </p:cNvPicPr>
          <p:nvPr/>
        </p:nvPicPr>
        <p:blipFill>
          <a:blip r:embed="rId4"/>
          <a:stretch>
            <a:fillRect/>
          </a:stretch>
        </p:blipFill>
        <p:spPr>
          <a:xfrm>
            <a:off x="4440936" y="1722627"/>
            <a:ext cx="2286000" cy="2222500"/>
          </a:xfrm>
          <a:prstGeom prst="rect">
            <a:avLst/>
          </a:prstGeom>
        </p:spPr>
      </p:pic>
      <p:pic>
        <p:nvPicPr>
          <p:cNvPr id="9" name="图片 8"/>
          <p:cNvPicPr>
            <a:picLocks noChangeAspect="1"/>
          </p:cNvPicPr>
          <p:nvPr/>
        </p:nvPicPr>
        <p:blipFill>
          <a:blip r:embed="rId5"/>
          <a:stretch>
            <a:fillRect/>
          </a:stretch>
        </p:blipFill>
        <p:spPr>
          <a:xfrm>
            <a:off x="4504436" y="4354340"/>
            <a:ext cx="2222500" cy="2095500"/>
          </a:xfrm>
          <a:prstGeom prst="rect">
            <a:avLst/>
          </a:prstGeom>
        </p:spPr>
      </p:pic>
      <p:cxnSp>
        <p:nvCxnSpPr>
          <p:cNvPr id="11" name="直线连接符 10"/>
          <p:cNvCxnSpPr/>
          <p:nvPr/>
        </p:nvCxnSpPr>
        <p:spPr>
          <a:xfrm flipV="1">
            <a:off x="0" y="3970527"/>
            <a:ext cx="12192000" cy="38608"/>
          </a:xfrm>
          <a:prstGeom prst="line">
            <a:avLst/>
          </a:prstGeom>
          <a:ln w="41275">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圆角矩形 14"/>
          <p:cNvSpPr/>
          <p:nvPr/>
        </p:nvSpPr>
        <p:spPr>
          <a:xfrm>
            <a:off x="7162838" y="2042314"/>
            <a:ext cx="3668048" cy="1529433"/>
          </a:xfrm>
          <a:prstGeom prst="roundRect">
            <a:avLst/>
          </a:prstGeom>
          <a:solidFill>
            <a:srgbClr val="0432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3600" dirty="0" smtClean="0">
                <a:solidFill>
                  <a:schemeClr val="bg1"/>
                </a:solidFill>
                <a:latin typeface="Microsoft YaHei" charset="0"/>
                <a:ea typeface="Microsoft YaHei" charset="0"/>
                <a:cs typeface="Microsoft YaHei" charset="0"/>
              </a:rPr>
              <a:t>期限错失和</a:t>
            </a:r>
            <a:r>
              <a:rPr kumimoji="1" lang="en-US" altLang="zh-CN" sz="3600" dirty="0" smtClean="0">
                <a:solidFill>
                  <a:schemeClr val="bg1"/>
                </a:solidFill>
                <a:latin typeface="Microsoft YaHei" charset="0"/>
                <a:ea typeface="Microsoft YaHei" charset="0"/>
                <a:cs typeface="Microsoft YaHei" charset="0"/>
              </a:rPr>
              <a:t>D2TCP</a:t>
            </a:r>
            <a:r>
              <a:rPr kumimoji="1" lang="zh-CN" altLang="en-US" sz="3600" dirty="0" smtClean="0">
                <a:solidFill>
                  <a:schemeClr val="bg1"/>
                </a:solidFill>
                <a:latin typeface="Microsoft YaHei" charset="0"/>
                <a:ea typeface="Microsoft YaHei" charset="0"/>
                <a:cs typeface="Microsoft YaHei" charset="0"/>
              </a:rPr>
              <a:t>基本相同</a:t>
            </a:r>
            <a:endParaRPr kumimoji="1" lang="zh-CN" altLang="en-US" sz="3600" dirty="0">
              <a:solidFill>
                <a:schemeClr val="bg1"/>
              </a:solidFill>
              <a:latin typeface="Microsoft YaHei" charset="0"/>
              <a:ea typeface="Microsoft YaHei" charset="0"/>
              <a:cs typeface="Microsoft YaHei" charset="0"/>
            </a:endParaRPr>
          </a:p>
        </p:txBody>
      </p:sp>
      <p:sp>
        <p:nvSpPr>
          <p:cNvPr id="16" name="圆角矩形 15"/>
          <p:cNvSpPr/>
          <p:nvPr/>
        </p:nvSpPr>
        <p:spPr>
          <a:xfrm>
            <a:off x="7327255" y="4535903"/>
            <a:ext cx="3668048" cy="1529433"/>
          </a:xfrm>
          <a:prstGeom prst="roundRect">
            <a:avLst/>
          </a:prstGeom>
          <a:solidFill>
            <a:srgbClr val="0432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3600" dirty="0" smtClean="0">
                <a:solidFill>
                  <a:schemeClr val="bg1"/>
                </a:solidFill>
                <a:latin typeface="Microsoft YaHei" charset="0"/>
                <a:ea typeface="Microsoft YaHei" charset="0"/>
                <a:cs typeface="Microsoft YaHei" charset="0"/>
              </a:rPr>
              <a:t>FCT</a:t>
            </a:r>
            <a:r>
              <a:rPr kumimoji="1" lang="zh-CN" altLang="en-US" sz="3600" dirty="0" smtClean="0">
                <a:solidFill>
                  <a:schemeClr val="bg1"/>
                </a:solidFill>
                <a:latin typeface="Microsoft YaHei" charset="0"/>
                <a:ea typeface="Microsoft YaHei" charset="0"/>
                <a:cs typeface="Microsoft YaHei" charset="0"/>
              </a:rPr>
              <a:t>优化能力和</a:t>
            </a:r>
            <a:r>
              <a:rPr kumimoji="1" lang="en-US" altLang="zh-CN" sz="3600" dirty="0" smtClean="0">
                <a:solidFill>
                  <a:schemeClr val="bg1"/>
                </a:solidFill>
                <a:latin typeface="Microsoft YaHei" charset="0"/>
                <a:ea typeface="Microsoft YaHei" charset="0"/>
                <a:cs typeface="Microsoft YaHei" charset="0"/>
              </a:rPr>
              <a:t>L2DCT</a:t>
            </a:r>
            <a:r>
              <a:rPr kumimoji="1" lang="zh-CN" altLang="en-US" sz="3600" dirty="0" smtClean="0">
                <a:solidFill>
                  <a:schemeClr val="bg1"/>
                </a:solidFill>
                <a:latin typeface="Microsoft YaHei" charset="0"/>
                <a:ea typeface="Microsoft YaHei" charset="0"/>
                <a:cs typeface="Microsoft YaHei" charset="0"/>
              </a:rPr>
              <a:t>基本相同</a:t>
            </a:r>
            <a:endParaRPr kumimoji="1" lang="zh-CN" altLang="en-US" sz="3600" dirty="0">
              <a:solidFill>
                <a:schemeClr val="bg1"/>
              </a:solidFill>
              <a:latin typeface="Microsoft YaHei" charset="0"/>
              <a:ea typeface="Microsoft YaHei" charset="0"/>
              <a:cs typeface="Microsoft YaHei" charset="0"/>
            </a:endParaRPr>
          </a:p>
        </p:txBody>
      </p:sp>
      <p:sp>
        <p:nvSpPr>
          <p:cNvPr id="17" name="圆角矩形 16"/>
          <p:cNvSpPr/>
          <p:nvPr/>
        </p:nvSpPr>
        <p:spPr>
          <a:xfrm>
            <a:off x="2959608" y="1958792"/>
            <a:ext cx="1481328" cy="1529433"/>
          </a:xfrm>
          <a:prstGeom prst="roundRect">
            <a:avLst/>
          </a:prstGeom>
          <a:solidFill>
            <a:srgbClr val="0432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3600" dirty="0" smtClean="0">
                <a:solidFill>
                  <a:schemeClr val="bg1"/>
                </a:solidFill>
                <a:latin typeface="Microsoft YaHei" charset="0"/>
                <a:ea typeface="Microsoft YaHei" charset="0"/>
                <a:cs typeface="Microsoft YaHei" charset="0"/>
              </a:rPr>
              <a:t>VS</a:t>
            </a:r>
            <a:endParaRPr kumimoji="1" lang="zh-CN" altLang="en-US" sz="3600" dirty="0">
              <a:solidFill>
                <a:schemeClr val="bg1"/>
              </a:solidFill>
              <a:latin typeface="Microsoft YaHei" charset="0"/>
              <a:ea typeface="Microsoft YaHei" charset="0"/>
              <a:cs typeface="Microsoft YaHei" charset="0"/>
            </a:endParaRPr>
          </a:p>
        </p:txBody>
      </p:sp>
      <p:sp>
        <p:nvSpPr>
          <p:cNvPr id="18" name="圆角矩形 17"/>
          <p:cNvSpPr/>
          <p:nvPr/>
        </p:nvSpPr>
        <p:spPr>
          <a:xfrm>
            <a:off x="3023108" y="4394936"/>
            <a:ext cx="1481328" cy="1529433"/>
          </a:xfrm>
          <a:prstGeom prst="roundRect">
            <a:avLst/>
          </a:prstGeom>
          <a:solidFill>
            <a:srgbClr val="0432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3600" smtClean="0">
                <a:solidFill>
                  <a:schemeClr val="bg1"/>
                </a:solidFill>
                <a:latin typeface="Microsoft YaHei" charset="0"/>
                <a:ea typeface="Microsoft YaHei" charset="0"/>
                <a:cs typeface="Microsoft YaHei" charset="0"/>
              </a:rPr>
              <a:t>VS</a:t>
            </a:r>
            <a:endParaRPr kumimoji="1" lang="zh-CN" altLang="en-US" sz="3600" dirty="0">
              <a:solidFill>
                <a:schemeClr val="bg1"/>
              </a:solidFill>
              <a:latin typeface="Microsoft YaHei" charset="0"/>
              <a:ea typeface="Microsoft YaHei" charset="0"/>
              <a:cs typeface="Microsoft YaHei" charset="0"/>
            </a:endParaRPr>
          </a:p>
        </p:txBody>
      </p:sp>
    </p:spTree>
    <p:extLst>
      <p:ext uri="{BB962C8B-B14F-4D97-AF65-F5344CB8AC3E}">
        <p14:creationId xmlns:p14="http://schemas.microsoft.com/office/powerpoint/2010/main" val="547547519"/>
      </p:ext>
    </p:extLst>
  </p:cSld>
  <p:clrMapOvr>
    <a:masterClrMapping/>
  </p:clrMapOvr>
  <p:transition>
    <p:fade thruBlk="1"/>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b="1" dirty="0" smtClean="0">
                <a:solidFill>
                  <a:schemeClr val="tx1"/>
                </a:solidFill>
                <a:ea typeface="Microsoft YaHei" charset="0"/>
                <a:cs typeface="Microsoft YaHei" charset="0"/>
              </a:rPr>
              <a:t>仿真测试－期限错失对比</a:t>
            </a:r>
            <a:endParaRPr kumimoji="1" lang="zh-CN" altLang="en-US" b="1" dirty="0">
              <a:solidFill>
                <a:schemeClr val="tx1"/>
              </a:solidFill>
              <a:ea typeface="Microsoft YaHei" charset="0"/>
              <a:cs typeface="Microsoft YaHei" charset="0"/>
            </a:endParaRPr>
          </a:p>
        </p:txBody>
      </p:sp>
      <p:pic>
        <p:nvPicPr>
          <p:cNvPr id="6" name="内容占位符 5"/>
          <p:cNvPicPr>
            <a:picLocks noGrp="1" noChangeAspect="1"/>
          </p:cNvPicPr>
          <p:nvPr>
            <p:ph sz="quarter" idx="1"/>
          </p:nvPr>
        </p:nvPicPr>
        <p:blipFill>
          <a:blip r:embed="rId2"/>
          <a:stretch>
            <a:fillRect/>
          </a:stretch>
        </p:blipFill>
        <p:spPr>
          <a:xfrm>
            <a:off x="5620869" y="1221701"/>
            <a:ext cx="3120795" cy="2404914"/>
          </a:xfrm>
          <a:prstGeom prst="rect">
            <a:avLst/>
          </a:prstGeom>
        </p:spPr>
      </p:pic>
      <p:pic>
        <p:nvPicPr>
          <p:cNvPr id="4" name="图片 3"/>
          <p:cNvPicPr>
            <a:picLocks noChangeAspect="1"/>
          </p:cNvPicPr>
          <p:nvPr/>
        </p:nvPicPr>
        <p:blipFill>
          <a:blip r:embed="rId3"/>
          <a:stretch>
            <a:fillRect/>
          </a:stretch>
        </p:blipFill>
        <p:spPr>
          <a:xfrm>
            <a:off x="0" y="1221699"/>
            <a:ext cx="3114621" cy="2344460"/>
          </a:xfrm>
          <a:prstGeom prst="rect">
            <a:avLst/>
          </a:prstGeom>
        </p:spPr>
      </p:pic>
      <p:pic>
        <p:nvPicPr>
          <p:cNvPr id="5" name="图片 4"/>
          <p:cNvPicPr>
            <a:picLocks noChangeAspect="1"/>
          </p:cNvPicPr>
          <p:nvPr/>
        </p:nvPicPr>
        <p:blipFill>
          <a:blip r:embed="rId4"/>
          <a:stretch>
            <a:fillRect/>
          </a:stretch>
        </p:blipFill>
        <p:spPr>
          <a:xfrm>
            <a:off x="2996264" y="1245023"/>
            <a:ext cx="3000019" cy="2344459"/>
          </a:xfrm>
          <a:prstGeom prst="rect">
            <a:avLst/>
          </a:prstGeom>
        </p:spPr>
      </p:pic>
      <p:pic>
        <p:nvPicPr>
          <p:cNvPr id="7" name="图片 6"/>
          <p:cNvPicPr>
            <a:picLocks noChangeAspect="1"/>
          </p:cNvPicPr>
          <p:nvPr/>
        </p:nvPicPr>
        <p:blipFill>
          <a:blip r:embed="rId5"/>
          <a:stretch>
            <a:fillRect/>
          </a:stretch>
        </p:blipFill>
        <p:spPr>
          <a:xfrm>
            <a:off x="8842267" y="1221697"/>
            <a:ext cx="3062175" cy="2327706"/>
          </a:xfrm>
          <a:prstGeom prst="rect">
            <a:avLst/>
          </a:prstGeom>
        </p:spPr>
      </p:pic>
      <p:pic>
        <p:nvPicPr>
          <p:cNvPr id="8" name="图片 7"/>
          <p:cNvPicPr>
            <a:picLocks noChangeAspect="1"/>
          </p:cNvPicPr>
          <p:nvPr/>
        </p:nvPicPr>
        <p:blipFill>
          <a:blip r:embed="rId6"/>
          <a:stretch>
            <a:fillRect/>
          </a:stretch>
        </p:blipFill>
        <p:spPr>
          <a:xfrm>
            <a:off x="83770" y="3626615"/>
            <a:ext cx="3030851" cy="2262157"/>
          </a:xfrm>
          <a:prstGeom prst="rect">
            <a:avLst/>
          </a:prstGeom>
        </p:spPr>
      </p:pic>
      <p:pic>
        <p:nvPicPr>
          <p:cNvPr id="9" name="图片 8"/>
          <p:cNvPicPr>
            <a:picLocks noChangeAspect="1"/>
          </p:cNvPicPr>
          <p:nvPr/>
        </p:nvPicPr>
        <p:blipFill>
          <a:blip r:embed="rId7"/>
          <a:stretch>
            <a:fillRect/>
          </a:stretch>
        </p:blipFill>
        <p:spPr>
          <a:xfrm>
            <a:off x="3193773" y="3653821"/>
            <a:ext cx="2979934" cy="2234951"/>
          </a:xfrm>
          <a:prstGeom prst="rect">
            <a:avLst/>
          </a:prstGeom>
        </p:spPr>
      </p:pic>
      <p:pic>
        <p:nvPicPr>
          <p:cNvPr id="10" name="图片 9"/>
          <p:cNvPicPr>
            <a:picLocks noChangeAspect="1"/>
          </p:cNvPicPr>
          <p:nvPr/>
        </p:nvPicPr>
        <p:blipFill>
          <a:blip r:embed="rId8"/>
          <a:stretch>
            <a:fillRect/>
          </a:stretch>
        </p:blipFill>
        <p:spPr>
          <a:xfrm>
            <a:off x="6173707" y="3601612"/>
            <a:ext cx="2903348" cy="2234951"/>
          </a:xfrm>
          <a:prstGeom prst="rect">
            <a:avLst/>
          </a:prstGeom>
        </p:spPr>
      </p:pic>
      <p:pic>
        <p:nvPicPr>
          <p:cNvPr id="11" name="图片 10"/>
          <p:cNvPicPr>
            <a:picLocks noChangeAspect="1"/>
          </p:cNvPicPr>
          <p:nvPr/>
        </p:nvPicPr>
        <p:blipFill>
          <a:blip r:embed="rId9"/>
          <a:stretch>
            <a:fillRect/>
          </a:stretch>
        </p:blipFill>
        <p:spPr>
          <a:xfrm>
            <a:off x="9032426" y="3638971"/>
            <a:ext cx="2872016" cy="2234951"/>
          </a:xfrm>
          <a:prstGeom prst="rect">
            <a:avLst/>
          </a:prstGeom>
        </p:spPr>
      </p:pic>
      <p:sp>
        <p:nvSpPr>
          <p:cNvPr id="12" name="圆角矩形 11"/>
          <p:cNvSpPr/>
          <p:nvPr/>
        </p:nvSpPr>
        <p:spPr>
          <a:xfrm>
            <a:off x="341773" y="6028885"/>
            <a:ext cx="10126661" cy="877100"/>
          </a:xfrm>
          <a:prstGeom prst="roundRect">
            <a:avLst/>
          </a:prstGeom>
          <a:solidFill>
            <a:srgbClr val="0432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3600" dirty="0" smtClean="0">
                <a:solidFill>
                  <a:schemeClr val="bg1"/>
                </a:solidFill>
                <a:latin typeface="Microsoft YaHei" charset="0"/>
                <a:ea typeface="Microsoft YaHei" charset="0"/>
                <a:cs typeface="Microsoft YaHei" charset="0"/>
              </a:rPr>
              <a:t>FDRC</a:t>
            </a:r>
            <a:r>
              <a:rPr kumimoji="1" lang="zh-CN" altLang="en-US" sz="3600" dirty="0" smtClean="0">
                <a:solidFill>
                  <a:schemeClr val="bg1"/>
                </a:solidFill>
                <a:latin typeface="Microsoft YaHei" charset="0"/>
                <a:ea typeface="Microsoft YaHei" charset="0"/>
                <a:cs typeface="Microsoft YaHei" charset="0"/>
              </a:rPr>
              <a:t>性能高于</a:t>
            </a:r>
            <a:r>
              <a:rPr kumimoji="1" lang="en-US" altLang="zh-CN" sz="3600" dirty="0" smtClean="0">
                <a:solidFill>
                  <a:schemeClr val="bg1"/>
                </a:solidFill>
                <a:latin typeface="Microsoft YaHei" charset="0"/>
                <a:ea typeface="Microsoft YaHei" charset="0"/>
                <a:cs typeface="Microsoft YaHei" charset="0"/>
              </a:rPr>
              <a:t>D2TCP</a:t>
            </a:r>
            <a:r>
              <a:rPr kumimoji="1" lang="zh-CN" altLang="en-US" sz="3600" dirty="0" smtClean="0">
                <a:solidFill>
                  <a:schemeClr val="bg1"/>
                </a:solidFill>
                <a:latin typeface="Microsoft YaHei" charset="0"/>
                <a:ea typeface="Microsoft YaHei" charset="0"/>
                <a:cs typeface="Microsoft YaHei" charset="0"/>
              </a:rPr>
              <a:t>，不及</a:t>
            </a:r>
            <a:r>
              <a:rPr kumimoji="1" lang="en-US" altLang="zh-CN" sz="3600" dirty="0" smtClean="0">
                <a:solidFill>
                  <a:schemeClr val="bg1"/>
                </a:solidFill>
                <a:latin typeface="Microsoft YaHei" charset="0"/>
                <a:ea typeface="Microsoft YaHei" charset="0"/>
                <a:cs typeface="Microsoft YaHei" charset="0"/>
              </a:rPr>
              <a:t>LPD</a:t>
            </a:r>
            <a:endParaRPr kumimoji="1" lang="zh-CN" altLang="en-US" sz="3600" dirty="0">
              <a:solidFill>
                <a:schemeClr val="bg1"/>
              </a:solidFill>
              <a:latin typeface="Microsoft YaHei" charset="0"/>
              <a:ea typeface="Microsoft YaHei" charset="0"/>
              <a:cs typeface="Microsoft YaHei" charset="0"/>
            </a:endParaRPr>
          </a:p>
        </p:txBody>
      </p:sp>
    </p:spTree>
    <p:extLst>
      <p:ext uri="{BB962C8B-B14F-4D97-AF65-F5344CB8AC3E}">
        <p14:creationId xmlns:p14="http://schemas.microsoft.com/office/powerpoint/2010/main" val="1186090428"/>
      </p:ext>
    </p:extLst>
  </p:cSld>
  <p:clrMapOvr>
    <a:masterClrMapping/>
  </p:clrMapOvr>
  <p:transition>
    <p:fade thruBlk="1"/>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b="1" dirty="0">
                <a:solidFill>
                  <a:schemeClr val="tx1"/>
                </a:solidFill>
                <a:ea typeface="Microsoft YaHei" charset="0"/>
                <a:cs typeface="Microsoft YaHei" charset="0"/>
              </a:rPr>
              <a:t>仿真测试</a:t>
            </a:r>
            <a:r>
              <a:rPr kumimoji="1" lang="zh-CN" altLang="en-US" b="1" dirty="0" smtClean="0">
                <a:solidFill>
                  <a:schemeClr val="tx1"/>
                </a:solidFill>
                <a:ea typeface="Microsoft YaHei" charset="0"/>
                <a:cs typeface="Microsoft YaHei" charset="0"/>
              </a:rPr>
              <a:t>－流完成时间对比</a:t>
            </a:r>
            <a:endParaRPr kumimoji="1" lang="zh-CN" altLang="en-US" dirty="0"/>
          </a:p>
        </p:txBody>
      </p:sp>
      <p:pic>
        <p:nvPicPr>
          <p:cNvPr id="6" name="内容占位符 5"/>
          <p:cNvPicPr>
            <a:picLocks noGrp="1" noChangeAspect="1"/>
          </p:cNvPicPr>
          <p:nvPr>
            <p:ph sz="quarter" idx="1"/>
          </p:nvPr>
        </p:nvPicPr>
        <p:blipFill>
          <a:blip r:embed="rId2"/>
          <a:stretch>
            <a:fillRect/>
          </a:stretch>
        </p:blipFill>
        <p:spPr>
          <a:xfrm>
            <a:off x="7070577" y="1120547"/>
            <a:ext cx="3465210" cy="2775894"/>
          </a:xfrm>
          <a:prstGeom prst="rect">
            <a:avLst/>
          </a:prstGeom>
        </p:spPr>
      </p:pic>
      <p:pic>
        <p:nvPicPr>
          <p:cNvPr id="5" name="图片 4"/>
          <p:cNvPicPr>
            <a:picLocks noChangeAspect="1"/>
          </p:cNvPicPr>
          <p:nvPr/>
        </p:nvPicPr>
        <p:blipFill>
          <a:blip r:embed="rId3"/>
          <a:stretch>
            <a:fillRect/>
          </a:stretch>
        </p:blipFill>
        <p:spPr>
          <a:xfrm>
            <a:off x="3519576" y="1120547"/>
            <a:ext cx="3551001" cy="2653705"/>
          </a:xfrm>
          <a:prstGeom prst="rect">
            <a:avLst/>
          </a:prstGeom>
        </p:spPr>
      </p:pic>
      <p:pic>
        <p:nvPicPr>
          <p:cNvPr id="7" name="图片 6"/>
          <p:cNvPicPr>
            <a:picLocks noChangeAspect="1"/>
          </p:cNvPicPr>
          <p:nvPr/>
        </p:nvPicPr>
        <p:blipFill>
          <a:blip r:embed="rId4"/>
          <a:stretch>
            <a:fillRect/>
          </a:stretch>
        </p:blipFill>
        <p:spPr>
          <a:xfrm>
            <a:off x="219373" y="1120547"/>
            <a:ext cx="3300203" cy="2570876"/>
          </a:xfrm>
          <a:prstGeom prst="rect">
            <a:avLst/>
          </a:prstGeom>
        </p:spPr>
      </p:pic>
      <p:pic>
        <p:nvPicPr>
          <p:cNvPr id="8" name="图片 7"/>
          <p:cNvPicPr>
            <a:picLocks noChangeAspect="1"/>
          </p:cNvPicPr>
          <p:nvPr/>
        </p:nvPicPr>
        <p:blipFill>
          <a:blip r:embed="rId5"/>
          <a:stretch>
            <a:fillRect/>
          </a:stretch>
        </p:blipFill>
        <p:spPr>
          <a:xfrm>
            <a:off x="219373" y="3691423"/>
            <a:ext cx="3460340" cy="2795642"/>
          </a:xfrm>
          <a:prstGeom prst="rect">
            <a:avLst/>
          </a:prstGeom>
        </p:spPr>
      </p:pic>
      <p:pic>
        <p:nvPicPr>
          <p:cNvPr id="9" name="图片 8"/>
          <p:cNvPicPr>
            <a:picLocks noChangeAspect="1"/>
          </p:cNvPicPr>
          <p:nvPr/>
        </p:nvPicPr>
        <p:blipFill>
          <a:blip r:embed="rId6"/>
          <a:stretch>
            <a:fillRect/>
          </a:stretch>
        </p:blipFill>
        <p:spPr>
          <a:xfrm>
            <a:off x="3792122" y="3774252"/>
            <a:ext cx="3187794" cy="2583212"/>
          </a:xfrm>
          <a:prstGeom prst="rect">
            <a:avLst/>
          </a:prstGeom>
        </p:spPr>
      </p:pic>
      <p:pic>
        <p:nvPicPr>
          <p:cNvPr id="10" name="图片 9"/>
          <p:cNvPicPr>
            <a:picLocks noChangeAspect="1"/>
          </p:cNvPicPr>
          <p:nvPr/>
        </p:nvPicPr>
        <p:blipFill>
          <a:blip r:embed="rId7"/>
          <a:stretch>
            <a:fillRect/>
          </a:stretch>
        </p:blipFill>
        <p:spPr>
          <a:xfrm>
            <a:off x="7230714" y="3774251"/>
            <a:ext cx="3300204" cy="2712813"/>
          </a:xfrm>
          <a:prstGeom prst="rect">
            <a:avLst/>
          </a:prstGeom>
        </p:spPr>
      </p:pic>
      <p:sp>
        <p:nvSpPr>
          <p:cNvPr id="11" name="圆角矩形 10"/>
          <p:cNvSpPr/>
          <p:nvPr/>
        </p:nvSpPr>
        <p:spPr>
          <a:xfrm>
            <a:off x="10376339" y="1224510"/>
            <a:ext cx="1821218" cy="4530188"/>
          </a:xfrm>
          <a:prstGeom prst="roundRect">
            <a:avLst/>
          </a:prstGeom>
          <a:solidFill>
            <a:srgbClr val="0432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3600" dirty="0" smtClean="0">
                <a:solidFill>
                  <a:schemeClr val="bg1"/>
                </a:solidFill>
                <a:latin typeface="Microsoft YaHei" charset="0"/>
                <a:ea typeface="Microsoft YaHei" charset="0"/>
                <a:cs typeface="Microsoft YaHei" charset="0"/>
              </a:rPr>
              <a:t>性能</a:t>
            </a:r>
          </a:p>
          <a:p>
            <a:pPr algn="ctr"/>
            <a:r>
              <a:rPr kumimoji="1" lang="en-US" altLang="zh-CN" sz="3600" dirty="0" smtClean="0">
                <a:solidFill>
                  <a:schemeClr val="bg1"/>
                </a:solidFill>
                <a:latin typeface="Microsoft YaHei" charset="0"/>
                <a:ea typeface="Microsoft YaHei" charset="0"/>
                <a:cs typeface="Microsoft YaHei" charset="0"/>
              </a:rPr>
              <a:t>FDRC</a:t>
            </a:r>
            <a:endParaRPr kumimoji="1" lang="zh-CN" altLang="en-US" sz="3600" dirty="0" smtClean="0">
              <a:solidFill>
                <a:schemeClr val="bg1"/>
              </a:solidFill>
              <a:latin typeface="Microsoft YaHei" charset="0"/>
              <a:ea typeface="Microsoft YaHei" charset="0"/>
              <a:cs typeface="Microsoft YaHei" charset="0"/>
            </a:endParaRPr>
          </a:p>
          <a:p>
            <a:pPr algn="ctr"/>
            <a:r>
              <a:rPr kumimoji="1" lang="en-US" altLang="zh-CN" sz="3600" dirty="0" smtClean="0">
                <a:solidFill>
                  <a:schemeClr val="bg1"/>
                </a:solidFill>
                <a:latin typeface="Microsoft YaHei" charset="0"/>
                <a:ea typeface="Microsoft YaHei" charset="0"/>
                <a:cs typeface="Microsoft YaHei" charset="0"/>
              </a:rPr>
              <a:t>&gt;</a:t>
            </a:r>
            <a:endParaRPr kumimoji="1" lang="zh-CN" altLang="en-US" sz="3600" dirty="0" smtClean="0">
              <a:solidFill>
                <a:schemeClr val="bg1"/>
              </a:solidFill>
              <a:latin typeface="Microsoft YaHei" charset="0"/>
              <a:ea typeface="Microsoft YaHei" charset="0"/>
              <a:cs typeface="Microsoft YaHei" charset="0"/>
            </a:endParaRPr>
          </a:p>
          <a:p>
            <a:pPr algn="ctr"/>
            <a:r>
              <a:rPr kumimoji="1" lang="en-US" altLang="zh-CN" sz="3600" dirty="0" smtClean="0">
                <a:solidFill>
                  <a:schemeClr val="bg1"/>
                </a:solidFill>
                <a:latin typeface="Microsoft YaHei" charset="0"/>
                <a:ea typeface="Microsoft YaHei" charset="0"/>
                <a:cs typeface="Microsoft YaHei" charset="0"/>
              </a:rPr>
              <a:t>L2DCT</a:t>
            </a:r>
            <a:endParaRPr kumimoji="1" lang="zh-CN" altLang="en-US" sz="3600" dirty="0">
              <a:solidFill>
                <a:schemeClr val="bg1"/>
              </a:solidFill>
              <a:latin typeface="Microsoft YaHei" charset="0"/>
              <a:ea typeface="Microsoft YaHei" charset="0"/>
              <a:cs typeface="Microsoft YaHei" charset="0"/>
            </a:endParaRPr>
          </a:p>
        </p:txBody>
      </p:sp>
    </p:spTree>
    <p:extLst>
      <p:ext uri="{BB962C8B-B14F-4D97-AF65-F5344CB8AC3E}">
        <p14:creationId xmlns:p14="http://schemas.microsoft.com/office/powerpoint/2010/main" val="1992576590"/>
      </p:ext>
    </p:extLst>
  </p:cSld>
  <p:clrMapOvr>
    <a:masterClrMapping/>
  </p:clrMapOvr>
  <p:transition>
    <p:fade thruBlk="1"/>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b="1" dirty="0" smtClean="0">
                <a:solidFill>
                  <a:schemeClr val="tx1"/>
                </a:solidFill>
                <a:ea typeface="Microsoft YaHei" charset="0"/>
                <a:cs typeface="Microsoft YaHei" charset="0"/>
              </a:rPr>
              <a:t>真实环境下测试</a:t>
            </a:r>
            <a:endParaRPr kumimoji="1" lang="zh-CN" altLang="en-US" b="1" dirty="0">
              <a:solidFill>
                <a:schemeClr val="tx1"/>
              </a:solidFill>
              <a:ea typeface="Microsoft YaHei" charset="0"/>
              <a:cs typeface="Microsoft YaHei" charset="0"/>
            </a:endParaRPr>
          </a:p>
        </p:txBody>
      </p:sp>
      <p:pic>
        <p:nvPicPr>
          <p:cNvPr id="4" name="内容占位符 3"/>
          <p:cNvPicPr>
            <a:picLocks noGrp="1" noChangeAspect="1"/>
          </p:cNvPicPr>
          <p:nvPr>
            <p:ph sz="quarter" idx="1"/>
          </p:nvPr>
        </p:nvPicPr>
        <p:blipFill>
          <a:blip r:embed="rId2"/>
          <a:stretch>
            <a:fillRect/>
          </a:stretch>
        </p:blipFill>
        <p:spPr>
          <a:xfrm>
            <a:off x="142247" y="1110088"/>
            <a:ext cx="4491157" cy="2681033"/>
          </a:xfrm>
          <a:prstGeom prst="rect">
            <a:avLst/>
          </a:prstGeom>
        </p:spPr>
      </p:pic>
      <p:pic>
        <p:nvPicPr>
          <p:cNvPr id="5" name="图片 4"/>
          <p:cNvPicPr>
            <a:picLocks noChangeAspect="1"/>
          </p:cNvPicPr>
          <p:nvPr/>
        </p:nvPicPr>
        <p:blipFill>
          <a:blip r:embed="rId3"/>
          <a:stretch>
            <a:fillRect/>
          </a:stretch>
        </p:blipFill>
        <p:spPr>
          <a:xfrm>
            <a:off x="4836424" y="1136821"/>
            <a:ext cx="3505200" cy="2705100"/>
          </a:xfrm>
          <a:prstGeom prst="rect">
            <a:avLst/>
          </a:prstGeom>
        </p:spPr>
      </p:pic>
      <p:pic>
        <p:nvPicPr>
          <p:cNvPr id="6" name="图片 5"/>
          <p:cNvPicPr>
            <a:picLocks noChangeAspect="1"/>
          </p:cNvPicPr>
          <p:nvPr/>
        </p:nvPicPr>
        <p:blipFill>
          <a:blip r:embed="rId4"/>
          <a:stretch>
            <a:fillRect/>
          </a:stretch>
        </p:blipFill>
        <p:spPr>
          <a:xfrm>
            <a:off x="8341624" y="1086021"/>
            <a:ext cx="3721100" cy="2755900"/>
          </a:xfrm>
          <a:prstGeom prst="rect">
            <a:avLst/>
          </a:prstGeom>
        </p:spPr>
      </p:pic>
      <p:pic>
        <p:nvPicPr>
          <p:cNvPr id="7" name="图片 6"/>
          <p:cNvPicPr>
            <a:picLocks noChangeAspect="1"/>
          </p:cNvPicPr>
          <p:nvPr/>
        </p:nvPicPr>
        <p:blipFill>
          <a:blip r:embed="rId5"/>
          <a:stretch>
            <a:fillRect/>
          </a:stretch>
        </p:blipFill>
        <p:spPr>
          <a:xfrm>
            <a:off x="249858" y="3791121"/>
            <a:ext cx="4226111" cy="2868471"/>
          </a:xfrm>
          <a:prstGeom prst="rect">
            <a:avLst/>
          </a:prstGeom>
        </p:spPr>
      </p:pic>
      <p:pic>
        <p:nvPicPr>
          <p:cNvPr id="8" name="图片 7"/>
          <p:cNvPicPr>
            <a:picLocks noChangeAspect="1"/>
          </p:cNvPicPr>
          <p:nvPr/>
        </p:nvPicPr>
        <p:blipFill>
          <a:blip r:embed="rId6"/>
          <a:stretch>
            <a:fillRect/>
          </a:stretch>
        </p:blipFill>
        <p:spPr>
          <a:xfrm>
            <a:off x="4991535" y="3791121"/>
            <a:ext cx="3710544" cy="3066879"/>
          </a:xfrm>
          <a:prstGeom prst="rect">
            <a:avLst/>
          </a:prstGeom>
        </p:spPr>
      </p:pic>
    </p:spTree>
    <p:extLst>
      <p:ext uri="{BB962C8B-B14F-4D97-AF65-F5344CB8AC3E}">
        <p14:creationId xmlns:p14="http://schemas.microsoft.com/office/powerpoint/2010/main" val="1204754116"/>
      </p:ext>
    </p:extLst>
  </p:cSld>
  <p:clrMapOvr>
    <a:masterClrMapping/>
  </p:clrMapOvr>
  <p:transition>
    <p:fade thruBlk="1"/>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L="82153"/>
            <a:r>
              <a:rPr lang="zh-CN" altLang="en-US" b="1" dirty="0" smtClean="0">
                <a:solidFill>
                  <a:schemeClr val="tx1"/>
                </a:solidFill>
                <a:ea typeface="Microsoft YaHei" charset="0"/>
                <a:cs typeface="Microsoft YaHei" charset="0"/>
              </a:rPr>
              <a:t>任务级别</a:t>
            </a:r>
            <a:r>
              <a:rPr lang="zh-CN" altLang="en-US" b="1" dirty="0">
                <a:solidFill>
                  <a:schemeClr val="tx1"/>
                </a:solidFill>
                <a:ea typeface="Microsoft YaHei" charset="0"/>
                <a:cs typeface="Microsoft YaHei" charset="0"/>
              </a:rPr>
              <a:t>传输的理论模型及优化方法</a:t>
            </a:r>
          </a:p>
        </p:txBody>
      </p:sp>
      <p:sp>
        <p:nvSpPr>
          <p:cNvPr id="3" name="内容占位符 2"/>
          <p:cNvSpPr>
            <a:spLocks noGrp="1"/>
          </p:cNvSpPr>
          <p:nvPr>
            <p:ph sz="quarter" idx="1"/>
          </p:nvPr>
        </p:nvSpPr>
        <p:spPr/>
        <p:txBody>
          <a:bodyPr/>
          <a:lstStyle/>
          <a:p>
            <a:pPr marL="539353" indent="-457200">
              <a:buFont typeface="Wingdings" charset="2"/>
              <a:buChar char="n"/>
            </a:pPr>
            <a:endParaRPr lang="zh-CN" altLang="en-US" sz="3200" dirty="0" smtClean="0">
              <a:ea typeface="Microsoft YaHei" charset="0"/>
              <a:cs typeface="Microsoft YaHei" charset="0"/>
            </a:endParaRPr>
          </a:p>
          <a:p>
            <a:pPr marL="539353" indent="-457200">
              <a:buFont typeface="Wingdings" charset="2"/>
              <a:buChar char="n"/>
            </a:pPr>
            <a:r>
              <a:rPr lang="zh-CN" altLang="en-US" sz="3200" dirty="0" smtClean="0">
                <a:ea typeface="Microsoft YaHei" charset="0"/>
                <a:cs typeface="Microsoft YaHei" charset="0"/>
              </a:rPr>
              <a:t>任务级别传输模型</a:t>
            </a:r>
          </a:p>
          <a:p>
            <a:pPr marL="539353" indent="-457200">
              <a:buFont typeface="Wingdings" charset="2"/>
              <a:buChar char="n"/>
            </a:pPr>
            <a:endParaRPr lang="zh-CN" altLang="en-US" sz="3200" b="1" dirty="0" smtClean="0">
              <a:ea typeface="Microsoft YaHei" charset="0"/>
              <a:cs typeface="Microsoft YaHei" charset="0"/>
            </a:endParaRPr>
          </a:p>
          <a:p>
            <a:pPr marL="539353" indent="-457200">
              <a:buFont typeface="Wingdings" charset="2"/>
              <a:buChar char="n"/>
            </a:pPr>
            <a:r>
              <a:rPr lang="zh-CN" altLang="en-US" sz="3200" dirty="0" smtClean="0">
                <a:ea typeface="Microsoft YaHei" charset="0"/>
                <a:cs typeface="Microsoft YaHei" charset="0"/>
              </a:rPr>
              <a:t>基于</a:t>
            </a:r>
            <a:r>
              <a:rPr lang="zh-CN" altLang="en-US" sz="3200" dirty="0">
                <a:ea typeface="Microsoft YaHei" charset="0"/>
                <a:cs typeface="Microsoft YaHei" charset="0"/>
              </a:rPr>
              <a:t>流信息的任务级传输优化</a:t>
            </a:r>
            <a:r>
              <a:rPr lang="zh-CN" altLang="en-US" sz="3200" dirty="0" smtClean="0">
                <a:ea typeface="Microsoft YaHei" charset="0"/>
                <a:cs typeface="Microsoft YaHei" charset="0"/>
              </a:rPr>
              <a:t>方案 </a:t>
            </a:r>
            <a:r>
              <a:rPr lang="en-US" altLang="zh-CN" sz="3200" dirty="0" smtClean="0">
                <a:solidFill>
                  <a:srgbClr val="FF0000"/>
                </a:solidFill>
                <a:ea typeface="Microsoft YaHei" charset="0"/>
                <a:cs typeface="Microsoft YaHei" charset="0"/>
              </a:rPr>
              <a:t>[IPCCC’17]</a:t>
            </a:r>
            <a:endParaRPr lang="zh-CN" altLang="en-US" sz="3200" dirty="0">
              <a:solidFill>
                <a:srgbClr val="FF0000"/>
              </a:solidFill>
              <a:ea typeface="Microsoft YaHei" charset="0"/>
              <a:cs typeface="Microsoft YaHei" charset="0"/>
            </a:endParaRPr>
          </a:p>
          <a:p>
            <a:pPr marL="539353" indent="-457200">
              <a:buFont typeface="Wingdings" charset="2"/>
              <a:buChar char="n"/>
            </a:pPr>
            <a:endParaRPr lang="zh-CN" altLang="en-US" sz="3200" dirty="0">
              <a:ea typeface="Microsoft YaHei" charset="0"/>
              <a:cs typeface="Microsoft YaHei" charset="0"/>
            </a:endParaRPr>
          </a:p>
          <a:p>
            <a:pPr marL="539353" indent="-457200">
              <a:buFont typeface="Wingdings" charset="2"/>
              <a:buChar char="n"/>
            </a:pPr>
            <a:r>
              <a:rPr lang="zh-CN" altLang="en-US" sz="3200" dirty="0" smtClean="0">
                <a:ea typeface="Microsoft YaHei" charset="0"/>
                <a:cs typeface="Microsoft YaHei" charset="0"/>
              </a:rPr>
              <a:t>基于重要性的</a:t>
            </a:r>
            <a:r>
              <a:rPr lang="zh-CN" altLang="en-US" sz="3200" dirty="0">
                <a:ea typeface="Microsoft YaHei" charset="0"/>
                <a:cs typeface="Microsoft YaHei" charset="0"/>
              </a:rPr>
              <a:t>任务级传输优化</a:t>
            </a:r>
            <a:r>
              <a:rPr lang="zh-CN" altLang="en-US" sz="3200" dirty="0" smtClean="0">
                <a:ea typeface="Microsoft YaHei" charset="0"/>
                <a:cs typeface="Microsoft YaHei" charset="0"/>
              </a:rPr>
              <a:t>方案 </a:t>
            </a:r>
            <a:r>
              <a:rPr lang="en-US" altLang="zh-CN" sz="3200" dirty="0" smtClean="0">
                <a:solidFill>
                  <a:srgbClr val="FF0000"/>
                </a:solidFill>
                <a:ea typeface="Microsoft YaHei" charset="0"/>
                <a:cs typeface="Microsoft YaHei" charset="0"/>
              </a:rPr>
              <a:t>[ICNP’17</a:t>
            </a:r>
            <a:r>
              <a:rPr lang="zh-CN" altLang="en-US" sz="3200" dirty="0" smtClean="0">
                <a:solidFill>
                  <a:srgbClr val="FF0000"/>
                </a:solidFill>
                <a:ea typeface="Microsoft YaHei" charset="0"/>
                <a:cs typeface="Microsoft YaHei" charset="0"/>
              </a:rPr>
              <a:t> </a:t>
            </a:r>
            <a:r>
              <a:rPr lang="en-US" altLang="zh-CN" sz="3200" dirty="0" smtClean="0">
                <a:solidFill>
                  <a:srgbClr val="FF0000"/>
                </a:solidFill>
                <a:ea typeface="Microsoft YaHei" charset="0"/>
                <a:cs typeface="Microsoft YaHei" charset="0"/>
              </a:rPr>
              <a:t>Poster]</a:t>
            </a:r>
            <a:endParaRPr lang="zh-CN" altLang="en-US" sz="3200" dirty="0">
              <a:solidFill>
                <a:srgbClr val="FF0000"/>
              </a:solidFill>
              <a:ea typeface="Microsoft YaHei" charset="0"/>
              <a:cs typeface="Microsoft YaHei" charset="0"/>
            </a:endParaRPr>
          </a:p>
        </p:txBody>
      </p:sp>
    </p:spTree>
    <p:extLst>
      <p:ext uri="{BB962C8B-B14F-4D97-AF65-F5344CB8AC3E}">
        <p14:creationId xmlns:p14="http://schemas.microsoft.com/office/powerpoint/2010/main" val="1254749154"/>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2000" fill="hold"/>
                                        <p:tgtEl>
                                          <p:spTgt spid="3">
                                            <p:txEl>
                                              <p:pRg st="1" end="1"/>
                                            </p:txEl>
                                          </p:spTgt>
                                        </p:tgtEl>
                                        <p:attrNameLst>
                                          <p:attrName>style.color</p:attrName>
                                        </p:attrNameLst>
                                      </p:cBhvr>
                                      <p:to>
                                        <a:srgbClr val="FF2600"/>
                                      </p:to>
                                    </p:animClr>
                                  </p:childTnLst>
                                </p:cTn>
                              </p:par>
                            </p:childTnLst>
                          </p:cTn>
                        </p:par>
                      </p:childTnLst>
                    </p:cTn>
                  </p:par>
                  <p:par>
                    <p:cTn id="7" fill="hold">
                      <p:stCondLst>
                        <p:cond delay="indefinite"/>
                      </p:stCondLst>
                      <p:childTnLst>
                        <p:par>
                          <p:cTn id="8" fill="hold">
                            <p:stCondLst>
                              <p:cond delay="0"/>
                            </p:stCondLst>
                            <p:childTnLst>
                              <p:par>
                                <p:cTn id="9" presetID="3" presetClass="emph" presetSubtype="2" fill="hold" nodeType="clickEffect">
                                  <p:stCondLst>
                                    <p:cond delay="0"/>
                                  </p:stCondLst>
                                  <p:childTnLst>
                                    <p:animClr clrSpc="rgb" dir="cw">
                                      <p:cBhvr override="childStyle">
                                        <p:cTn id="10" dur="2000" fill="hold"/>
                                        <p:tgtEl>
                                          <p:spTgt spid="3">
                                            <p:txEl>
                                              <p:pRg st="3" end="3"/>
                                            </p:txEl>
                                          </p:spTgt>
                                        </p:tgtEl>
                                        <p:attrNameLst>
                                          <p:attrName>style.color</p:attrName>
                                        </p:attrNameLst>
                                      </p:cBhvr>
                                      <p:to>
                                        <a:srgbClr val="FF260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4" name="Group 113"/>
          <p:cNvGrpSpPr/>
          <p:nvPr/>
        </p:nvGrpSpPr>
        <p:grpSpPr>
          <a:xfrm>
            <a:off x="2438401" y="2133600"/>
            <a:ext cx="4193123" cy="3572220"/>
            <a:chOff x="2553762" y="2124177"/>
            <a:chExt cx="4193123" cy="3572220"/>
          </a:xfrm>
        </p:grpSpPr>
        <p:sp>
          <p:nvSpPr>
            <p:cNvPr id="6" name="Rectangle 5"/>
            <p:cNvSpPr/>
            <p:nvPr/>
          </p:nvSpPr>
          <p:spPr>
            <a:xfrm>
              <a:off x="2553762" y="5334000"/>
              <a:ext cx="383123" cy="362397"/>
            </a:xfrm>
            <a:prstGeom prst="rect">
              <a:avLst/>
            </a:prstGeom>
            <a:gradFill rotWithShape="1">
              <a:gsLst>
                <a:gs pos="0">
                  <a:srgbClr val="C0504D">
                    <a:shade val="51000"/>
                    <a:satMod val="130000"/>
                  </a:srgbClr>
                </a:gs>
                <a:gs pos="80000">
                  <a:srgbClr val="C0504D">
                    <a:shade val="93000"/>
                    <a:satMod val="130000"/>
                  </a:srgbClr>
                </a:gs>
                <a:gs pos="100000">
                  <a:srgbClr val="C0504D">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algn="ctr" defTabSz="914400">
                <a:defRPr/>
              </a:pPr>
              <a:r>
                <a:rPr lang="en-US" sz="1200" kern="0" dirty="0">
                  <a:solidFill>
                    <a:schemeClr val="bg1"/>
                  </a:solidFill>
                  <a:latin typeface="Calibri"/>
                </a:rPr>
                <a:t>H1</a:t>
              </a:r>
            </a:p>
          </p:txBody>
        </p:sp>
        <p:cxnSp>
          <p:nvCxnSpPr>
            <p:cNvPr id="7" name="Straight Connector 6"/>
            <p:cNvCxnSpPr>
              <a:stCxn id="6" idx="0"/>
            </p:cNvCxnSpPr>
            <p:nvPr/>
          </p:nvCxnSpPr>
          <p:spPr>
            <a:xfrm flipV="1">
              <a:off x="2745324" y="4419600"/>
              <a:ext cx="452426" cy="914400"/>
            </a:xfrm>
            <a:prstGeom prst="line">
              <a:avLst/>
            </a:prstGeom>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flipV="1">
              <a:off x="3241685" y="2636519"/>
              <a:ext cx="685800" cy="1859281"/>
            </a:xfrm>
            <a:prstGeom prst="straightConnector1">
              <a:avLst/>
            </a:prstGeom>
            <a:ln>
              <a:tailEnd type="none"/>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flipV="1">
              <a:off x="3241685" y="2636519"/>
              <a:ext cx="1524000" cy="1859281"/>
            </a:xfrm>
            <a:prstGeom prst="straightConnector1">
              <a:avLst/>
            </a:prstGeom>
            <a:ln>
              <a:tailEnd type="none"/>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flipV="1">
              <a:off x="3241685" y="2636519"/>
              <a:ext cx="2362200" cy="1859281"/>
            </a:xfrm>
            <a:prstGeom prst="straightConnector1">
              <a:avLst/>
            </a:prstGeom>
            <a:ln>
              <a:tailEnd type="none"/>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flipH="1" flipV="1">
              <a:off x="3927485" y="2636519"/>
              <a:ext cx="685800" cy="1859281"/>
            </a:xfrm>
            <a:prstGeom prst="straightConnector1">
              <a:avLst/>
            </a:prstGeom>
            <a:ln>
              <a:tailEnd type="non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flipV="1">
              <a:off x="4613285" y="2636519"/>
              <a:ext cx="152400" cy="1859281"/>
            </a:xfrm>
            <a:prstGeom prst="straightConnector1">
              <a:avLst/>
            </a:prstGeom>
            <a:ln>
              <a:tailEnd type="none"/>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flipV="1">
              <a:off x="4613285" y="2636519"/>
              <a:ext cx="990600" cy="1859281"/>
            </a:xfrm>
            <a:prstGeom prst="straightConnector1">
              <a:avLst/>
            </a:prstGeom>
            <a:ln>
              <a:tailEnd type="none"/>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a:stCxn id="105" idx="0"/>
            </p:cNvCxnSpPr>
            <p:nvPr/>
          </p:nvCxnSpPr>
          <p:spPr>
            <a:xfrm flipH="1" flipV="1">
              <a:off x="3927485" y="2636520"/>
              <a:ext cx="2185658" cy="1835569"/>
            </a:xfrm>
            <a:prstGeom prst="straightConnector1">
              <a:avLst/>
            </a:prstGeom>
            <a:ln>
              <a:tailEnd type="none"/>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flipH="1" flipV="1">
              <a:off x="4765685" y="2636520"/>
              <a:ext cx="1332439" cy="1819425"/>
            </a:xfrm>
            <a:prstGeom prst="straightConnector1">
              <a:avLst/>
            </a:prstGeom>
            <a:ln>
              <a:tailEnd type="none"/>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a:stCxn id="105" idx="0"/>
            </p:cNvCxnSpPr>
            <p:nvPr/>
          </p:nvCxnSpPr>
          <p:spPr>
            <a:xfrm flipH="1" flipV="1">
              <a:off x="5603885" y="2636520"/>
              <a:ext cx="509258" cy="1835569"/>
            </a:xfrm>
            <a:prstGeom prst="straightConnector1">
              <a:avLst/>
            </a:prstGeom>
            <a:ln>
              <a:tailEnd type="none"/>
            </a:ln>
          </p:spPr>
          <p:style>
            <a:lnRef idx="2">
              <a:schemeClr val="accent1"/>
            </a:lnRef>
            <a:fillRef idx="0">
              <a:schemeClr val="accent1"/>
            </a:fillRef>
            <a:effectRef idx="1">
              <a:schemeClr val="accent1"/>
            </a:effectRef>
            <a:fontRef idx="minor">
              <a:schemeClr val="tx1"/>
            </a:fontRef>
          </p:style>
        </p:cxnSp>
        <p:sp>
          <p:nvSpPr>
            <p:cNvPr id="17" name="Rectangle 16"/>
            <p:cNvSpPr/>
            <p:nvPr/>
          </p:nvSpPr>
          <p:spPr>
            <a:xfrm>
              <a:off x="3010962" y="5334000"/>
              <a:ext cx="383123" cy="362397"/>
            </a:xfrm>
            <a:prstGeom prst="rect">
              <a:avLst/>
            </a:prstGeom>
            <a:gradFill rotWithShape="1">
              <a:gsLst>
                <a:gs pos="0">
                  <a:srgbClr val="C0504D">
                    <a:shade val="51000"/>
                    <a:satMod val="130000"/>
                  </a:srgbClr>
                </a:gs>
                <a:gs pos="80000">
                  <a:srgbClr val="C0504D">
                    <a:shade val="93000"/>
                    <a:satMod val="130000"/>
                  </a:srgbClr>
                </a:gs>
                <a:gs pos="100000">
                  <a:srgbClr val="C0504D">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algn="ctr" defTabSz="914400">
                <a:defRPr/>
              </a:pPr>
              <a:r>
                <a:rPr lang="en-US" sz="1200" kern="0" dirty="0">
                  <a:solidFill>
                    <a:schemeClr val="bg1"/>
                  </a:solidFill>
                  <a:latin typeface="Calibri"/>
                </a:rPr>
                <a:t>H2</a:t>
              </a:r>
            </a:p>
          </p:txBody>
        </p:sp>
        <p:sp>
          <p:nvSpPr>
            <p:cNvPr id="18" name="Rectangle 17"/>
            <p:cNvSpPr/>
            <p:nvPr/>
          </p:nvSpPr>
          <p:spPr>
            <a:xfrm>
              <a:off x="3468162" y="5334000"/>
              <a:ext cx="383123" cy="362397"/>
            </a:xfrm>
            <a:prstGeom prst="rect">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defTabSz="914400">
                <a:defRPr/>
              </a:pPr>
              <a:r>
                <a:rPr lang="en-US" sz="1200" kern="0" dirty="0">
                  <a:solidFill>
                    <a:schemeClr val="bg1"/>
                  </a:solidFill>
                  <a:latin typeface="Calibri"/>
                </a:rPr>
                <a:t>H3</a:t>
              </a:r>
            </a:p>
          </p:txBody>
        </p:sp>
        <p:cxnSp>
          <p:nvCxnSpPr>
            <p:cNvPr id="19" name="Straight Connector 18"/>
            <p:cNvCxnSpPr>
              <a:stCxn id="17" idx="0"/>
            </p:cNvCxnSpPr>
            <p:nvPr/>
          </p:nvCxnSpPr>
          <p:spPr>
            <a:xfrm flipH="1" flipV="1">
              <a:off x="3197750" y="4419600"/>
              <a:ext cx="4774" cy="914400"/>
            </a:xfrm>
            <a:prstGeom prst="line">
              <a:avLst/>
            </a:prstGeom>
          </p:spPr>
          <p:style>
            <a:lnRef idx="2">
              <a:schemeClr val="accent1"/>
            </a:lnRef>
            <a:fillRef idx="0">
              <a:schemeClr val="accent1"/>
            </a:fillRef>
            <a:effectRef idx="1">
              <a:schemeClr val="accent1"/>
            </a:effectRef>
            <a:fontRef idx="minor">
              <a:schemeClr val="tx1"/>
            </a:fontRef>
          </p:style>
        </p:cxnSp>
        <p:cxnSp>
          <p:nvCxnSpPr>
            <p:cNvPr id="20" name="Straight Connector 19"/>
            <p:cNvCxnSpPr>
              <a:stCxn id="18" idx="0"/>
            </p:cNvCxnSpPr>
            <p:nvPr/>
          </p:nvCxnSpPr>
          <p:spPr>
            <a:xfrm flipH="1" flipV="1">
              <a:off x="3197750" y="4419600"/>
              <a:ext cx="461974" cy="914400"/>
            </a:xfrm>
            <a:prstGeom prst="line">
              <a:avLst/>
            </a:prstGeom>
          </p:spPr>
          <p:style>
            <a:lnRef idx="2">
              <a:schemeClr val="accent1"/>
            </a:lnRef>
            <a:fillRef idx="0">
              <a:schemeClr val="accent1"/>
            </a:fillRef>
            <a:effectRef idx="1">
              <a:schemeClr val="accent1"/>
            </a:effectRef>
            <a:fontRef idx="minor">
              <a:schemeClr val="tx1"/>
            </a:fontRef>
          </p:style>
        </p:cxnSp>
        <p:sp>
          <p:nvSpPr>
            <p:cNvPr id="21" name="Rectangle 20"/>
            <p:cNvSpPr/>
            <p:nvPr/>
          </p:nvSpPr>
          <p:spPr>
            <a:xfrm>
              <a:off x="4003685" y="5334000"/>
              <a:ext cx="383123" cy="362397"/>
            </a:xfrm>
            <a:prstGeom prst="rect">
              <a:avLst/>
            </a:prstGeom>
            <a:gradFill rotWithShape="1">
              <a:gsLst>
                <a:gs pos="0">
                  <a:srgbClr val="C0504D">
                    <a:shade val="51000"/>
                    <a:satMod val="130000"/>
                  </a:srgbClr>
                </a:gs>
                <a:gs pos="80000">
                  <a:srgbClr val="C0504D">
                    <a:shade val="93000"/>
                    <a:satMod val="130000"/>
                  </a:srgbClr>
                </a:gs>
                <a:gs pos="100000">
                  <a:srgbClr val="C0504D">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algn="ctr" defTabSz="914400"/>
              <a:r>
                <a:rPr lang="en-US" sz="1200" kern="0" dirty="0">
                  <a:solidFill>
                    <a:schemeClr val="bg1"/>
                  </a:solidFill>
                  <a:latin typeface="Calibri"/>
                </a:rPr>
                <a:t>H4</a:t>
              </a:r>
            </a:p>
          </p:txBody>
        </p:sp>
        <p:cxnSp>
          <p:nvCxnSpPr>
            <p:cNvPr id="22" name="Straight Connector 21"/>
            <p:cNvCxnSpPr>
              <a:stCxn id="21" idx="0"/>
            </p:cNvCxnSpPr>
            <p:nvPr/>
          </p:nvCxnSpPr>
          <p:spPr>
            <a:xfrm flipV="1">
              <a:off x="4195247" y="4419600"/>
              <a:ext cx="450303" cy="914400"/>
            </a:xfrm>
            <a:prstGeom prst="line">
              <a:avLst/>
            </a:prstGeom>
          </p:spPr>
          <p:style>
            <a:lnRef idx="2">
              <a:schemeClr val="accent1"/>
            </a:lnRef>
            <a:fillRef idx="0">
              <a:schemeClr val="accent1"/>
            </a:fillRef>
            <a:effectRef idx="1">
              <a:schemeClr val="accent1"/>
            </a:effectRef>
            <a:fontRef idx="minor">
              <a:schemeClr val="tx1"/>
            </a:fontRef>
          </p:style>
        </p:cxnSp>
        <p:sp>
          <p:nvSpPr>
            <p:cNvPr id="23" name="Rectangle 22"/>
            <p:cNvSpPr/>
            <p:nvPr/>
          </p:nvSpPr>
          <p:spPr>
            <a:xfrm>
              <a:off x="4460885" y="5334000"/>
              <a:ext cx="383123" cy="362397"/>
            </a:xfrm>
            <a:prstGeom prst="rect">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defTabSz="914400">
                <a:defRPr/>
              </a:pPr>
              <a:r>
                <a:rPr lang="en-US" sz="1200" kern="0" dirty="0">
                  <a:solidFill>
                    <a:schemeClr val="bg1"/>
                  </a:solidFill>
                  <a:latin typeface="Calibri"/>
                </a:rPr>
                <a:t>H5</a:t>
              </a:r>
            </a:p>
          </p:txBody>
        </p:sp>
        <p:sp>
          <p:nvSpPr>
            <p:cNvPr id="24" name="Rectangle 23"/>
            <p:cNvSpPr/>
            <p:nvPr/>
          </p:nvSpPr>
          <p:spPr>
            <a:xfrm>
              <a:off x="4918085" y="5334000"/>
              <a:ext cx="383123" cy="362397"/>
            </a:xfrm>
            <a:prstGeom prst="rect">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defTabSz="914400"/>
              <a:r>
                <a:rPr lang="en-US" sz="1200" kern="0" dirty="0">
                  <a:solidFill>
                    <a:schemeClr val="bg1"/>
                  </a:solidFill>
                  <a:latin typeface="Calibri"/>
                </a:rPr>
                <a:t>H6</a:t>
              </a:r>
            </a:p>
          </p:txBody>
        </p:sp>
        <p:cxnSp>
          <p:nvCxnSpPr>
            <p:cNvPr id="25" name="Straight Connector 24"/>
            <p:cNvCxnSpPr>
              <a:stCxn id="23" idx="0"/>
            </p:cNvCxnSpPr>
            <p:nvPr/>
          </p:nvCxnSpPr>
          <p:spPr>
            <a:xfrm flipH="1" flipV="1">
              <a:off x="4645550" y="4419600"/>
              <a:ext cx="6897" cy="914400"/>
            </a:xfrm>
            <a:prstGeom prst="line">
              <a:avLst/>
            </a:prstGeom>
          </p:spPr>
          <p:style>
            <a:lnRef idx="2">
              <a:schemeClr val="accent1"/>
            </a:lnRef>
            <a:fillRef idx="0">
              <a:schemeClr val="accent1"/>
            </a:fillRef>
            <a:effectRef idx="1">
              <a:schemeClr val="accent1"/>
            </a:effectRef>
            <a:fontRef idx="minor">
              <a:schemeClr val="tx1"/>
            </a:fontRef>
          </p:style>
        </p:cxnSp>
        <p:cxnSp>
          <p:nvCxnSpPr>
            <p:cNvPr id="26" name="Straight Connector 25"/>
            <p:cNvCxnSpPr>
              <a:stCxn id="24" idx="0"/>
            </p:cNvCxnSpPr>
            <p:nvPr/>
          </p:nvCxnSpPr>
          <p:spPr>
            <a:xfrm flipH="1" flipV="1">
              <a:off x="4645550" y="4419600"/>
              <a:ext cx="464097" cy="914400"/>
            </a:xfrm>
            <a:prstGeom prst="line">
              <a:avLst/>
            </a:prstGeom>
          </p:spPr>
          <p:style>
            <a:lnRef idx="2">
              <a:schemeClr val="accent1"/>
            </a:lnRef>
            <a:fillRef idx="0">
              <a:schemeClr val="accent1"/>
            </a:fillRef>
            <a:effectRef idx="1">
              <a:schemeClr val="accent1"/>
            </a:effectRef>
            <a:fontRef idx="minor">
              <a:schemeClr val="tx1"/>
            </a:fontRef>
          </p:style>
        </p:cxnSp>
        <p:grpSp>
          <p:nvGrpSpPr>
            <p:cNvPr id="27" name="Group 26"/>
            <p:cNvGrpSpPr/>
            <p:nvPr/>
          </p:nvGrpSpPr>
          <p:grpSpPr>
            <a:xfrm>
              <a:off x="3622685" y="2124177"/>
              <a:ext cx="545969" cy="678181"/>
              <a:chOff x="1027560" y="1988818"/>
              <a:chExt cx="545969" cy="678181"/>
            </a:xfrm>
          </p:grpSpPr>
          <p:sp>
            <p:nvSpPr>
              <p:cNvPr id="28" name="Cube 27"/>
              <p:cNvSpPr/>
              <p:nvPr/>
            </p:nvSpPr>
            <p:spPr>
              <a:xfrm flipH="1">
                <a:off x="1027560" y="1988818"/>
                <a:ext cx="545969" cy="678181"/>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1171574" y="2133601"/>
                <a:ext cx="401955" cy="52954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30" name="Rectangle 83"/>
              <p:cNvSpPr/>
              <p:nvPr/>
            </p:nvSpPr>
            <p:spPr>
              <a:xfrm>
                <a:off x="1028484" y="2005964"/>
                <a:ext cx="125948" cy="653415"/>
              </a:xfrm>
              <a:custGeom>
                <a:avLst/>
                <a:gdLst>
                  <a:gd name="connsiteX0" fmla="*/ 0 w 230723"/>
                  <a:gd name="connsiteY0" fmla="*/ 0 h 609600"/>
                  <a:gd name="connsiteX1" fmla="*/ 230723 w 230723"/>
                  <a:gd name="connsiteY1" fmla="*/ 0 h 609600"/>
                  <a:gd name="connsiteX2" fmla="*/ 230723 w 230723"/>
                  <a:gd name="connsiteY2" fmla="*/ 609600 h 609600"/>
                  <a:gd name="connsiteX3" fmla="*/ 0 w 230723"/>
                  <a:gd name="connsiteY3" fmla="*/ 609600 h 609600"/>
                  <a:gd name="connsiteX4" fmla="*/ 0 w 230723"/>
                  <a:gd name="connsiteY4" fmla="*/ 0 h 609600"/>
                  <a:gd name="connsiteX0" fmla="*/ 123825 w 230723"/>
                  <a:gd name="connsiteY0" fmla="*/ 0 h 645795"/>
                  <a:gd name="connsiteX1" fmla="*/ 230723 w 230723"/>
                  <a:gd name="connsiteY1" fmla="*/ 36195 h 645795"/>
                  <a:gd name="connsiteX2" fmla="*/ 230723 w 230723"/>
                  <a:gd name="connsiteY2" fmla="*/ 645795 h 645795"/>
                  <a:gd name="connsiteX3" fmla="*/ 0 w 230723"/>
                  <a:gd name="connsiteY3" fmla="*/ 645795 h 645795"/>
                  <a:gd name="connsiteX4" fmla="*/ 123825 w 230723"/>
                  <a:gd name="connsiteY4" fmla="*/ 0 h 645795"/>
                  <a:gd name="connsiteX0" fmla="*/ 123825 w 234533"/>
                  <a:gd name="connsiteY0" fmla="*/ 0 h 645795"/>
                  <a:gd name="connsiteX1" fmla="*/ 234533 w 234533"/>
                  <a:gd name="connsiteY1" fmla="*/ 116205 h 645795"/>
                  <a:gd name="connsiteX2" fmla="*/ 230723 w 234533"/>
                  <a:gd name="connsiteY2" fmla="*/ 645795 h 645795"/>
                  <a:gd name="connsiteX3" fmla="*/ 0 w 234533"/>
                  <a:gd name="connsiteY3" fmla="*/ 645795 h 645795"/>
                  <a:gd name="connsiteX4" fmla="*/ 123825 w 234533"/>
                  <a:gd name="connsiteY4" fmla="*/ 0 h 645795"/>
                  <a:gd name="connsiteX0" fmla="*/ 13335 w 124043"/>
                  <a:gd name="connsiteY0" fmla="*/ 0 h 645795"/>
                  <a:gd name="connsiteX1" fmla="*/ 124043 w 124043"/>
                  <a:gd name="connsiteY1" fmla="*/ 116205 h 645795"/>
                  <a:gd name="connsiteX2" fmla="*/ 120233 w 124043"/>
                  <a:gd name="connsiteY2" fmla="*/ 645795 h 645795"/>
                  <a:gd name="connsiteX3" fmla="*/ 0 w 124043"/>
                  <a:gd name="connsiteY3" fmla="*/ 502920 h 645795"/>
                  <a:gd name="connsiteX4" fmla="*/ 13335 w 124043"/>
                  <a:gd name="connsiteY4" fmla="*/ 0 h 645795"/>
                  <a:gd name="connsiteX0" fmla="*/ 13335 w 125948"/>
                  <a:gd name="connsiteY0" fmla="*/ 0 h 628650"/>
                  <a:gd name="connsiteX1" fmla="*/ 124043 w 125948"/>
                  <a:gd name="connsiteY1" fmla="*/ 116205 h 628650"/>
                  <a:gd name="connsiteX2" fmla="*/ 125948 w 125948"/>
                  <a:gd name="connsiteY2" fmla="*/ 628650 h 628650"/>
                  <a:gd name="connsiteX3" fmla="*/ 0 w 125948"/>
                  <a:gd name="connsiteY3" fmla="*/ 502920 h 628650"/>
                  <a:gd name="connsiteX4" fmla="*/ 13335 w 125948"/>
                  <a:gd name="connsiteY4" fmla="*/ 0 h 628650"/>
                  <a:gd name="connsiteX0" fmla="*/ 3810 w 116423"/>
                  <a:gd name="connsiteY0" fmla="*/ 0 h 628650"/>
                  <a:gd name="connsiteX1" fmla="*/ 114518 w 116423"/>
                  <a:gd name="connsiteY1" fmla="*/ 116205 h 628650"/>
                  <a:gd name="connsiteX2" fmla="*/ 116423 w 116423"/>
                  <a:gd name="connsiteY2" fmla="*/ 628650 h 628650"/>
                  <a:gd name="connsiteX3" fmla="*/ 0 w 116423"/>
                  <a:gd name="connsiteY3" fmla="*/ 514350 h 628650"/>
                  <a:gd name="connsiteX4" fmla="*/ 3810 w 116423"/>
                  <a:gd name="connsiteY4" fmla="*/ 0 h 628650"/>
                  <a:gd name="connsiteX0" fmla="*/ 0 w 120233"/>
                  <a:gd name="connsiteY0" fmla="*/ 0 h 632460"/>
                  <a:gd name="connsiteX1" fmla="*/ 118328 w 120233"/>
                  <a:gd name="connsiteY1" fmla="*/ 120015 h 632460"/>
                  <a:gd name="connsiteX2" fmla="*/ 120233 w 120233"/>
                  <a:gd name="connsiteY2" fmla="*/ 632460 h 632460"/>
                  <a:gd name="connsiteX3" fmla="*/ 3810 w 120233"/>
                  <a:gd name="connsiteY3" fmla="*/ 518160 h 632460"/>
                  <a:gd name="connsiteX4" fmla="*/ 0 w 120233"/>
                  <a:gd name="connsiteY4" fmla="*/ 0 h 632460"/>
                  <a:gd name="connsiteX0" fmla="*/ 0 w 118328"/>
                  <a:gd name="connsiteY0" fmla="*/ 0 h 643890"/>
                  <a:gd name="connsiteX1" fmla="*/ 116423 w 118328"/>
                  <a:gd name="connsiteY1" fmla="*/ 131445 h 643890"/>
                  <a:gd name="connsiteX2" fmla="*/ 118328 w 118328"/>
                  <a:gd name="connsiteY2" fmla="*/ 643890 h 643890"/>
                  <a:gd name="connsiteX3" fmla="*/ 1905 w 118328"/>
                  <a:gd name="connsiteY3" fmla="*/ 529590 h 643890"/>
                  <a:gd name="connsiteX4" fmla="*/ 0 w 118328"/>
                  <a:gd name="connsiteY4" fmla="*/ 0 h 643890"/>
                  <a:gd name="connsiteX0" fmla="*/ 0 w 122138"/>
                  <a:gd name="connsiteY0" fmla="*/ 0 h 643890"/>
                  <a:gd name="connsiteX1" fmla="*/ 122138 w 122138"/>
                  <a:gd name="connsiteY1" fmla="*/ 121920 h 643890"/>
                  <a:gd name="connsiteX2" fmla="*/ 118328 w 122138"/>
                  <a:gd name="connsiteY2" fmla="*/ 643890 h 643890"/>
                  <a:gd name="connsiteX3" fmla="*/ 1905 w 122138"/>
                  <a:gd name="connsiteY3" fmla="*/ 529590 h 643890"/>
                  <a:gd name="connsiteX4" fmla="*/ 0 w 122138"/>
                  <a:gd name="connsiteY4" fmla="*/ 0 h 643890"/>
                  <a:gd name="connsiteX0" fmla="*/ 0 w 124043"/>
                  <a:gd name="connsiteY0" fmla="*/ 0 h 653415"/>
                  <a:gd name="connsiteX1" fmla="*/ 122138 w 124043"/>
                  <a:gd name="connsiteY1" fmla="*/ 121920 h 653415"/>
                  <a:gd name="connsiteX2" fmla="*/ 124043 w 124043"/>
                  <a:gd name="connsiteY2" fmla="*/ 653415 h 653415"/>
                  <a:gd name="connsiteX3" fmla="*/ 1905 w 124043"/>
                  <a:gd name="connsiteY3" fmla="*/ 529590 h 653415"/>
                  <a:gd name="connsiteX4" fmla="*/ 0 w 124043"/>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31495 h 653415"/>
                  <a:gd name="connsiteX4" fmla="*/ 1905 w 125948"/>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27685 h 653415"/>
                  <a:gd name="connsiteX4" fmla="*/ 1905 w 125948"/>
                  <a:gd name="connsiteY4" fmla="*/ 0 h 6534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948" h="653415">
                    <a:moveTo>
                      <a:pt x="1905" y="0"/>
                    </a:moveTo>
                    <a:lnTo>
                      <a:pt x="124043" y="121920"/>
                    </a:lnTo>
                    <a:lnTo>
                      <a:pt x="125948" y="653415"/>
                    </a:lnTo>
                    <a:lnTo>
                      <a:pt x="0" y="527685"/>
                    </a:lnTo>
                    <a:lnTo>
                      <a:pt x="1905" y="0"/>
                    </a:lnTo>
                    <a:close/>
                  </a:path>
                </a:pathLst>
              </a:custGeom>
              <a:gradFill flip="none" rotWithShape="1">
                <a:gsLst>
                  <a:gs pos="0">
                    <a:schemeClr val="dk1">
                      <a:tint val="50000"/>
                      <a:satMod val="300000"/>
                    </a:schemeClr>
                  </a:gs>
                  <a:gs pos="61000">
                    <a:schemeClr val="dk1">
                      <a:tint val="37000"/>
                      <a:satMod val="300000"/>
                      <a:lumMod val="66000"/>
                    </a:schemeClr>
                  </a:gs>
                  <a:gs pos="100000">
                    <a:schemeClr val="dk1">
                      <a:tint val="15000"/>
                      <a:satMod val="350000"/>
                    </a:schemeClr>
                  </a:gs>
                </a:gsLst>
                <a:lin ang="0" scaled="1"/>
                <a:tileRect/>
              </a:gradFill>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31" name="Rectangle 83"/>
              <p:cNvSpPr/>
              <p:nvPr/>
            </p:nvSpPr>
            <p:spPr>
              <a:xfrm>
                <a:off x="1037545" y="1988820"/>
                <a:ext cx="520283" cy="127635"/>
              </a:xfrm>
              <a:custGeom>
                <a:avLst/>
                <a:gdLst>
                  <a:gd name="connsiteX0" fmla="*/ 0 w 230723"/>
                  <a:gd name="connsiteY0" fmla="*/ 0 h 609600"/>
                  <a:gd name="connsiteX1" fmla="*/ 230723 w 230723"/>
                  <a:gd name="connsiteY1" fmla="*/ 0 h 609600"/>
                  <a:gd name="connsiteX2" fmla="*/ 230723 w 230723"/>
                  <a:gd name="connsiteY2" fmla="*/ 609600 h 609600"/>
                  <a:gd name="connsiteX3" fmla="*/ 0 w 230723"/>
                  <a:gd name="connsiteY3" fmla="*/ 609600 h 609600"/>
                  <a:gd name="connsiteX4" fmla="*/ 0 w 230723"/>
                  <a:gd name="connsiteY4" fmla="*/ 0 h 609600"/>
                  <a:gd name="connsiteX0" fmla="*/ 123825 w 230723"/>
                  <a:gd name="connsiteY0" fmla="*/ 0 h 645795"/>
                  <a:gd name="connsiteX1" fmla="*/ 230723 w 230723"/>
                  <a:gd name="connsiteY1" fmla="*/ 36195 h 645795"/>
                  <a:gd name="connsiteX2" fmla="*/ 230723 w 230723"/>
                  <a:gd name="connsiteY2" fmla="*/ 645795 h 645795"/>
                  <a:gd name="connsiteX3" fmla="*/ 0 w 230723"/>
                  <a:gd name="connsiteY3" fmla="*/ 645795 h 645795"/>
                  <a:gd name="connsiteX4" fmla="*/ 123825 w 230723"/>
                  <a:gd name="connsiteY4" fmla="*/ 0 h 645795"/>
                  <a:gd name="connsiteX0" fmla="*/ 123825 w 234533"/>
                  <a:gd name="connsiteY0" fmla="*/ 0 h 645795"/>
                  <a:gd name="connsiteX1" fmla="*/ 234533 w 234533"/>
                  <a:gd name="connsiteY1" fmla="*/ 116205 h 645795"/>
                  <a:gd name="connsiteX2" fmla="*/ 230723 w 234533"/>
                  <a:gd name="connsiteY2" fmla="*/ 645795 h 645795"/>
                  <a:gd name="connsiteX3" fmla="*/ 0 w 234533"/>
                  <a:gd name="connsiteY3" fmla="*/ 645795 h 645795"/>
                  <a:gd name="connsiteX4" fmla="*/ 123825 w 234533"/>
                  <a:gd name="connsiteY4" fmla="*/ 0 h 645795"/>
                  <a:gd name="connsiteX0" fmla="*/ 13335 w 124043"/>
                  <a:gd name="connsiteY0" fmla="*/ 0 h 645795"/>
                  <a:gd name="connsiteX1" fmla="*/ 124043 w 124043"/>
                  <a:gd name="connsiteY1" fmla="*/ 116205 h 645795"/>
                  <a:gd name="connsiteX2" fmla="*/ 120233 w 124043"/>
                  <a:gd name="connsiteY2" fmla="*/ 645795 h 645795"/>
                  <a:gd name="connsiteX3" fmla="*/ 0 w 124043"/>
                  <a:gd name="connsiteY3" fmla="*/ 502920 h 645795"/>
                  <a:gd name="connsiteX4" fmla="*/ 13335 w 124043"/>
                  <a:gd name="connsiteY4" fmla="*/ 0 h 645795"/>
                  <a:gd name="connsiteX0" fmla="*/ 13335 w 125948"/>
                  <a:gd name="connsiteY0" fmla="*/ 0 h 628650"/>
                  <a:gd name="connsiteX1" fmla="*/ 124043 w 125948"/>
                  <a:gd name="connsiteY1" fmla="*/ 116205 h 628650"/>
                  <a:gd name="connsiteX2" fmla="*/ 125948 w 125948"/>
                  <a:gd name="connsiteY2" fmla="*/ 628650 h 628650"/>
                  <a:gd name="connsiteX3" fmla="*/ 0 w 125948"/>
                  <a:gd name="connsiteY3" fmla="*/ 502920 h 628650"/>
                  <a:gd name="connsiteX4" fmla="*/ 13335 w 125948"/>
                  <a:gd name="connsiteY4" fmla="*/ 0 h 628650"/>
                  <a:gd name="connsiteX0" fmla="*/ 3810 w 116423"/>
                  <a:gd name="connsiteY0" fmla="*/ 0 h 628650"/>
                  <a:gd name="connsiteX1" fmla="*/ 114518 w 116423"/>
                  <a:gd name="connsiteY1" fmla="*/ 116205 h 628650"/>
                  <a:gd name="connsiteX2" fmla="*/ 116423 w 116423"/>
                  <a:gd name="connsiteY2" fmla="*/ 628650 h 628650"/>
                  <a:gd name="connsiteX3" fmla="*/ 0 w 116423"/>
                  <a:gd name="connsiteY3" fmla="*/ 514350 h 628650"/>
                  <a:gd name="connsiteX4" fmla="*/ 3810 w 116423"/>
                  <a:gd name="connsiteY4" fmla="*/ 0 h 628650"/>
                  <a:gd name="connsiteX0" fmla="*/ 0 w 120233"/>
                  <a:gd name="connsiteY0" fmla="*/ 0 h 632460"/>
                  <a:gd name="connsiteX1" fmla="*/ 118328 w 120233"/>
                  <a:gd name="connsiteY1" fmla="*/ 120015 h 632460"/>
                  <a:gd name="connsiteX2" fmla="*/ 120233 w 120233"/>
                  <a:gd name="connsiteY2" fmla="*/ 632460 h 632460"/>
                  <a:gd name="connsiteX3" fmla="*/ 3810 w 120233"/>
                  <a:gd name="connsiteY3" fmla="*/ 518160 h 632460"/>
                  <a:gd name="connsiteX4" fmla="*/ 0 w 120233"/>
                  <a:gd name="connsiteY4" fmla="*/ 0 h 632460"/>
                  <a:gd name="connsiteX0" fmla="*/ 0 w 118328"/>
                  <a:gd name="connsiteY0" fmla="*/ 0 h 643890"/>
                  <a:gd name="connsiteX1" fmla="*/ 116423 w 118328"/>
                  <a:gd name="connsiteY1" fmla="*/ 131445 h 643890"/>
                  <a:gd name="connsiteX2" fmla="*/ 118328 w 118328"/>
                  <a:gd name="connsiteY2" fmla="*/ 643890 h 643890"/>
                  <a:gd name="connsiteX3" fmla="*/ 1905 w 118328"/>
                  <a:gd name="connsiteY3" fmla="*/ 529590 h 643890"/>
                  <a:gd name="connsiteX4" fmla="*/ 0 w 118328"/>
                  <a:gd name="connsiteY4" fmla="*/ 0 h 643890"/>
                  <a:gd name="connsiteX0" fmla="*/ 0 w 122138"/>
                  <a:gd name="connsiteY0" fmla="*/ 0 h 643890"/>
                  <a:gd name="connsiteX1" fmla="*/ 122138 w 122138"/>
                  <a:gd name="connsiteY1" fmla="*/ 121920 h 643890"/>
                  <a:gd name="connsiteX2" fmla="*/ 118328 w 122138"/>
                  <a:gd name="connsiteY2" fmla="*/ 643890 h 643890"/>
                  <a:gd name="connsiteX3" fmla="*/ 1905 w 122138"/>
                  <a:gd name="connsiteY3" fmla="*/ 529590 h 643890"/>
                  <a:gd name="connsiteX4" fmla="*/ 0 w 122138"/>
                  <a:gd name="connsiteY4" fmla="*/ 0 h 643890"/>
                  <a:gd name="connsiteX0" fmla="*/ 0 w 124043"/>
                  <a:gd name="connsiteY0" fmla="*/ 0 h 653415"/>
                  <a:gd name="connsiteX1" fmla="*/ 122138 w 124043"/>
                  <a:gd name="connsiteY1" fmla="*/ 121920 h 653415"/>
                  <a:gd name="connsiteX2" fmla="*/ 124043 w 124043"/>
                  <a:gd name="connsiteY2" fmla="*/ 653415 h 653415"/>
                  <a:gd name="connsiteX3" fmla="*/ 1905 w 124043"/>
                  <a:gd name="connsiteY3" fmla="*/ 529590 h 653415"/>
                  <a:gd name="connsiteX4" fmla="*/ 0 w 124043"/>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31495 h 653415"/>
                  <a:gd name="connsiteX4" fmla="*/ 1905 w 125948"/>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27685 h 653415"/>
                  <a:gd name="connsiteX4" fmla="*/ 1905 w 125948"/>
                  <a:gd name="connsiteY4" fmla="*/ 0 h 653415"/>
                  <a:gd name="connsiteX0" fmla="*/ 1905 w 305018"/>
                  <a:gd name="connsiteY0" fmla="*/ 0 h 527685"/>
                  <a:gd name="connsiteX1" fmla="*/ 124043 w 305018"/>
                  <a:gd name="connsiteY1" fmla="*/ 121920 h 527685"/>
                  <a:gd name="connsiteX2" fmla="*/ 305018 w 305018"/>
                  <a:gd name="connsiteY2" fmla="*/ 358140 h 527685"/>
                  <a:gd name="connsiteX3" fmla="*/ 0 w 305018"/>
                  <a:gd name="connsiteY3" fmla="*/ 527685 h 527685"/>
                  <a:gd name="connsiteX4" fmla="*/ 1905 w 305018"/>
                  <a:gd name="connsiteY4" fmla="*/ 0 h 527685"/>
                  <a:gd name="connsiteX0" fmla="*/ 62865 w 365978"/>
                  <a:gd name="connsiteY0" fmla="*/ 0 h 360045"/>
                  <a:gd name="connsiteX1" fmla="*/ 185003 w 365978"/>
                  <a:gd name="connsiteY1" fmla="*/ 121920 h 360045"/>
                  <a:gd name="connsiteX2" fmla="*/ 365978 w 365978"/>
                  <a:gd name="connsiteY2" fmla="*/ 358140 h 360045"/>
                  <a:gd name="connsiteX3" fmla="*/ 0 w 365978"/>
                  <a:gd name="connsiteY3" fmla="*/ 360045 h 360045"/>
                  <a:gd name="connsiteX4" fmla="*/ 62865 w 365978"/>
                  <a:gd name="connsiteY4" fmla="*/ 0 h 360045"/>
                  <a:gd name="connsiteX0" fmla="*/ 0 w 489803"/>
                  <a:gd name="connsiteY0" fmla="*/ 123825 h 238125"/>
                  <a:gd name="connsiteX1" fmla="*/ 308828 w 489803"/>
                  <a:gd name="connsiteY1" fmla="*/ 0 h 238125"/>
                  <a:gd name="connsiteX2" fmla="*/ 489803 w 489803"/>
                  <a:gd name="connsiteY2" fmla="*/ 236220 h 238125"/>
                  <a:gd name="connsiteX3" fmla="*/ 123825 w 489803"/>
                  <a:gd name="connsiteY3" fmla="*/ 238125 h 238125"/>
                  <a:gd name="connsiteX4" fmla="*/ 0 w 489803"/>
                  <a:gd name="connsiteY4" fmla="*/ 123825 h 238125"/>
                  <a:gd name="connsiteX0" fmla="*/ 0 w 489803"/>
                  <a:gd name="connsiteY0" fmla="*/ 15240 h 129540"/>
                  <a:gd name="connsiteX1" fmla="*/ 331688 w 489803"/>
                  <a:gd name="connsiteY1" fmla="*/ 0 h 129540"/>
                  <a:gd name="connsiteX2" fmla="*/ 489803 w 489803"/>
                  <a:gd name="connsiteY2" fmla="*/ 127635 h 129540"/>
                  <a:gd name="connsiteX3" fmla="*/ 123825 w 489803"/>
                  <a:gd name="connsiteY3" fmla="*/ 129540 h 129540"/>
                  <a:gd name="connsiteX4" fmla="*/ 0 w 489803"/>
                  <a:gd name="connsiteY4" fmla="*/ 15240 h 129540"/>
                  <a:gd name="connsiteX0" fmla="*/ 0 w 489803"/>
                  <a:gd name="connsiteY0" fmla="*/ 1905 h 116205"/>
                  <a:gd name="connsiteX1" fmla="*/ 385028 w 489803"/>
                  <a:gd name="connsiteY1" fmla="*/ 0 h 116205"/>
                  <a:gd name="connsiteX2" fmla="*/ 489803 w 489803"/>
                  <a:gd name="connsiteY2" fmla="*/ 114300 h 116205"/>
                  <a:gd name="connsiteX3" fmla="*/ 123825 w 489803"/>
                  <a:gd name="connsiteY3" fmla="*/ 116205 h 116205"/>
                  <a:gd name="connsiteX4" fmla="*/ 0 w 489803"/>
                  <a:gd name="connsiteY4" fmla="*/ 1905 h 116205"/>
                  <a:gd name="connsiteX0" fmla="*/ 0 w 505043"/>
                  <a:gd name="connsiteY0" fmla="*/ 0 h 121920"/>
                  <a:gd name="connsiteX1" fmla="*/ 400268 w 505043"/>
                  <a:gd name="connsiteY1" fmla="*/ 5715 h 121920"/>
                  <a:gd name="connsiteX2" fmla="*/ 505043 w 505043"/>
                  <a:gd name="connsiteY2" fmla="*/ 120015 h 121920"/>
                  <a:gd name="connsiteX3" fmla="*/ 139065 w 505043"/>
                  <a:gd name="connsiteY3" fmla="*/ 121920 h 121920"/>
                  <a:gd name="connsiteX4" fmla="*/ 0 w 505043"/>
                  <a:gd name="connsiteY4" fmla="*/ 0 h 121920"/>
                  <a:gd name="connsiteX0" fmla="*/ 0 w 505043"/>
                  <a:gd name="connsiteY0" fmla="*/ 1905 h 123825"/>
                  <a:gd name="connsiteX1" fmla="*/ 404078 w 505043"/>
                  <a:gd name="connsiteY1" fmla="*/ 0 h 123825"/>
                  <a:gd name="connsiteX2" fmla="*/ 505043 w 505043"/>
                  <a:gd name="connsiteY2" fmla="*/ 121920 h 123825"/>
                  <a:gd name="connsiteX3" fmla="*/ 139065 w 505043"/>
                  <a:gd name="connsiteY3" fmla="*/ 123825 h 123825"/>
                  <a:gd name="connsiteX4" fmla="*/ 0 w 505043"/>
                  <a:gd name="connsiteY4" fmla="*/ 1905 h 123825"/>
                  <a:gd name="connsiteX0" fmla="*/ 0 w 514568"/>
                  <a:gd name="connsiteY0" fmla="*/ 1905 h 123825"/>
                  <a:gd name="connsiteX1" fmla="*/ 404078 w 514568"/>
                  <a:gd name="connsiteY1" fmla="*/ 0 h 123825"/>
                  <a:gd name="connsiteX2" fmla="*/ 514568 w 514568"/>
                  <a:gd name="connsiteY2" fmla="*/ 121920 h 123825"/>
                  <a:gd name="connsiteX3" fmla="*/ 139065 w 514568"/>
                  <a:gd name="connsiteY3" fmla="*/ 123825 h 123825"/>
                  <a:gd name="connsiteX4" fmla="*/ 0 w 514568"/>
                  <a:gd name="connsiteY4" fmla="*/ 1905 h 123825"/>
                  <a:gd name="connsiteX0" fmla="*/ 0 w 514568"/>
                  <a:gd name="connsiteY0" fmla="*/ 1905 h 123825"/>
                  <a:gd name="connsiteX1" fmla="*/ 398363 w 514568"/>
                  <a:gd name="connsiteY1" fmla="*/ 0 h 123825"/>
                  <a:gd name="connsiteX2" fmla="*/ 514568 w 514568"/>
                  <a:gd name="connsiteY2" fmla="*/ 121920 h 123825"/>
                  <a:gd name="connsiteX3" fmla="*/ 139065 w 514568"/>
                  <a:gd name="connsiteY3" fmla="*/ 123825 h 123825"/>
                  <a:gd name="connsiteX4" fmla="*/ 0 w 514568"/>
                  <a:gd name="connsiteY4" fmla="*/ 1905 h 123825"/>
                  <a:gd name="connsiteX0" fmla="*/ 0 w 514568"/>
                  <a:gd name="connsiteY0" fmla="*/ 1905 h 121920"/>
                  <a:gd name="connsiteX1" fmla="*/ 398363 w 514568"/>
                  <a:gd name="connsiteY1" fmla="*/ 0 h 121920"/>
                  <a:gd name="connsiteX2" fmla="*/ 514568 w 514568"/>
                  <a:gd name="connsiteY2" fmla="*/ 121920 h 121920"/>
                  <a:gd name="connsiteX3" fmla="*/ 129540 w 514568"/>
                  <a:gd name="connsiteY3" fmla="*/ 121920 h 121920"/>
                  <a:gd name="connsiteX4" fmla="*/ 0 w 514568"/>
                  <a:gd name="connsiteY4" fmla="*/ 1905 h 121920"/>
                  <a:gd name="connsiteX0" fmla="*/ 0 w 520283"/>
                  <a:gd name="connsiteY0" fmla="*/ 1905 h 125730"/>
                  <a:gd name="connsiteX1" fmla="*/ 398363 w 520283"/>
                  <a:gd name="connsiteY1" fmla="*/ 0 h 125730"/>
                  <a:gd name="connsiteX2" fmla="*/ 520283 w 520283"/>
                  <a:gd name="connsiteY2" fmla="*/ 125730 h 125730"/>
                  <a:gd name="connsiteX3" fmla="*/ 129540 w 520283"/>
                  <a:gd name="connsiteY3" fmla="*/ 121920 h 125730"/>
                  <a:gd name="connsiteX4" fmla="*/ 0 w 520283"/>
                  <a:gd name="connsiteY4" fmla="*/ 1905 h 125730"/>
                  <a:gd name="connsiteX0" fmla="*/ 0 w 520283"/>
                  <a:gd name="connsiteY0" fmla="*/ 1905 h 127635"/>
                  <a:gd name="connsiteX1" fmla="*/ 398363 w 520283"/>
                  <a:gd name="connsiteY1" fmla="*/ 0 h 127635"/>
                  <a:gd name="connsiteX2" fmla="*/ 520283 w 520283"/>
                  <a:gd name="connsiteY2" fmla="*/ 125730 h 127635"/>
                  <a:gd name="connsiteX3" fmla="*/ 133350 w 520283"/>
                  <a:gd name="connsiteY3" fmla="*/ 127635 h 127635"/>
                  <a:gd name="connsiteX4" fmla="*/ 0 w 520283"/>
                  <a:gd name="connsiteY4" fmla="*/ 1905 h 127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0283" h="127635">
                    <a:moveTo>
                      <a:pt x="0" y="1905"/>
                    </a:moveTo>
                    <a:lnTo>
                      <a:pt x="398363" y="0"/>
                    </a:lnTo>
                    <a:lnTo>
                      <a:pt x="520283" y="125730"/>
                    </a:lnTo>
                    <a:lnTo>
                      <a:pt x="133350" y="127635"/>
                    </a:lnTo>
                    <a:lnTo>
                      <a:pt x="0" y="1905"/>
                    </a:lnTo>
                    <a:close/>
                  </a:path>
                </a:pathLst>
              </a:custGeom>
              <a:gradFill>
                <a:gsLst>
                  <a:gs pos="0">
                    <a:schemeClr val="dk1">
                      <a:tint val="50000"/>
                      <a:satMod val="300000"/>
                    </a:schemeClr>
                  </a:gs>
                  <a:gs pos="61000">
                    <a:schemeClr val="dk1">
                      <a:tint val="37000"/>
                      <a:satMod val="300000"/>
                      <a:lumMod val="66000"/>
                    </a:schemeClr>
                  </a:gs>
                  <a:gs pos="100000">
                    <a:schemeClr val="dk1">
                      <a:tint val="15000"/>
                      <a:satMod val="350000"/>
                    </a:schemeClr>
                  </a:gs>
                </a:gsLst>
              </a:gradFill>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grpSp>
        <p:grpSp>
          <p:nvGrpSpPr>
            <p:cNvPr id="32" name="Group 31"/>
            <p:cNvGrpSpPr/>
            <p:nvPr/>
          </p:nvGrpSpPr>
          <p:grpSpPr>
            <a:xfrm>
              <a:off x="2747082" y="4333601"/>
              <a:ext cx="978209" cy="243008"/>
              <a:chOff x="5220661" y="3675707"/>
              <a:chExt cx="978209" cy="243008"/>
            </a:xfrm>
          </p:grpSpPr>
          <p:sp>
            <p:nvSpPr>
              <p:cNvPr id="33" name="Rectangle 32"/>
              <p:cNvSpPr/>
              <p:nvPr/>
            </p:nvSpPr>
            <p:spPr>
              <a:xfrm>
                <a:off x="5220661" y="3675707"/>
                <a:ext cx="978209" cy="243008"/>
              </a:xfrm>
              <a:prstGeom prst="rect">
                <a:avLst/>
              </a:prstGeom>
              <a:ln>
                <a:solidFill>
                  <a:schemeClr val="tx2"/>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pic>
            <p:nvPicPr>
              <p:cNvPr id="34"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5247331"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5"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5247331" y="3805705"/>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6"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5339542"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7"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5339542"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8"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5431754"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9"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5431754"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0"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5523965"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1"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5523965" y="380570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2"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5616121"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3"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5616121" y="3805705"/>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4"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5708333"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5"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5708333"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6"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5800544"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7"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5800544"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8"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5892756"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9"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5892756" y="380570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0"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5986833" y="3716979"/>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1"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5986833" y="380570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2"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6079045" y="3716979"/>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3"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6079045" y="3805702"/>
                <a:ext cx="92211" cy="72579"/>
              </a:xfrm>
              <a:prstGeom prst="rect">
                <a:avLst/>
              </a:prstGeom>
              <a:noFill/>
              <a:extLst>
                <a:ext uri="{909E8E84-426E-40dd-AFC4-6F175D3DCCD1}">
                  <a14:hiddenFill xmlns:a14="http://schemas.microsoft.com/office/drawing/2010/main" xmlns="">
                    <a:solidFill>
                      <a:srgbClr val="FFFFFF"/>
                    </a:solidFill>
                  </a14:hiddenFill>
                </a:ext>
              </a:extLst>
            </p:spPr>
          </p:pic>
        </p:grpSp>
        <p:grpSp>
          <p:nvGrpSpPr>
            <p:cNvPr id="54" name="Group 53"/>
            <p:cNvGrpSpPr/>
            <p:nvPr/>
          </p:nvGrpSpPr>
          <p:grpSpPr>
            <a:xfrm>
              <a:off x="4168476" y="4333601"/>
              <a:ext cx="978209" cy="243008"/>
              <a:chOff x="5220661" y="3675707"/>
              <a:chExt cx="978209" cy="243008"/>
            </a:xfrm>
          </p:grpSpPr>
          <p:sp>
            <p:nvSpPr>
              <p:cNvPr id="55" name="Rectangle 54"/>
              <p:cNvSpPr/>
              <p:nvPr/>
            </p:nvSpPr>
            <p:spPr>
              <a:xfrm>
                <a:off x="5220661" y="3675707"/>
                <a:ext cx="978209" cy="243008"/>
              </a:xfrm>
              <a:prstGeom prst="rect">
                <a:avLst/>
              </a:prstGeom>
              <a:ln>
                <a:solidFill>
                  <a:schemeClr val="tx2"/>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pic>
            <p:nvPicPr>
              <p:cNvPr id="56"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5247331"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7"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5247331" y="3805705"/>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8"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5339542"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9"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5339542"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60"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5431754"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61"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5431754"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62"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5523965"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63"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5523965" y="380570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64"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5616121"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65"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5616121" y="3805705"/>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66"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5708333"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67"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5708333"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68"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5800544"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69"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5800544"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70"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5892756"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71"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5892756" y="380570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72"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5986833" y="3716979"/>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73"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5986833" y="380570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74"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6079045" y="3716979"/>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75"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6079045" y="3805702"/>
                <a:ext cx="92211" cy="72579"/>
              </a:xfrm>
              <a:prstGeom prst="rect">
                <a:avLst/>
              </a:prstGeom>
              <a:noFill/>
              <a:extLst>
                <a:ext uri="{909E8E84-426E-40dd-AFC4-6F175D3DCCD1}">
                  <a14:hiddenFill xmlns:a14="http://schemas.microsoft.com/office/drawing/2010/main" xmlns="">
                    <a:solidFill>
                      <a:srgbClr val="FFFFFF"/>
                    </a:solidFill>
                  </a14:hiddenFill>
                </a:ext>
              </a:extLst>
            </p:spPr>
          </p:pic>
        </p:grpSp>
        <p:grpSp>
          <p:nvGrpSpPr>
            <p:cNvPr id="76" name="Group 75"/>
            <p:cNvGrpSpPr/>
            <p:nvPr/>
          </p:nvGrpSpPr>
          <p:grpSpPr>
            <a:xfrm>
              <a:off x="4486020" y="2128098"/>
              <a:ext cx="545969" cy="678181"/>
              <a:chOff x="1027560" y="1988818"/>
              <a:chExt cx="545969" cy="678181"/>
            </a:xfrm>
          </p:grpSpPr>
          <p:sp>
            <p:nvSpPr>
              <p:cNvPr id="77" name="Cube 76"/>
              <p:cNvSpPr/>
              <p:nvPr/>
            </p:nvSpPr>
            <p:spPr>
              <a:xfrm flipH="1">
                <a:off x="1027560" y="1988818"/>
                <a:ext cx="545969" cy="678181"/>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1171574" y="2133601"/>
                <a:ext cx="401955" cy="52954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79" name="Rectangle 83"/>
              <p:cNvSpPr/>
              <p:nvPr/>
            </p:nvSpPr>
            <p:spPr>
              <a:xfrm>
                <a:off x="1028484" y="2005964"/>
                <a:ext cx="125948" cy="653415"/>
              </a:xfrm>
              <a:custGeom>
                <a:avLst/>
                <a:gdLst>
                  <a:gd name="connsiteX0" fmla="*/ 0 w 230723"/>
                  <a:gd name="connsiteY0" fmla="*/ 0 h 609600"/>
                  <a:gd name="connsiteX1" fmla="*/ 230723 w 230723"/>
                  <a:gd name="connsiteY1" fmla="*/ 0 h 609600"/>
                  <a:gd name="connsiteX2" fmla="*/ 230723 w 230723"/>
                  <a:gd name="connsiteY2" fmla="*/ 609600 h 609600"/>
                  <a:gd name="connsiteX3" fmla="*/ 0 w 230723"/>
                  <a:gd name="connsiteY3" fmla="*/ 609600 h 609600"/>
                  <a:gd name="connsiteX4" fmla="*/ 0 w 230723"/>
                  <a:gd name="connsiteY4" fmla="*/ 0 h 609600"/>
                  <a:gd name="connsiteX0" fmla="*/ 123825 w 230723"/>
                  <a:gd name="connsiteY0" fmla="*/ 0 h 645795"/>
                  <a:gd name="connsiteX1" fmla="*/ 230723 w 230723"/>
                  <a:gd name="connsiteY1" fmla="*/ 36195 h 645795"/>
                  <a:gd name="connsiteX2" fmla="*/ 230723 w 230723"/>
                  <a:gd name="connsiteY2" fmla="*/ 645795 h 645795"/>
                  <a:gd name="connsiteX3" fmla="*/ 0 w 230723"/>
                  <a:gd name="connsiteY3" fmla="*/ 645795 h 645795"/>
                  <a:gd name="connsiteX4" fmla="*/ 123825 w 230723"/>
                  <a:gd name="connsiteY4" fmla="*/ 0 h 645795"/>
                  <a:gd name="connsiteX0" fmla="*/ 123825 w 234533"/>
                  <a:gd name="connsiteY0" fmla="*/ 0 h 645795"/>
                  <a:gd name="connsiteX1" fmla="*/ 234533 w 234533"/>
                  <a:gd name="connsiteY1" fmla="*/ 116205 h 645795"/>
                  <a:gd name="connsiteX2" fmla="*/ 230723 w 234533"/>
                  <a:gd name="connsiteY2" fmla="*/ 645795 h 645795"/>
                  <a:gd name="connsiteX3" fmla="*/ 0 w 234533"/>
                  <a:gd name="connsiteY3" fmla="*/ 645795 h 645795"/>
                  <a:gd name="connsiteX4" fmla="*/ 123825 w 234533"/>
                  <a:gd name="connsiteY4" fmla="*/ 0 h 645795"/>
                  <a:gd name="connsiteX0" fmla="*/ 13335 w 124043"/>
                  <a:gd name="connsiteY0" fmla="*/ 0 h 645795"/>
                  <a:gd name="connsiteX1" fmla="*/ 124043 w 124043"/>
                  <a:gd name="connsiteY1" fmla="*/ 116205 h 645795"/>
                  <a:gd name="connsiteX2" fmla="*/ 120233 w 124043"/>
                  <a:gd name="connsiteY2" fmla="*/ 645795 h 645795"/>
                  <a:gd name="connsiteX3" fmla="*/ 0 w 124043"/>
                  <a:gd name="connsiteY3" fmla="*/ 502920 h 645795"/>
                  <a:gd name="connsiteX4" fmla="*/ 13335 w 124043"/>
                  <a:gd name="connsiteY4" fmla="*/ 0 h 645795"/>
                  <a:gd name="connsiteX0" fmla="*/ 13335 w 125948"/>
                  <a:gd name="connsiteY0" fmla="*/ 0 h 628650"/>
                  <a:gd name="connsiteX1" fmla="*/ 124043 w 125948"/>
                  <a:gd name="connsiteY1" fmla="*/ 116205 h 628650"/>
                  <a:gd name="connsiteX2" fmla="*/ 125948 w 125948"/>
                  <a:gd name="connsiteY2" fmla="*/ 628650 h 628650"/>
                  <a:gd name="connsiteX3" fmla="*/ 0 w 125948"/>
                  <a:gd name="connsiteY3" fmla="*/ 502920 h 628650"/>
                  <a:gd name="connsiteX4" fmla="*/ 13335 w 125948"/>
                  <a:gd name="connsiteY4" fmla="*/ 0 h 628650"/>
                  <a:gd name="connsiteX0" fmla="*/ 3810 w 116423"/>
                  <a:gd name="connsiteY0" fmla="*/ 0 h 628650"/>
                  <a:gd name="connsiteX1" fmla="*/ 114518 w 116423"/>
                  <a:gd name="connsiteY1" fmla="*/ 116205 h 628650"/>
                  <a:gd name="connsiteX2" fmla="*/ 116423 w 116423"/>
                  <a:gd name="connsiteY2" fmla="*/ 628650 h 628650"/>
                  <a:gd name="connsiteX3" fmla="*/ 0 w 116423"/>
                  <a:gd name="connsiteY3" fmla="*/ 514350 h 628650"/>
                  <a:gd name="connsiteX4" fmla="*/ 3810 w 116423"/>
                  <a:gd name="connsiteY4" fmla="*/ 0 h 628650"/>
                  <a:gd name="connsiteX0" fmla="*/ 0 w 120233"/>
                  <a:gd name="connsiteY0" fmla="*/ 0 h 632460"/>
                  <a:gd name="connsiteX1" fmla="*/ 118328 w 120233"/>
                  <a:gd name="connsiteY1" fmla="*/ 120015 h 632460"/>
                  <a:gd name="connsiteX2" fmla="*/ 120233 w 120233"/>
                  <a:gd name="connsiteY2" fmla="*/ 632460 h 632460"/>
                  <a:gd name="connsiteX3" fmla="*/ 3810 w 120233"/>
                  <a:gd name="connsiteY3" fmla="*/ 518160 h 632460"/>
                  <a:gd name="connsiteX4" fmla="*/ 0 w 120233"/>
                  <a:gd name="connsiteY4" fmla="*/ 0 h 632460"/>
                  <a:gd name="connsiteX0" fmla="*/ 0 w 118328"/>
                  <a:gd name="connsiteY0" fmla="*/ 0 h 643890"/>
                  <a:gd name="connsiteX1" fmla="*/ 116423 w 118328"/>
                  <a:gd name="connsiteY1" fmla="*/ 131445 h 643890"/>
                  <a:gd name="connsiteX2" fmla="*/ 118328 w 118328"/>
                  <a:gd name="connsiteY2" fmla="*/ 643890 h 643890"/>
                  <a:gd name="connsiteX3" fmla="*/ 1905 w 118328"/>
                  <a:gd name="connsiteY3" fmla="*/ 529590 h 643890"/>
                  <a:gd name="connsiteX4" fmla="*/ 0 w 118328"/>
                  <a:gd name="connsiteY4" fmla="*/ 0 h 643890"/>
                  <a:gd name="connsiteX0" fmla="*/ 0 w 122138"/>
                  <a:gd name="connsiteY0" fmla="*/ 0 h 643890"/>
                  <a:gd name="connsiteX1" fmla="*/ 122138 w 122138"/>
                  <a:gd name="connsiteY1" fmla="*/ 121920 h 643890"/>
                  <a:gd name="connsiteX2" fmla="*/ 118328 w 122138"/>
                  <a:gd name="connsiteY2" fmla="*/ 643890 h 643890"/>
                  <a:gd name="connsiteX3" fmla="*/ 1905 w 122138"/>
                  <a:gd name="connsiteY3" fmla="*/ 529590 h 643890"/>
                  <a:gd name="connsiteX4" fmla="*/ 0 w 122138"/>
                  <a:gd name="connsiteY4" fmla="*/ 0 h 643890"/>
                  <a:gd name="connsiteX0" fmla="*/ 0 w 124043"/>
                  <a:gd name="connsiteY0" fmla="*/ 0 h 653415"/>
                  <a:gd name="connsiteX1" fmla="*/ 122138 w 124043"/>
                  <a:gd name="connsiteY1" fmla="*/ 121920 h 653415"/>
                  <a:gd name="connsiteX2" fmla="*/ 124043 w 124043"/>
                  <a:gd name="connsiteY2" fmla="*/ 653415 h 653415"/>
                  <a:gd name="connsiteX3" fmla="*/ 1905 w 124043"/>
                  <a:gd name="connsiteY3" fmla="*/ 529590 h 653415"/>
                  <a:gd name="connsiteX4" fmla="*/ 0 w 124043"/>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31495 h 653415"/>
                  <a:gd name="connsiteX4" fmla="*/ 1905 w 125948"/>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27685 h 653415"/>
                  <a:gd name="connsiteX4" fmla="*/ 1905 w 125948"/>
                  <a:gd name="connsiteY4" fmla="*/ 0 h 6534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948" h="653415">
                    <a:moveTo>
                      <a:pt x="1905" y="0"/>
                    </a:moveTo>
                    <a:lnTo>
                      <a:pt x="124043" y="121920"/>
                    </a:lnTo>
                    <a:lnTo>
                      <a:pt x="125948" y="653415"/>
                    </a:lnTo>
                    <a:lnTo>
                      <a:pt x="0" y="527685"/>
                    </a:lnTo>
                    <a:lnTo>
                      <a:pt x="1905" y="0"/>
                    </a:lnTo>
                    <a:close/>
                  </a:path>
                </a:pathLst>
              </a:custGeom>
              <a:gradFill flip="none" rotWithShape="1">
                <a:gsLst>
                  <a:gs pos="0">
                    <a:schemeClr val="dk1">
                      <a:tint val="50000"/>
                      <a:satMod val="300000"/>
                    </a:schemeClr>
                  </a:gs>
                  <a:gs pos="61000">
                    <a:schemeClr val="dk1">
                      <a:tint val="37000"/>
                      <a:satMod val="300000"/>
                      <a:lumMod val="66000"/>
                    </a:schemeClr>
                  </a:gs>
                  <a:gs pos="100000">
                    <a:schemeClr val="dk1">
                      <a:tint val="15000"/>
                      <a:satMod val="350000"/>
                    </a:schemeClr>
                  </a:gs>
                </a:gsLst>
                <a:lin ang="0" scaled="1"/>
                <a:tileRect/>
              </a:gradFill>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80" name="Rectangle 83"/>
              <p:cNvSpPr/>
              <p:nvPr/>
            </p:nvSpPr>
            <p:spPr>
              <a:xfrm>
                <a:off x="1037545" y="1988820"/>
                <a:ext cx="520283" cy="127635"/>
              </a:xfrm>
              <a:custGeom>
                <a:avLst/>
                <a:gdLst>
                  <a:gd name="connsiteX0" fmla="*/ 0 w 230723"/>
                  <a:gd name="connsiteY0" fmla="*/ 0 h 609600"/>
                  <a:gd name="connsiteX1" fmla="*/ 230723 w 230723"/>
                  <a:gd name="connsiteY1" fmla="*/ 0 h 609600"/>
                  <a:gd name="connsiteX2" fmla="*/ 230723 w 230723"/>
                  <a:gd name="connsiteY2" fmla="*/ 609600 h 609600"/>
                  <a:gd name="connsiteX3" fmla="*/ 0 w 230723"/>
                  <a:gd name="connsiteY3" fmla="*/ 609600 h 609600"/>
                  <a:gd name="connsiteX4" fmla="*/ 0 w 230723"/>
                  <a:gd name="connsiteY4" fmla="*/ 0 h 609600"/>
                  <a:gd name="connsiteX0" fmla="*/ 123825 w 230723"/>
                  <a:gd name="connsiteY0" fmla="*/ 0 h 645795"/>
                  <a:gd name="connsiteX1" fmla="*/ 230723 w 230723"/>
                  <a:gd name="connsiteY1" fmla="*/ 36195 h 645795"/>
                  <a:gd name="connsiteX2" fmla="*/ 230723 w 230723"/>
                  <a:gd name="connsiteY2" fmla="*/ 645795 h 645795"/>
                  <a:gd name="connsiteX3" fmla="*/ 0 w 230723"/>
                  <a:gd name="connsiteY3" fmla="*/ 645795 h 645795"/>
                  <a:gd name="connsiteX4" fmla="*/ 123825 w 230723"/>
                  <a:gd name="connsiteY4" fmla="*/ 0 h 645795"/>
                  <a:gd name="connsiteX0" fmla="*/ 123825 w 234533"/>
                  <a:gd name="connsiteY0" fmla="*/ 0 h 645795"/>
                  <a:gd name="connsiteX1" fmla="*/ 234533 w 234533"/>
                  <a:gd name="connsiteY1" fmla="*/ 116205 h 645795"/>
                  <a:gd name="connsiteX2" fmla="*/ 230723 w 234533"/>
                  <a:gd name="connsiteY2" fmla="*/ 645795 h 645795"/>
                  <a:gd name="connsiteX3" fmla="*/ 0 w 234533"/>
                  <a:gd name="connsiteY3" fmla="*/ 645795 h 645795"/>
                  <a:gd name="connsiteX4" fmla="*/ 123825 w 234533"/>
                  <a:gd name="connsiteY4" fmla="*/ 0 h 645795"/>
                  <a:gd name="connsiteX0" fmla="*/ 13335 w 124043"/>
                  <a:gd name="connsiteY0" fmla="*/ 0 h 645795"/>
                  <a:gd name="connsiteX1" fmla="*/ 124043 w 124043"/>
                  <a:gd name="connsiteY1" fmla="*/ 116205 h 645795"/>
                  <a:gd name="connsiteX2" fmla="*/ 120233 w 124043"/>
                  <a:gd name="connsiteY2" fmla="*/ 645795 h 645795"/>
                  <a:gd name="connsiteX3" fmla="*/ 0 w 124043"/>
                  <a:gd name="connsiteY3" fmla="*/ 502920 h 645795"/>
                  <a:gd name="connsiteX4" fmla="*/ 13335 w 124043"/>
                  <a:gd name="connsiteY4" fmla="*/ 0 h 645795"/>
                  <a:gd name="connsiteX0" fmla="*/ 13335 w 125948"/>
                  <a:gd name="connsiteY0" fmla="*/ 0 h 628650"/>
                  <a:gd name="connsiteX1" fmla="*/ 124043 w 125948"/>
                  <a:gd name="connsiteY1" fmla="*/ 116205 h 628650"/>
                  <a:gd name="connsiteX2" fmla="*/ 125948 w 125948"/>
                  <a:gd name="connsiteY2" fmla="*/ 628650 h 628650"/>
                  <a:gd name="connsiteX3" fmla="*/ 0 w 125948"/>
                  <a:gd name="connsiteY3" fmla="*/ 502920 h 628650"/>
                  <a:gd name="connsiteX4" fmla="*/ 13335 w 125948"/>
                  <a:gd name="connsiteY4" fmla="*/ 0 h 628650"/>
                  <a:gd name="connsiteX0" fmla="*/ 3810 w 116423"/>
                  <a:gd name="connsiteY0" fmla="*/ 0 h 628650"/>
                  <a:gd name="connsiteX1" fmla="*/ 114518 w 116423"/>
                  <a:gd name="connsiteY1" fmla="*/ 116205 h 628650"/>
                  <a:gd name="connsiteX2" fmla="*/ 116423 w 116423"/>
                  <a:gd name="connsiteY2" fmla="*/ 628650 h 628650"/>
                  <a:gd name="connsiteX3" fmla="*/ 0 w 116423"/>
                  <a:gd name="connsiteY3" fmla="*/ 514350 h 628650"/>
                  <a:gd name="connsiteX4" fmla="*/ 3810 w 116423"/>
                  <a:gd name="connsiteY4" fmla="*/ 0 h 628650"/>
                  <a:gd name="connsiteX0" fmla="*/ 0 w 120233"/>
                  <a:gd name="connsiteY0" fmla="*/ 0 h 632460"/>
                  <a:gd name="connsiteX1" fmla="*/ 118328 w 120233"/>
                  <a:gd name="connsiteY1" fmla="*/ 120015 h 632460"/>
                  <a:gd name="connsiteX2" fmla="*/ 120233 w 120233"/>
                  <a:gd name="connsiteY2" fmla="*/ 632460 h 632460"/>
                  <a:gd name="connsiteX3" fmla="*/ 3810 w 120233"/>
                  <a:gd name="connsiteY3" fmla="*/ 518160 h 632460"/>
                  <a:gd name="connsiteX4" fmla="*/ 0 w 120233"/>
                  <a:gd name="connsiteY4" fmla="*/ 0 h 632460"/>
                  <a:gd name="connsiteX0" fmla="*/ 0 w 118328"/>
                  <a:gd name="connsiteY0" fmla="*/ 0 h 643890"/>
                  <a:gd name="connsiteX1" fmla="*/ 116423 w 118328"/>
                  <a:gd name="connsiteY1" fmla="*/ 131445 h 643890"/>
                  <a:gd name="connsiteX2" fmla="*/ 118328 w 118328"/>
                  <a:gd name="connsiteY2" fmla="*/ 643890 h 643890"/>
                  <a:gd name="connsiteX3" fmla="*/ 1905 w 118328"/>
                  <a:gd name="connsiteY3" fmla="*/ 529590 h 643890"/>
                  <a:gd name="connsiteX4" fmla="*/ 0 w 118328"/>
                  <a:gd name="connsiteY4" fmla="*/ 0 h 643890"/>
                  <a:gd name="connsiteX0" fmla="*/ 0 w 122138"/>
                  <a:gd name="connsiteY0" fmla="*/ 0 h 643890"/>
                  <a:gd name="connsiteX1" fmla="*/ 122138 w 122138"/>
                  <a:gd name="connsiteY1" fmla="*/ 121920 h 643890"/>
                  <a:gd name="connsiteX2" fmla="*/ 118328 w 122138"/>
                  <a:gd name="connsiteY2" fmla="*/ 643890 h 643890"/>
                  <a:gd name="connsiteX3" fmla="*/ 1905 w 122138"/>
                  <a:gd name="connsiteY3" fmla="*/ 529590 h 643890"/>
                  <a:gd name="connsiteX4" fmla="*/ 0 w 122138"/>
                  <a:gd name="connsiteY4" fmla="*/ 0 h 643890"/>
                  <a:gd name="connsiteX0" fmla="*/ 0 w 124043"/>
                  <a:gd name="connsiteY0" fmla="*/ 0 h 653415"/>
                  <a:gd name="connsiteX1" fmla="*/ 122138 w 124043"/>
                  <a:gd name="connsiteY1" fmla="*/ 121920 h 653415"/>
                  <a:gd name="connsiteX2" fmla="*/ 124043 w 124043"/>
                  <a:gd name="connsiteY2" fmla="*/ 653415 h 653415"/>
                  <a:gd name="connsiteX3" fmla="*/ 1905 w 124043"/>
                  <a:gd name="connsiteY3" fmla="*/ 529590 h 653415"/>
                  <a:gd name="connsiteX4" fmla="*/ 0 w 124043"/>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31495 h 653415"/>
                  <a:gd name="connsiteX4" fmla="*/ 1905 w 125948"/>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27685 h 653415"/>
                  <a:gd name="connsiteX4" fmla="*/ 1905 w 125948"/>
                  <a:gd name="connsiteY4" fmla="*/ 0 h 653415"/>
                  <a:gd name="connsiteX0" fmla="*/ 1905 w 305018"/>
                  <a:gd name="connsiteY0" fmla="*/ 0 h 527685"/>
                  <a:gd name="connsiteX1" fmla="*/ 124043 w 305018"/>
                  <a:gd name="connsiteY1" fmla="*/ 121920 h 527685"/>
                  <a:gd name="connsiteX2" fmla="*/ 305018 w 305018"/>
                  <a:gd name="connsiteY2" fmla="*/ 358140 h 527685"/>
                  <a:gd name="connsiteX3" fmla="*/ 0 w 305018"/>
                  <a:gd name="connsiteY3" fmla="*/ 527685 h 527685"/>
                  <a:gd name="connsiteX4" fmla="*/ 1905 w 305018"/>
                  <a:gd name="connsiteY4" fmla="*/ 0 h 527685"/>
                  <a:gd name="connsiteX0" fmla="*/ 62865 w 365978"/>
                  <a:gd name="connsiteY0" fmla="*/ 0 h 360045"/>
                  <a:gd name="connsiteX1" fmla="*/ 185003 w 365978"/>
                  <a:gd name="connsiteY1" fmla="*/ 121920 h 360045"/>
                  <a:gd name="connsiteX2" fmla="*/ 365978 w 365978"/>
                  <a:gd name="connsiteY2" fmla="*/ 358140 h 360045"/>
                  <a:gd name="connsiteX3" fmla="*/ 0 w 365978"/>
                  <a:gd name="connsiteY3" fmla="*/ 360045 h 360045"/>
                  <a:gd name="connsiteX4" fmla="*/ 62865 w 365978"/>
                  <a:gd name="connsiteY4" fmla="*/ 0 h 360045"/>
                  <a:gd name="connsiteX0" fmla="*/ 0 w 489803"/>
                  <a:gd name="connsiteY0" fmla="*/ 123825 h 238125"/>
                  <a:gd name="connsiteX1" fmla="*/ 308828 w 489803"/>
                  <a:gd name="connsiteY1" fmla="*/ 0 h 238125"/>
                  <a:gd name="connsiteX2" fmla="*/ 489803 w 489803"/>
                  <a:gd name="connsiteY2" fmla="*/ 236220 h 238125"/>
                  <a:gd name="connsiteX3" fmla="*/ 123825 w 489803"/>
                  <a:gd name="connsiteY3" fmla="*/ 238125 h 238125"/>
                  <a:gd name="connsiteX4" fmla="*/ 0 w 489803"/>
                  <a:gd name="connsiteY4" fmla="*/ 123825 h 238125"/>
                  <a:gd name="connsiteX0" fmla="*/ 0 w 489803"/>
                  <a:gd name="connsiteY0" fmla="*/ 15240 h 129540"/>
                  <a:gd name="connsiteX1" fmla="*/ 331688 w 489803"/>
                  <a:gd name="connsiteY1" fmla="*/ 0 h 129540"/>
                  <a:gd name="connsiteX2" fmla="*/ 489803 w 489803"/>
                  <a:gd name="connsiteY2" fmla="*/ 127635 h 129540"/>
                  <a:gd name="connsiteX3" fmla="*/ 123825 w 489803"/>
                  <a:gd name="connsiteY3" fmla="*/ 129540 h 129540"/>
                  <a:gd name="connsiteX4" fmla="*/ 0 w 489803"/>
                  <a:gd name="connsiteY4" fmla="*/ 15240 h 129540"/>
                  <a:gd name="connsiteX0" fmla="*/ 0 w 489803"/>
                  <a:gd name="connsiteY0" fmla="*/ 1905 h 116205"/>
                  <a:gd name="connsiteX1" fmla="*/ 385028 w 489803"/>
                  <a:gd name="connsiteY1" fmla="*/ 0 h 116205"/>
                  <a:gd name="connsiteX2" fmla="*/ 489803 w 489803"/>
                  <a:gd name="connsiteY2" fmla="*/ 114300 h 116205"/>
                  <a:gd name="connsiteX3" fmla="*/ 123825 w 489803"/>
                  <a:gd name="connsiteY3" fmla="*/ 116205 h 116205"/>
                  <a:gd name="connsiteX4" fmla="*/ 0 w 489803"/>
                  <a:gd name="connsiteY4" fmla="*/ 1905 h 116205"/>
                  <a:gd name="connsiteX0" fmla="*/ 0 w 505043"/>
                  <a:gd name="connsiteY0" fmla="*/ 0 h 121920"/>
                  <a:gd name="connsiteX1" fmla="*/ 400268 w 505043"/>
                  <a:gd name="connsiteY1" fmla="*/ 5715 h 121920"/>
                  <a:gd name="connsiteX2" fmla="*/ 505043 w 505043"/>
                  <a:gd name="connsiteY2" fmla="*/ 120015 h 121920"/>
                  <a:gd name="connsiteX3" fmla="*/ 139065 w 505043"/>
                  <a:gd name="connsiteY3" fmla="*/ 121920 h 121920"/>
                  <a:gd name="connsiteX4" fmla="*/ 0 w 505043"/>
                  <a:gd name="connsiteY4" fmla="*/ 0 h 121920"/>
                  <a:gd name="connsiteX0" fmla="*/ 0 w 505043"/>
                  <a:gd name="connsiteY0" fmla="*/ 1905 h 123825"/>
                  <a:gd name="connsiteX1" fmla="*/ 404078 w 505043"/>
                  <a:gd name="connsiteY1" fmla="*/ 0 h 123825"/>
                  <a:gd name="connsiteX2" fmla="*/ 505043 w 505043"/>
                  <a:gd name="connsiteY2" fmla="*/ 121920 h 123825"/>
                  <a:gd name="connsiteX3" fmla="*/ 139065 w 505043"/>
                  <a:gd name="connsiteY3" fmla="*/ 123825 h 123825"/>
                  <a:gd name="connsiteX4" fmla="*/ 0 w 505043"/>
                  <a:gd name="connsiteY4" fmla="*/ 1905 h 123825"/>
                  <a:gd name="connsiteX0" fmla="*/ 0 w 514568"/>
                  <a:gd name="connsiteY0" fmla="*/ 1905 h 123825"/>
                  <a:gd name="connsiteX1" fmla="*/ 404078 w 514568"/>
                  <a:gd name="connsiteY1" fmla="*/ 0 h 123825"/>
                  <a:gd name="connsiteX2" fmla="*/ 514568 w 514568"/>
                  <a:gd name="connsiteY2" fmla="*/ 121920 h 123825"/>
                  <a:gd name="connsiteX3" fmla="*/ 139065 w 514568"/>
                  <a:gd name="connsiteY3" fmla="*/ 123825 h 123825"/>
                  <a:gd name="connsiteX4" fmla="*/ 0 w 514568"/>
                  <a:gd name="connsiteY4" fmla="*/ 1905 h 123825"/>
                  <a:gd name="connsiteX0" fmla="*/ 0 w 514568"/>
                  <a:gd name="connsiteY0" fmla="*/ 1905 h 123825"/>
                  <a:gd name="connsiteX1" fmla="*/ 398363 w 514568"/>
                  <a:gd name="connsiteY1" fmla="*/ 0 h 123825"/>
                  <a:gd name="connsiteX2" fmla="*/ 514568 w 514568"/>
                  <a:gd name="connsiteY2" fmla="*/ 121920 h 123825"/>
                  <a:gd name="connsiteX3" fmla="*/ 139065 w 514568"/>
                  <a:gd name="connsiteY3" fmla="*/ 123825 h 123825"/>
                  <a:gd name="connsiteX4" fmla="*/ 0 w 514568"/>
                  <a:gd name="connsiteY4" fmla="*/ 1905 h 123825"/>
                  <a:gd name="connsiteX0" fmla="*/ 0 w 514568"/>
                  <a:gd name="connsiteY0" fmla="*/ 1905 h 121920"/>
                  <a:gd name="connsiteX1" fmla="*/ 398363 w 514568"/>
                  <a:gd name="connsiteY1" fmla="*/ 0 h 121920"/>
                  <a:gd name="connsiteX2" fmla="*/ 514568 w 514568"/>
                  <a:gd name="connsiteY2" fmla="*/ 121920 h 121920"/>
                  <a:gd name="connsiteX3" fmla="*/ 129540 w 514568"/>
                  <a:gd name="connsiteY3" fmla="*/ 121920 h 121920"/>
                  <a:gd name="connsiteX4" fmla="*/ 0 w 514568"/>
                  <a:gd name="connsiteY4" fmla="*/ 1905 h 121920"/>
                  <a:gd name="connsiteX0" fmla="*/ 0 w 520283"/>
                  <a:gd name="connsiteY0" fmla="*/ 1905 h 125730"/>
                  <a:gd name="connsiteX1" fmla="*/ 398363 w 520283"/>
                  <a:gd name="connsiteY1" fmla="*/ 0 h 125730"/>
                  <a:gd name="connsiteX2" fmla="*/ 520283 w 520283"/>
                  <a:gd name="connsiteY2" fmla="*/ 125730 h 125730"/>
                  <a:gd name="connsiteX3" fmla="*/ 129540 w 520283"/>
                  <a:gd name="connsiteY3" fmla="*/ 121920 h 125730"/>
                  <a:gd name="connsiteX4" fmla="*/ 0 w 520283"/>
                  <a:gd name="connsiteY4" fmla="*/ 1905 h 125730"/>
                  <a:gd name="connsiteX0" fmla="*/ 0 w 520283"/>
                  <a:gd name="connsiteY0" fmla="*/ 1905 h 127635"/>
                  <a:gd name="connsiteX1" fmla="*/ 398363 w 520283"/>
                  <a:gd name="connsiteY1" fmla="*/ 0 h 127635"/>
                  <a:gd name="connsiteX2" fmla="*/ 520283 w 520283"/>
                  <a:gd name="connsiteY2" fmla="*/ 125730 h 127635"/>
                  <a:gd name="connsiteX3" fmla="*/ 133350 w 520283"/>
                  <a:gd name="connsiteY3" fmla="*/ 127635 h 127635"/>
                  <a:gd name="connsiteX4" fmla="*/ 0 w 520283"/>
                  <a:gd name="connsiteY4" fmla="*/ 1905 h 127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0283" h="127635">
                    <a:moveTo>
                      <a:pt x="0" y="1905"/>
                    </a:moveTo>
                    <a:lnTo>
                      <a:pt x="398363" y="0"/>
                    </a:lnTo>
                    <a:lnTo>
                      <a:pt x="520283" y="125730"/>
                    </a:lnTo>
                    <a:lnTo>
                      <a:pt x="133350" y="127635"/>
                    </a:lnTo>
                    <a:lnTo>
                      <a:pt x="0" y="1905"/>
                    </a:lnTo>
                    <a:close/>
                  </a:path>
                </a:pathLst>
              </a:custGeom>
              <a:gradFill>
                <a:gsLst>
                  <a:gs pos="0">
                    <a:schemeClr val="dk1">
                      <a:tint val="50000"/>
                      <a:satMod val="300000"/>
                    </a:schemeClr>
                  </a:gs>
                  <a:gs pos="61000">
                    <a:schemeClr val="dk1">
                      <a:tint val="37000"/>
                      <a:satMod val="300000"/>
                      <a:lumMod val="66000"/>
                    </a:schemeClr>
                  </a:gs>
                  <a:gs pos="100000">
                    <a:schemeClr val="dk1">
                      <a:tint val="15000"/>
                      <a:satMod val="350000"/>
                    </a:schemeClr>
                  </a:gs>
                </a:gsLst>
              </a:gradFill>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grpSp>
        <p:grpSp>
          <p:nvGrpSpPr>
            <p:cNvPr id="81" name="Group 80"/>
            <p:cNvGrpSpPr/>
            <p:nvPr/>
          </p:nvGrpSpPr>
          <p:grpSpPr>
            <a:xfrm>
              <a:off x="5362716" y="2141219"/>
              <a:ext cx="545969" cy="678181"/>
              <a:chOff x="1027560" y="1988818"/>
              <a:chExt cx="545969" cy="678181"/>
            </a:xfrm>
          </p:grpSpPr>
          <p:sp>
            <p:nvSpPr>
              <p:cNvPr id="82" name="Cube 81"/>
              <p:cNvSpPr/>
              <p:nvPr/>
            </p:nvSpPr>
            <p:spPr>
              <a:xfrm flipH="1">
                <a:off x="1027560" y="1988818"/>
                <a:ext cx="545969" cy="678181"/>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1171574" y="2133601"/>
                <a:ext cx="401955" cy="52954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84" name="Rectangle 83"/>
              <p:cNvSpPr/>
              <p:nvPr/>
            </p:nvSpPr>
            <p:spPr>
              <a:xfrm>
                <a:off x="1028484" y="2005964"/>
                <a:ext cx="125948" cy="653415"/>
              </a:xfrm>
              <a:custGeom>
                <a:avLst/>
                <a:gdLst>
                  <a:gd name="connsiteX0" fmla="*/ 0 w 230723"/>
                  <a:gd name="connsiteY0" fmla="*/ 0 h 609600"/>
                  <a:gd name="connsiteX1" fmla="*/ 230723 w 230723"/>
                  <a:gd name="connsiteY1" fmla="*/ 0 h 609600"/>
                  <a:gd name="connsiteX2" fmla="*/ 230723 w 230723"/>
                  <a:gd name="connsiteY2" fmla="*/ 609600 h 609600"/>
                  <a:gd name="connsiteX3" fmla="*/ 0 w 230723"/>
                  <a:gd name="connsiteY3" fmla="*/ 609600 h 609600"/>
                  <a:gd name="connsiteX4" fmla="*/ 0 w 230723"/>
                  <a:gd name="connsiteY4" fmla="*/ 0 h 609600"/>
                  <a:gd name="connsiteX0" fmla="*/ 123825 w 230723"/>
                  <a:gd name="connsiteY0" fmla="*/ 0 h 645795"/>
                  <a:gd name="connsiteX1" fmla="*/ 230723 w 230723"/>
                  <a:gd name="connsiteY1" fmla="*/ 36195 h 645795"/>
                  <a:gd name="connsiteX2" fmla="*/ 230723 w 230723"/>
                  <a:gd name="connsiteY2" fmla="*/ 645795 h 645795"/>
                  <a:gd name="connsiteX3" fmla="*/ 0 w 230723"/>
                  <a:gd name="connsiteY3" fmla="*/ 645795 h 645795"/>
                  <a:gd name="connsiteX4" fmla="*/ 123825 w 230723"/>
                  <a:gd name="connsiteY4" fmla="*/ 0 h 645795"/>
                  <a:gd name="connsiteX0" fmla="*/ 123825 w 234533"/>
                  <a:gd name="connsiteY0" fmla="*/ 0 h 645795"/>
                  <a:gd name="connsiteX1" fmla="*/ 234533 w 234533"/>
                  <a:gd name="connsiteY1" fmla="*/ 116205 h 645795"/>
                  <a:gd name="connsiteX2" fmla="*/ 230723 w 234533"/>
                  <a:gd name="connsiteY2" fmla="*/ 645795 h 645795"/>
                  <a:gd name="connsiteX3" fmla="*/ 0 w 234533"/>
                  <a:gd name="connsiteY3" fmla="*/ 645795 h 645795"/>
                  <a:gd name="connsiteX4" fmla="*/ 123825 w 234533"/>
                  <a:gd name="connsiteY4" fmla="*/ 0 h 645795"/>
                  <a:gd name="connsiteX0" fmla="*/ 13335 w 124043"/>
                  <a:gd name="connsiteY0" fmla="*/ 0 h 645795"/>
                  <a:gd name="connsiteX1" fmla="*/ 124043 w 124043"/>
                  <a:gd name="connsiteY1" fmla="*/ 116205 h 645795"/>
                  <a:gd name="connsiteX2" fmla="*/ 120233 w 124043"/>
                  <a:gd name="connsiteY2" fmla="*/ 645795 h 645795"/>
                  <a:gd name="connsiteX3" fmla="*/ 0 w 124043"/>
                  <a:gd name="connsiteY3" fmla="*/ 502920 h 645795"/>
                  <a:gd name="connsiteX4" fmla="*/ 13335 w 124043"/>
                  <a:gd name="connsiteY4" fmla="*/ 0 h 645795"/>
                  <a:gd name="connsiteX0" fmla="*/ 13335 w 125948"/>
                  <a:gd name="connsiteY0" fmla="*/ 0 h 628650"/>
                  <a:gd name="connsiteX1" fmla="*/ 124043 w 125948"/>
                  <a:gd name="connsiteY1" fmla="*/ 116205 h 628650"/>
                  <a:gd name="connsiteX2" fmla="*/ 125948 w 125948"/>
                  <a:gd name="connsiteY2" fmla="*/ 628650 h 628650"/>
                  <a:gd name="connsiteX3" fmla="*/ 0 w 125948"/>
                  <a:gd name="connsiteY3" fmla="*/ 502920 h 628650"/>
                  <a:gd name="connsiteX4" fmla="*/ 13335 w 125948"/>
                  <a:gd name="connsiteY4" fmla="*/ 0 h 628650"/>
                  <a:gd name="connsiteX0" fmla="*/ 3810 w 116423"/>
                  <a:gd name="connsiteY0" fmla="*/ 0 h 628650"/>
                  <a:gd name="connsiteX1" fmla="*/ 114518 w 116423"/>
                  <a:gd name="connsiteY1" fmla="*/ 116205 h 628650"/>
                  <a:gd name="connsiteX2" fmla="*/ 116423 w 116423"/>
                  <a:gd name="connsiteY2" fmla="*/ 628650 h 628650"/>
                  <a:gd name="connsiteX3" fmla="*/ 0 w 116423"/>
                  <a:gd name="connsiteY3" fmla="*/ 514350 h 628650"/>
                  <a:gd name="connsiteX4" fmla="*/ 3810 w 116423"/>
                  <a:gd name="connsiteY4" fmla="*/ 0 h 628650"/>
                  <a:gd name="connsiteX0" fmla="*/ 0 w 120233"/>
                  <a:gd name="connsiteY0" fmla="*/ 0 h 632460"/>
                  <a:gd name="connsiteX1" fmla="*/ 118328 w 120233"/>
                  <a:gd name="connsiteY1" fmla="*/ 120015 h 632460"/>
                  <a:gd name="connsiteX2" fmla="*/ 120233 w 120233"/>
                  <a:gd name="connsiteY2" fmla="*/ 632460 h 632460"/>
                  <a:gd name="connsiteX3" fmla="*/ 3810 w 120233"/>
                  <a:gd name="connsiteY3" fmla="*/ 518160 h 632460"/>
                  <a:gd name="connsiteX4" fmla="*/ 0 w 120233"/>
                  <a:gd name="connsiteY4" fmla="*/ 0 h 632460"/>
                  <a:gd name="connsiteX0" fmla="*/ 0 w 118328"/>
                  <a:gd name="connsiteY0" fmla="*/ 0 h 643890"/>
                  <a:gd name="connsiteX1" fmla="*/ 116423 w 118328"/>
                  <a:gd name="connsiteY1" fmla="*/ 131445 h 643890"/>
                  <a:gd name="connsiteX2" fmla="*/ 118328 w 118328"/>
                  <a:gd name="connsiteY2" fmla="*/ 643890 h 643890"/>
                  <a:gd name="connsiteX3" fmla="*/ 1905 w 118328"/>
                  <a:gd name="connsiteY3" fmla="*/ 529590 h 643890"/>
                  <a:gd name="connsiteX4" fmla="*/ 0 w 118328"/>
                  <a:gd name="connsiteY4" fmla="*/ 0 h 643890"/>
                  <a:gd name="connsiteX0" fmla="*/ 0 w 122138"/>
                  <a:gd name="connsiteY0" fmla="*/ 0 h 643890"/>
                  <a:gd name="connsiteX1" fmla="*/ 122138 w 122138"/>
                  <a:gd name="connsiteY1" fmla="*/ 121920 h 643890"/>
                  <a:gd name="connsiteX2" fmla="*/ 118328 w 122138"/>
                  <a:gd name="connsiteY2" fmla="*/ 643890 h 643890"/>
                  <a:gd name="connsiteX3" fmla="*/ 1905 w 122138"/>
                  <a:gd name="connsiteY3" fmla="*/ 529590 h 643890"/>
                  <a:gd name="connsiteX4" fmla="*/ 0 w 122138"/>
                  <a:gd name="connsiteY4" fmla="*/ 0 h 643890"/>
                  <a:gd name="connsiteX0" fmla="*/ 0 w 124043"/>
                  <a:gd name="connsiteY0" fmla="*/ 0 h 653415"/>
                  <a:gd name="connsiteX1" fmla="*/ 122138 w 124043"/>
                  <a:gd name="connsiteY1" fmla="*/ 121920 h 653415"/>
                  <a:gd name="connsiteX2" fmla="*/ 124043 w 124043"/>
                  <a:gd name="connsiteY2" fmla="*/ 653415 h 653415"/>
                  <a:gd name="connsiteX3" fmla="*/ 1905 w 124043"/>
                  <a:gd name="connsiteY3" fmla="*/ 529590 h 653415"/>
                  <a:gd name="connsiteX4" fmla="*/ 0 w 124043"/>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31495 h 653415"/>
                  <a:gd name="connsiteX4" fmla="*/ 1905 w 125948"/>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27685 h 653415"/>
                  <a:gd name="connsiteX4" fmla="*/ 1905 w 125948"/>
                  <a:gd name="connsiteY4" fmla="*/ 0 h 6534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948" h="653415">
                    <a:moveTo>
                      <a:pt x="1905" y="0"/>
                    </a:moveTo>
                    <a:lnTo>
                      <a:pt x="124043" y="121920"/>
                    </a:lnTo>
                    <a:lnTo>
                      <a:pt x="125948" y="653415"/>
                    </a:lnTo>
                    <a:lnTo>
                      <a:pt x="0" y="527685"/>
                    </a:lnTo>
                    <a:lnTo>
                      <a:pt x="1905" y="0"/>
                    </a:lnTo>
                    <a:close/>
                  </a:path>
                </a:pathLst>
              </a:custGeom>
              <a:gradFill flip="none" rotWithShape="1">
                <a:gsLst>
                  <a:gs pos="0">
                    <a:schemeClr val="dk1">
                      <a:tint val="50000"/>
                      <a:satMod val="300000"/>
                    </a:schemeClr>
                  </a:gs>
                  <a:gs pos="61000">
                    <a:schemeClr val="dk1">
                      <a:tint val="37000"/>
                      <a:satMod val="300000"/>
                      <a:lumMod val="66000"/>
                    </a:schemeClr>
                  </a:gs>
                  <a:gs pos="100000">
                    <a:schemeClr val="dk1">
                      <a:tint val="15000"/>
                      <a:satMod val="350000"/>
                    </a:schemeClr>
                  </a:gs>
                </a:gsLst>
                <a:lin ang="0" scaled="1"/>
                <a:tileRect/>
              </a:gradFill>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85" name="Rectangle 83"/>
              <p:cNvSpPr/>
              <p:nvPr/>
            </p:nvSpPr>
            <p:spPr>
              <a:xfrm>
                <a:off x="1037545" y="1988820"/>
                <a:ext cx="520283" cy="127635"/>
              </a:xfrm>
              <a:custGeom>
                <a:avLst/>
                <a:gdLst>
                  <a:gd name="connsiteX0" fmla="*/ 0 w 230723"/>
                  <a:gd name="connsiteY0" fmla="*/ 0 h 609600"/>
                  <a:gd name="connsiteX1" fmla="*/ 230723 w 230723"/>
                  <a:gd name="connsiteY1" fmla="*/ 0 h 609600"/>
                  <a:gd name="connsiteX2" fmla="*/ 230723 w 230723"/>
                  <a:gd name="connsiteY2" fmla="*/ 609600 h 609600"/>
                  <a:gd name="connsiteX3" fmla="*/ 0 w 230723"/>
                  <a:gd name="connsiteY3" fmla="*/ 609600 h 609600"/>
                  <a:gd name="connsiteX4" fmla="*/ 0 w 230723"/>
                  <a:gd name="connsiteY4" fmla="*/ 0 h 609600"/>
                  <a:gd name="connsiteX0" fmla="*/ 123825 w 230723"/>
                  <a:gd name="connsiteY0" fmla="*/ 0 h 645795"/>
                  <a:gd name="connsiteX1" fmla="*/ 230723 w 230723"/>
                  <a:gd name="connsiteY1" fmla="*/ 36195 h 645795"/>
                  <a:gd name="connsiteX2" fmla="*/ 230723 w 230723"/>
                  <a:gd name="connsiteY2" fmla="*/ 645795 h 645795"/>
                  <a:gd name="connsiteX3" fmla="*/ 0 w 230723"/>
                  <a:gd name="connsiteY3" fmla="*/ 645795 h 645795"/>
                  <a:gd name="connsiteX4" fmla="*/ 123825 w 230723"/>
                  <a:gd name="connsiteY4" fmla="*/ 0 h 645795"/>
                  <a:gd name="connsiteX0" fmla="*/ 123825 w 234533"/>
                  <a:gd name="connsiteY0" fmla="*/ 0 h 645795"/>
                  <a:gd name="connsiteX1" fmla="*/ 234533 w 234533"/>
                  <a:gd name="connsiteY1" fmla="*/ 116205 h 645795"/>
                  <a:gd name="connsiteX2" fmla="*/ 230723 w 234533"/>
                  <a:gd name="connsiteY2" fmla="*/ 645795 h 645795"/>
                  <a:gd name="connsiteX3" fmla="*/ 0 w 234533"/>
                  <a:gd name="connsiteY3" fmla="*/ 645795 h 645795"/>
                  <a:gd name="connsiteX4" fmla="*/ 123825 w 234533"/>
                  <a:gd name="connsiteY4" fmla="*/ 0 h 645795"/>
                  <a:gd name="connsiteX0" fmla="*/ 13335 w 124043"/>
                  <a:gd name="connsiteY0" fmla="*/ 0 h 645795"/>
                  <a:gd name="connsiteX1" fmla="*/ 124043 w 124043"/>
                  <a:gd name="connsiteY1" fmla="*/ 116205 h 645795"/>
                  <a:gd name="connsiteX2" fmla="*/ 120233 w 124043"/>
                  <a:gd name="connsiteY2" fmla="*/ 645795 h 645795"/>
                  <a:gd name="connsiteX3" fmla="*/ 0 w 124043"/>
                  <a:gd name="connsiteY3" fmla="*/ 502920 h 645795"/>
                  <a:gd name="connsiteX4" fmla="*/ 13335 w 124043"/>
                  <a:gd name="connsiteY4" fmla="*/ 0 h 645795"/>
                  <a:gd name="connsiteX0" fmla="*/ 13335 w 125948"/>
                  <a:gd name="connsiteY0" fmla="*/ 0 h 628650"/>
                  <a:gd name="connsiteX1" fmla="*/ 124043 w 125948"/>
                  <a:gd name="connsiteY1" fmla="*/ 116205 h 628650"/>
                  <a:gd name="connsiteX2" fmla="*/ 125948 w 125948"/>
                  <a:gd name="connsiteY2" fmla="*/ 628650 h 628650"/>
                  <a:gd name="connsiteX3" fmla="*/ 0 w 125948"/>
                  <a:gd name="connsiteY3" fmla="*/ 502920 h 628650"/>
                  <a:gd name="connsiteX4" fmla="*/ 13335 w 125948"/>
                  <a:gd name="connsiteY4" fmla="*/ 0 h 628650"/>
                  <a:gd name="connsiteX0" fmla="*/ 3810 w 116423"/>
                  <a:gd name="connsiteY0" fmla="*/ 0 h 628650"/>
                  <a:gd name="connsiteX1" fmla="*/ 114518 w 116423"/>
                  <a:gd name="connsiteY1" fmla="*/ 116205 h 628650"/>
                  <a:gd name="connsiteX2" fmla="*/ 116423 w 116423"/>
                  <a:gd name="connsiteY2" fmla="*/ 628650 h 628650"/>
                  <a:gd name="connsiteX3" fmla="*/ 0 w 116423"/>
                  <a:gd name="connsiteY3" fmla="*/ 514350 h 628650"/>
                  <a:gd name="connsiteX4" fmla="*/ 3810 w 116423"/>
                  <a:gd name="connsiteY4" fmla="*/ 0 h 628650"/>
                  <a:gd name="connsiteX0" fmla="*/ 0 w 120233"/>
                  <a:gd name="connsiteY0" fmla="*/ 0 h 632460"/>
                  <a:gd name="connsiteX1" fmla="*/ 118328 w 120233"/>
                  <a:gd name="connsiteY1" fmla="*/ 120015 h 632460"/>
                  <a:gd name="connsiteX2" fmla="*/ 120233 w 120233"/>
                  <a:gd name="connsiteY2" fmla="*/ 632460 h 632460"/>
                  <a:gd name="connsiteX3" fmla="*/ 3810 w 120233"/>
                  <a:gd name="connsiteY3" fmla="*/ 518160 h 632460"/>
                  <a:gd name="connsiteX4" fmla="*/ 0 w 120233"/>
                  <a:gd name="connsiteY4" fmla="*/ 0 h 632460"/>
                  <a:gd name="connsiteX0" fmla="*/ 0 w 118328"/>
                  <a:gd name="connsiteY0" fmla="*/ 0 h 643890"/>
                  <a:gd name="connsiteX1" fmla="*/ 116423 w 118328"/>
                  <a:gd name="connsiteY1" fmla="*/ 131445 h 643890"/>
                  <a:gd name="connsiteX2" fmla="*/ 118328 w 118328"/>
                  <a:gd name="connsiteY2" fmla="*/ 643890 h 643890"/>
                  <a:gd name="connsiteX3" fmla="*/ 1905 w 118328"/>
                  <a:gd name="connsiteY3" fmla="*/ 529590 h 643890"/>
                  <a:gd name="connsiteX4" fmla="*/ 0 w 118328"/>
                  <a:gd name="connsiteY4" fmla="*/ 0 h 643890"/>
                  <a:gd name="connsiteX0" fmla="*/ 0 w 122138"/>
                  <a:gd name="connsiteY0" fmla="*/ 0 h 643890"/>
                  <a:gd name="connsiteX1" fmla="*/ 122138 w 122138"/>
                  <a:gd name="connsiteY1" fmla="*/ 121920 h 643890"/>
                  <a:gd name="connsiteX2" fmla="*/ 118328 w 122138"/>
                  <a:gd name="connsiteY2" fmla="*/ 643890 h 643890"/>
                  <a:gd name="connsiteX3" fmla="*/ 1905 w 122138"/>
                  <a:gd name="connsiteY3" fmla="*/ 529590 h 643890"/>
                  <a:gd name="connsiteX4" fmla="*/ 0 w 122138"/>
                  <a:gd name="connsiteY4" fmla="*/ 0 h 643890"/>
                  <a:gd name="connsiteX0" fmla="*/ 0 w 124043"/>
                  <a:gd name="connsiteY0" fmla="*/ 0 h 653415"/>
                  <a:gd name="connsiteX1" fmla="*/ 122138 w 124043"/>
                  <a:gd name="connsiteY1" fmla="*/ 121920 h 653415"/>
                  <a:gd name="connsiteX2" fmla="*/ 124043 w 124043"/>
                  <a:gd name="connsiteY2" fmla="*/ 653415 h 653415"/>
                  <a:gd name="connsiteX3" fmla="*/ 1905 w 124043"/>
                  <a:gd name="connsiteY3" fmla="*/ 529590 h 653415"/>
                  <a:gd name="connsiteX4" fmla="*/ 0 w 124043"/>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31495 h 653415"/>
                  <a:gd name="connsiteX4" fmla="*/ 1905 w 125948"/>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27685 h 653415"/>
                  <a:gd name="connsiteX4" fmla="*/ 1905 w 125948"/>
                  <a:gd name="connsiteY4" fmla="*/ 0 h 653415"/>
                  <a:gd name="connsiteX0" fmla="*/ 1905 w 305018"/>
                  <a:gd name="connsiteY0" fmla="*/ 0 h 527685"/>
                  <a:gd name="connsiteX1" fmla="*/ 124043 w 305018"/>
                  <a:gd name="connsiteY1" fmla="*/ 121920 h 527685"/>
                  <a:gd name="connsiteX2" fmla="*/ 305018 w 305018"/>
                  <a:gd name="connsiteY2" fmla="*/ 358140 h 527685"/>
                  <a:gd name="connsiteX3" fmla="*/ 0 w 305018"/>
                  <a:gd name="connsiteY3" fmla="*/ 527685 h 527685"/>
                  <a:gd name="connsiteX4" fmla="*/ 1905 w 305018"/>
                  <a:gd name="connsiteY4" fmla="*/ 0 h 527685"/>
                  <a:gd name="connsiteX0" fmla="*/ 62865 w 365978"/>
                  <a:gd name="connsiteY0" fmla="*/ 0 h 360045"/>
                  <a:gd name="connsiteX1" fmla="*/ 185003 w 365978"/>
                  <a:gd name="connsiteY1" fmla="*/ 121920 h 360045"/>
                  <a:gd name="connsiteX2" fmla="*/ 365978 w 365978"/>
                  <a:gd name="connsiteY2" fmla="*/ 358140 h 360045"/>
                  <a:gd name="connsiteX3" fmla="*/ 0 w 365978"/>
                  <a:gd name="connsiteY3" fmla="*/ 360045 h 360045"/>
                  <a:gd name="connsiteX4" fmla="*/ 62865 w 365978"/>
                  <a:gd name="connsiteY4" fmla="*/ 0 h 360045"/>
                  <a:gd name="connsiteX0" fmla="*/ 0 w 489803"/>
                  <a:gd name="connsiteY0" fmla="*/ 123825 h 238125"/>
                  <a:gd name="connsiteX1" fmla="*/ 308828 w 489803"/>
                  <a:gd name="connsiteY1" fmla="*/ 0 h 238125"/>
                  <a:gd name="connsiteX2" fmla="*/ 489803 w 489803"/>
                  <a:gd name="connsiteY2" fmla="*/ 236220 h 238125"/>
                  <a:gd name="connsiteX3" fmla="*/ 123825 w 489803"/>
                  <a:gd name="connsiteY3" fmla="*/ 238125 h 238125"/>
                  <a:gd name="connsiteX4" fmla="*/ 0 w 489803"/>
                  <a:gd name="connsiteY4" fmla="*/ 123825 h 238125"/>
                  <a:gd name="connsiteX0" fmla="*/ 0 w 489803"/>
                  <a:gd name="connsiteY0" fmla="*/ 15240 h 129540"/>
                  <a:gd name="connsiteX1" fmla="*/ 331688 w 489803"/>
                  <a:gd name="connsiteY1" fmla="*/ 0 h 129540"/>
                  <a:gd name="connsiteX2" fmla="*/ 489803 w 489803"/>
                  <a:gd name="connsiteY2" fmla="*/ 127635 h 129540"/>
                  <a:gd name="connsiteX3" fmla="*/ 123825 w 489803"/>
                  <a:gd name="connsiteY3" fmla="*/ 129540 h 129540"/>
                  <a:gd name="connsiteX4" fmla="*/ 0 w 489803"/>
                  <a:gd name="connsiteY4" fmla="*/ 15240 h 129540"/>
                  <a:gd name="connsiteX0" fmla="*/ 0 w 489803"/>
                  <a:gd name="connsiteY0" fmla="*/ 1905 h 116205"/>
                  <a:gd name="connsiteX1" fmla="*/ 385028 w 489803"/>
                  <a:gd name="connsiteY1" fmla="*/ 0 h 116205"/>
                  <a:gd name="connsiteX2" fmla="*/ 489803 w 489803"/>
                  <a:gd name="connsiteY2" fmla="*/ 114300 h 116205"/>
                  <a:gd name="connsiteX3" fmla="*/ 123825 w 489803"/>
                  <a:gd name="connsiteY3" fmla="*/ 116205 h 116205"/>
                  <a:gd name="connsiteX4" fmla="*/ 0 w 489803"/>
                  <a:gd name="connsiteY4" fmla="*/ 1905 h 116205"/>
                  <a:gd name="connsiteX0" fmla="*/ 0 w 505043"/>
                  <a:gd name="connsiteY0" fmla="*/ 0 h 121920"/>
                  <a:gd name="connsiteX1" fmla="*/ 400268 w 505043"/>
                  <a:gd name="connsiteY1" fmla="*/ 5715 h 121920"/>
                  <a:gd name="connsiteX2" fmla="*/ 505043 w 505043"/>
                  <a:gd name="connsiteY2" fmla="*/ 120015 h 121920"/>
                  <a:gd name="connsiteX3" fmla="*/ 139065 w 505043"/>
                  <a:gd name="connsiteY3" fmla="*/ 121920 h 121920"/>
                  <a:gd name="connsiteX4" fmla="*/ 0 w 505043"/>
                  <a:gd name="connsiteY4" fmla="*/ 0 h 121920"/>
                  <a:gd name="connsiteX0" fmla="*/ 0 w 505043"/>
                  <a:gd name="connsiteY0" fmla="*/ 1905 h 123825"/>
                  <a:gd name="connsiteX1" fmla="*/ 404078 w 505043"/>
                  <a:gd name="connsiteY1" fmla="*/ 0 h 123825"/>
                  <a:gd name="connsiteX2" fmla="*/ 505043 w 505043"/>
                  <a:gd name="connsiteY2" fmla="*/ 121920 h 123825"/>
                  <a:gd name="connsiteX3" fmla="*/ 139065 w 505043"/>
                  <a:gd name="connsiteY3" fmla="*/ 123825 h 123825"/>
                  <a:gd name="connsiteX4" fmla="*/ 0 w 505043"/>
                  <a:gd name="connsiteY4" fmla="*/ 1905 h 123825"/>
                  <a:gd name="connsiteX0" fmla="*/ 0 w 514568"/>
                  <a:gd name="connsiteY0" fmla="*/ 1905 h 123825"/>
                  <a:gd name="connsiteX1" fmla="*/ 404078 w 514568"/>
                  <a:gd name="connsiteY1" fmla="*/ 0 h 123825"/>
                  <a:gd name="connsiteX2" fmla="*/ 514568 w 514568"/>
                  <a:gd name="connsiteY2" fmla="*/ 121920 h 123825"/>
                  <a:gd name="connsiteX3" fmla="*/ 139065 w 514568"/>
                  <a:gd name="connsiteY3" fmla="*/ 123825 h 123825"/>
                  <a:gd name="connsiteX4" fmla="*/ 0 w 514568"/>
                  <a:gd name="connsiteY4" fmla="*/ 1905 h 123825"/>
                  <a:gd name="connsiteX0" fmla="*/ 0 w 514568"/>
                  <a:gd name="connsiteY0" fmla="*/ 1905 h 123825"/>
                  <a:gd name="connsiteX1" fmla="*/ 398363 w 514568"/>
                  <a:gd name="connsiteY1" fmla="*/ 0 h 123825"/>
                  <a:gd name="connsiteX2" fmla="*/ 514568 w 514568"/>
                  <a:gd name="connsiteY2" fmla="*/ 121920 h 123825"/>
                  <a:gd name="connsiteX3" fmla="*/ 139065 w 514568"/>
                  <a:gd name="connsiteY3" fmla="*/ 123825 h 123825"/>
                  <a:gd name="connsiteX4" fmla="*/ 0 w 514568"/>
                  <a:gd name="connsiteY4" fmla="*/ 1905 h 123825"/>
                  <a:gd name="connsiteX0" fmla="*/ 0 w 514568"/>
                  <a:gd name="connsiteY0" fmla="*/ 1905 h 121920"/>
                  <a:gd name="connsiteX1" fmla="*/ 398363 w 514568"/>
                  <a:gd name="connsiteY1" fmla="*/ 0 h 121920"/>
                  <a:gd name="connsiteX2" fmla="*/ 514568 w 514568"/>
                  <a:gd name="connsiteY2" fmla="*/ 121920 h 121920"/>
                  <a:gd name="connsiteX3" fmla="*/ 129540 w 514568"/>
                  <a:gd name="connsiteY3" fmla="*/ 121920 h 121920"/>
                  <a:gd name="connsiteX4" fmla="*/ 0 w 514568"/>
                  <a:gd name="connsiteY4" fmla="*/ 1905 h 121920"/>
                  <a:gd name="connsiteX0" fmla="*/ 0 w 520283"/>
                  <a:gd name="connsiteY0" fmla="*/ 1905 h 125730"/>
                  <a:gd name="connsiteX1" fmla="*/ 398363 w 520283"/>
                  <a:gd name="connsiteY1" fmla="*/ 0 h 125730"/>
                  <a:gd name="connsiteX2" fmla="*/ 520283 w 520283"/>
                  <a:gd name="connsiteY2" fmla="*/ 125730 h 125730"/>
                  <a:gd name="connsiteX3" fmla="*/ 129540 w 520283"/>
                  <a:gd name="connsiteY3" fmla="*/ 121920 h 125730"/>
                  <a:gd name="connsiteX4" fmla="*/ 0 w 520283"/>
                  <a:gd name="connsiteY4" fmla="*/ 1905 h 125730"/>
                  <a:gd name="connsiteX0" fmla="*/ 0 w 520283"/>
                  <a:gd name="connsiteY0" fmla="*/ 1905 h 127635"/>
                  <a:gd name="connsiteX1" fmla="*/ 398363 w 520283"/>
                  <a:gd name="connsiteY1" fmla="*/ 0 h 127635"/>
                  <a:gd name="connsiteX2" fmla="*/ 520283 w 520283"/>
                  <a:gd name="connsiteY2" fmla="*/ 125730 h 127635"/>
                  <a:gd name="connsiteX3" fmla="*/ 133350 w 520283"/>
                  <a:gd name="connsiteY3" fmla="*/ 127635 h 127635"/>
                  <a:gd name="connsiteX4" fmla="*/ 0 w 520283"/>
                  <a:gd name="connsiteY4" fmla="*/ 1905 h 127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0283" h="127635">
                    <a:moveTo>
                      <a:pt x="0" y="1905"/>
                    </a:moveTo>
                    <a:lnTo>
                      <a:pt x="398363" y="0"/>
                    </a:lnTo>
                    <a:lnTo>
                      <a:pt x="520283" y="125730"/>
                    </a:lnTo>
                    <a:lnTo>
                      <a:pt x="133350" y="127635"/>
                    </a:lnTo>
                    <a:lnTo>
                      <a:pt x="0" y="1905"/>
                    </a:lnTo>
                    <a:close/>
                  </a:path>
                </a:pathLst>
              </a:custGeom>
              <a:gradFill>
                <a:gsLst>
                  <a:gs pos="0">
                    <a:schemeClr val="dk1">
                      <a:tint val="50000"/>
                      <a:satMod val="300000"/>
                    </a:schemeClr>
                  </a:gs>
                  <a:gs pos="61000">
                    <a:schemeClr val="dk1">
                      <a:tint val="37000"/>
                      <a:satMod val="300000"/>
                      <a:lumMod val="66000"/>
                    </a:schemeClr>
                  </a:gs>
                  <a:gs pos="100000">
                    <a:schemeClr val="dk1">
                      <a:tint val="15000"/>
                      <a:satMod val="350000"/>
                    </a:schemeClr>
                  </a:gs>
                </a:gsLst>
              </a:gradFill>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grpSp>
        <p:sp>
          <p:nvSpPr>
            <p:cNvPr id="86" name="Rectangle 85"/>
            <p:cNvSpPr/>
            <p:nvPr/>
          </p:nvSpPr>
          <p:spPr>
            <a:xfrm>
              <a:off x="5449362" y="5333999"/>
              <a:ext cx="383123" cy="362397"/>
            </a:xfrm>
            <a:prstGeom prst="rect">
              <a:avLst/>
            </a:prstGeom>
            <a:gradFill rotWithShape="1">
              <a:gsLst>
                <a:gs pos="0">
                  <a:srgbClr val="C0504D">
                    <a:shade val="51000"/>
                    <a:satMod val="130000"/>
                  </a:srgbClr>
                </a:gs>
                <a:gs pos="80000">
                  <a:srgbClr val="C0504D">
                    <a:shade val="93000"/>
                    <a:satMod val="130000"/>
                  </a:srgbClr>
                </a:gs>
                <a:gs pos="100000">
                  <a:srgbClr val="C0504D">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algn="ctr" defTabSz="914400">
                <a:defRPr/>
              </a:pPr>
              <a:r>
                <a:rPr lang="en-US" sz="1200" kern="0" dirty="0">
                  <a:solidFill>
                    <a:schemeClr val="bg1"/>
                  </a:solidFill>
                  <a:latin typeface="Calibri"/>
                </a:rPr>
                <a:t>H7</a:t>
              </a:r>
            </a:p>
          </p:txBody>
        </p:sp>
        <p:cxnSp>
          <p:nvCxnSpPr>
            <p:cNvPr id="87" name="Straight Connector 86"/>
            <p:cNvCxnSpPr>
              <a:stCxn id="86" idx="0"/>
            </p:cNvCxnSpPr>
            <p:nvPr/>
          </p:nvCxnSpPr>
          <p:spPr>
            <a:xfrm flipV="1">
              <a:off x="5640924" y="4419599"/>
              <a:ext cx="452426" cy="914400"/>
            </a:xfrm>
            <a:prstGeom prst="line">
              <a:avLst/>
            </a:prstGeom>
          </p:spPr>
          <p:style>
            <a:lnRef idx="2">
              <a:schemeClr val="accent1"/>
            </a:lnRef>
            <a:fillRef idx="0">
              <a:schemeClr val="accent1"/>
            </a:fillRef>
            <a:effectRef idx="1">
              <a:schemeClr val="accent1"/>
            </a:effectRef>
            <a:fontRef idx="minor">
              <a:schemeClr val="tx1"/>
            </a:fontRef>
          </p:style>
        </p:cxnSp>
        <p:sp>
          <p:nvSpPr>
            <p:cNvPr id="88" name="Rectangle 87"/>
            <p:cNvSpPr/>
            <p:nvPr/>
          </p:nvSpPr>
          <p:spPr>
            <a:xfrm>
              <a:off x="5906562" y="5333999"/>
              <a:ext cx="383123" cy="362397"/>
            </a:xfrm>
            <a:prstGeom prst="rect">
              <a:avLst/>
            </a:prstGeom>
            <a:gradFill rotWithShape="1">
              <a:gsLst>
                <a:gs pos="0">
                  <a:srgbClr val="C0504D">
                    <a:shade val="51000"/>
                    <a:satMod val="130000"/>
                  </a:srgbClr>
                </a:gs>
                <a:gs pos="80000">
                  <a:srgbClr val="C0504D">
                    <a:shade val="93000"/>
                    <a:satMod val="130000"/>
                  </a:srgbClr>
                </a:gs>
                <a:gs pos="100000">
                  <a:srgbClr val="C0504D">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algn="ctr" defTabSz="914400">
                <a:defRPr/>
              </a:pPr>
              <a:r>
                <a:rPr lang="en-US" sz="1200" kern="0" dirty="0">
                  <a:solidFill>
                    <a:schemeClr val="bg1"/>
                  </a:solidFill>
                  <a:latin typeface="Calibri"/>
                </a:rPr>
                <a:t>H8</a:t>
              </a:r>
            </a:p>
          </p:txBody>
        </p:sp>
        <p:sp>
          <p:nvSpPr>
            <p:cNvPr id="89" name="Rectangle 88"/>
            <p:cNvSpPr/>
            <p:nvPr/>
          </p:nvSpPr>
          <p:spPr>
            <a:xfrm>
              <a:off x="6363762" y="5333999"/>
              <a:ext cx="383123" cy="362397"/>
            </a:xfrm>
            <a:prstGeom prst="rect">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defTabSz="914400">
                <a:defRPr/>
              </a:pPr>
              <a:r>
                <a:rPr lang="en-US" sz="1200" kern="0" dirty="0">
                  <a:solidFill>
                    <a:schemeClr val="bg1"/>
                  </a:solidFill>
                  <a:latin typeface="Calibri"/>
                </a:rPr>
                <a:t>H9</a:t>
              </a:r>
            </a:p>
          </p:txBody>
        </p:sp>
        <p:cxnSp>
          <p:nvCxnSpPr>
            <p:cNvPr id="90" name="Straight Connector 89"/>
            <p:cNvCxnSpPr>
              <a:stCxn id="88" idx="0"/>
            </p:cNvCxnSpPr>
            <p:nvPr/>
          </p:nvCxnSpPr>
          <p:spPr>
            <a:xfrm flipH="1" flipV="1">
              <a:off x="6093350" y="4419599"/>
              <a:ext cx="4774" cy="914400"/>
            </a:xfrm>
            <a:prstGeom prst="line">
              <a:avLst/>
            </a:prstGeom>
          </p:spPr>
          <p:style>
            <a:lnRef idx="2">
              <a:schemeClr val="accent1"/>
            </a:lnRef>
            <a:fillRef idx="0">
              <a:schemeClr val="accent1"/>
            </a:fillRef>
            <a:effectRef idx="1">
              <a:schemeClr val="accent1"/>
            </a:effectRef>
            <a:fontRef idx="minor">
              <a:schemeClr val="tx1"/>
            </a:fontRef>
          </p:style>
        </p:cxnSp>
        <p:cxnSp>
          <p:nvCxnSpPr>
            <p:cNvPr id="91" name="Straight Connector 90"/>
            <p:cNvCxnSpPr>
              <a:stCxn id="89" idx="0"/>
            </p:cNvCxnSpPr>
            <p:nvPr/>
          </p:nvCxnSpPr>
          <p:spPr>
            <a:xfrm flipH="1" flipV="1">
              <a:off x="6093350" y="4419599"/>
              <a:ext cx="461974" cy="914400"/>
            </a:xfrm>
            <a:prstGeom prst="line">
              <a:avLst/>
            </a:prstGeom>
          </p:spPr>
          <p:style>
            <a:lnRef idx="2">
              <a:schemeClr val="accent1"/>
            </a:lnRef>
            <a:fillRef idx="0">
              <a:schemeClr val="accent1"/>
            </a:fillRef>
            <a:effectRef idx="1">
              <a:schemeClr val="accent1"/>
            </a:effectRef>
            <a:fontRef idx="minor">
              <a:schemeClr val="tx1"/>
            </a:fontRef>
          </p:style>
        </p:cxnSp>
        <p:grpSp>
          <p:nvGrpSpPr>
            <p:cNvPr id="92" name="Group 91"/>
            <p:cNvGrpSpPr/>
            <p:nvPr/>
          </p:nvGrpSpPr>
          <p:grpSpPr>
            <a:xfrm>
              <a:off x="5579365" y="4342092"/>
              <a:ext cx="978209" cy="243008"/>
              <a:chOff x="5220661" y="3675707"/>
              <a:chExt cx="978209" cy="243008"/>
            </a:xfrm>
          </p:grpSpPr>
          <p:sp>
            <p:nvSpPr>
              <p:cNvPr id="93" name="Rectangle 92"/>
              <p:cNvSpPr/>
              <p:nvPr/>
            </p:nvSpPr>
            <p:spPr>
              <a:xfrm>
                <a:off x="5220661" y="3675707"/>
                <a:ext cx="978209" cy="243008"/>
              </a:xfrm>
              <a:prstGeom prst="rect">
                <a:avLst/>
              </a:prstGeom>
              <a:ln>
                <a:solidFill>
                  <a:schemeClr val="tx2"/>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pic>
            <p:nvPicPr>
              <p:cNvPr id="94"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5247331"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95"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5247331" y="3805705"/>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96"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5339542"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97"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5339542"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98"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5431754"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99"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5431754"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00"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5523965"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01"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5523965" y="380570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02"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5616121"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03"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5616121" y="3805705"/>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04"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5708333"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05"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5708333"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06"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5800544"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07"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5800544"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08"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5892756"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09"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5892756" y="380570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10"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5986833" y="3716979"/>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11"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5986833" y="380570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12"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6079045" y="3716979"/>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13"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6079045" y="3805702"/>
                <a:ext cx="92211" cy="72579"/>
              </a:xfrm>
              <a:prstGeom prst="rect">
                <a:avLst/>
              </a:prstGeom>
              <a:noFill/>
              <a:extLst>
                <a:ext uri="{909E8E84-426E-40dd-AFC4-6F175D3DCCD1}">
                  <a14:hiddenFill xmlns:a14="http://schemas.microsoft.com/office/drawing/2010/main" xmlns="">
                    <a:solidFill>
                      <a:srgbClr val="FFFFFF"/>
                    </a:solidFill>
                  </a14:hiddenFill>
                </a:ext>
              </a:extLst>
            </p:spPr>
          </p:pic>
        </p:grpSp>
      </p:grpSp>
      <p:sp>
        <p:nvSpPr>
          <p:cNvPr id="116" name="Title 1"/>
          <p:cNvSpPr>
            <a:spLocks noGrp="1"/>
          </p:cNvSpPr>
          <p:nvPr>
            <p:ph type="title"/>
          </p:nvPr>
        </p:nvSpPr>
        <p:spPr>
          <a:xfrm>
            <a:off x="1602323" y="-3912"/>
            <a:ext cx="9144000" cy="1143000"/>
          </a:xfrm>
        </p:spPr>
        <p:txBody>
          <a:bodyPr>
            <a:normAutofit/>
          </a:bodyPr>
          <a:lstStyle/>
          <a:p>
            <a:r>
              <a:rPr lang="zh-CN" altLang="en-US" b="1" dirty="0" smtClean="0">
                <a:solidFill>
                  <a:schemeClr val="tx1"/>
                </a:solidFill>
                <a:ea typeface="Microsoft YaHei" charset="0"/>
                <a:cs typeface="Microsoft YaHei" charset="0"/>
              </a:rPr>
              <a:t>数据中心非阻塞模型</a:t>
            </a:r>
            <a:endParaRPr lang="en-US" dirty="0">
              <a:solidFill>
                <a:srgbClr val="534EFD"/>
              </a:solidFill>
            </a:endParaRPr>
          </a:p>
        </p:txBody>
      </p:sp>
    </p:spTree>
    <p:custDataLst>
      <p:tags r:id="rId1"/>
    </p:custDataLst>
    <p:extLst>
      <p:ext uri="{BB962C8B-B14F-4D97-AF65-F5344CB8AC3E}">
        <p14:creationId xmlns:p14="http://schemas.microsoft.com/office/powerpoint/2010/main" val="503458793"/>
      </p:ext>
    </p:extLst>
  </p:cSld>
  <p:clrMapOvr>
    <a:masterClrMapping/>
  </p:clrMapOvr>
  <p:transition advClick="0" advTm="13154">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nodeType="clickEffect">
                                  <p:stCondLst>
                                    <p:cond delay="0"/>
                                  </p:stCondLst>
                                  <p:childTnLst>
                                    <p:animRot by="5400000">
                                      <p:cBhvr>
                                        <p:cTn id="6" dur="750" fill="hold"/>
                                        <p:tgtEl>
                                          <p:spTgt spid="11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4" name="Group 353"/>
          <p:cNvGrpSpPr/>
          <p:nvPr/>
        </p:nvGrpSpPr>
        <p:grpSpPr>
          <a:xfrm>
            <a:off x="6160322" y="1826678"/>
            <a:ext cx="3059879" cy="4193123"/>
            <a:chOff x="4636321" y="1826677"/>
            <a:chExt cx="3059879" cy="4193123"/>
          </a:xfrm>
        </p:grpSpPr>
        <p:sp>
          <p:nvSpPr>
            <p:cNvPr id="116" name="Rectangle 115"/>
            <p:cNvSpPr/>
            <p:nvPr/>
          </p:nvSpPr>
          <p:spPr>
            <a:xfrm rot="16200000" flipH="1">
              <a:off x="7323440" y="1837040"/>
              <a:ext cx="383123" cy="362397"/>
            </a:xfrm>
            <a:prstGeom prst="rect">
              <a:avLst/>
            </a:prstGeom>
            <a:gradFill rotWithShape="1">
              <a:gsLst>
                <a:gs pos="0">
                  <a:srgbClr val="C0504D">
                    <a:shade val="51000"/>
                    <a:satMod val="130000"/>
                  </a:srgbClr>
                </a:gs>
                <a:gs pos="80000">
                  <a:srgbClr val="C0504D">
                    <a:shade val="93000"/>
                    <a:satMod val="130000"/>
                  </a:srgbClr>
                </a:gs>
                <a:gs pos="100000">
                  <a:srgbClr val="C0504D">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algn="ctr" defTabSz="914400">
                <a:defRPr/>
              </a:pPr>
              <a:r>
                <a:rPr lang="en-US" sz="1200" kern="0" dirty="0">
                  <a:solidFill>
                    <a:schemeClr val="bg1"/>
                  </a:solidFill>
                  <a:latin typeface="Calibri"/>
                </a:rPr>
                <a:t>H1</a:t>
              </a:r>
            </a:p>
          </p:txBody>
        </p:sp>
        <p:cxnSp>
          <p:nvCxnSpPr>
            <p:cNvPr id="117" name="Straight Connector 116"/>
            <p:cNvCxnSpPr>
              <a:stCxn id="116" idx="0"/>
            </p:cNvCxnSpPr>
            <p:nvPr/>
          </p:nvCxnSpPr>
          <p:spPr>
            <a:xfrm rot="16200000" flipH="1" flipV="1">
              <a:off x="6650390" y="1787252"/>
              <a:ext cx="452426" cy="9144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18" name="Straight Arrow Connector 117"/>
            <p:cNvCxnSpPr/>
            <p:nvPr/>
          </p:nvCxnSpPr>
          <p:spPr>
            <a:xfrm rot="16200000" flipH="1" flipV="1">
              <a:off x="5223062" y="1927859"/>
              <a:ext cx="685800" cy="1859281"/>
            </a:xfrm>
            <a:prstGeom prst="straightConnector1">
              <a:avLst/>
            </a:prstGeom>
            <a:ln>
              <a:tailEnd type="none"/>
            </a:ln>
          </p:spPr>
          <p:style>
            <a:lnRef idx="2">
              <a:schemeClr val="accent1"/>
            </a:lnRef>
            <a:fillRef idx="0">
              <a:schemeClr val="accent1"/>
            </a:fillRef>
            <a:effectRef idx="1">
              <a:schemeClr val="accent1"/>
            </a:effectRef>
            <a:fontRef idx="minor">
              <a:schemeClr val="tx1"/>
            </a:fontRef>
          </p:style>
        </p:cxnSp>
        <p:cxnSp>
          <p:nvCxnSpPr>
            <p:cNvPr id="119" name="Straight Arrow Connector 118"/>
            <p:cNvCxnSpPr/>
            <p:nvPr/>
          </p:nvCxnSpPr>
          <p:spPr>
            <a:xfrm rot="16200000" flipH="1" flipV="1">
              <a:off x="4803962" y="2346959"/>
              <a:ext cx="1524000" cy="1859281"/>
            </a:xfrm>
            <a:prstGeom prst="straightConnector1">
              <a:avLst/>
            </a:prstGeom>
            <a:ln>
              <a:tailEnd type="none"/>
            </a:ln>
          </p:spPr>
          <p:style>
            <a:lnRef idx="2">
              <a:schemeClr val="accent1"/>
            </a:lnRef>
            <a:fillRef idx="0">
              <a:schemeClr val="accent1"/>
            </a:fillRef>
            <a:effectRef idx="1">
              <a:schemeClr val="accent1"/>
            </a:effectRef>
            <a:fontRef idx="minor">
              <a:schemeClr val="tx1"/>
            </a:fontRef>
          </p:style>
        </p:cxnSp>
        <p:cxnSp>
          <p:nvCxnSpPr>
            <p:cNvPr id="121" name="Straight Arrow Connector 120"/>
            <p:cNvCxnSpPr/>
            <p:nvPr/>
          </p:nvCxnSpPr>
          <p:spPr>
            <a:xfrm rot="16200000" flipV="1">
              <a:off x="5223062" y="2613659"/>
              <a:ext cx="685800" cy="1859281"/>
            </a:xfrm>
            <a:prstGeom prst="straightConnector1">
              <a:avLst/>
            </a:prstGeom>
            <a:ln>
              <a:tailEnd type="none"/>
            </a:ln>
          </p:spPr>
          <p:style>
            <a:lnRef idx="2">
              <a:schemeClr val="accent1"/>
            </a:lnRef>
            <a:fillRef idx="0">
              <a:schemeClr val="accent1"/>
            </a:fillRef>
            <a:effectRef idx="1">
              <a:schemeClr val="accent1"/>
            </a:effectRef>
            <a:fontRef idx="minor">
              <a:schemeClr val="tx1"/>
            </a:fontRef>
          </p:style>
        </p:cxnSp>
        <p:cxnSp>
          <p:nvCxnSpPr>
            <p:cNvPr id="122" name="Straight Arrow Connector 121"/>
            <p:cNvCxnSpPr/>
            <p:nvPr/>
          </p:nvCxnSpPr>
          <p:spPr>
            <a:xfrm rot="16200000" flipH="1" flipV="1">
              <a:off x="5489762" y="3032759"/>
              <a:ext cx="152400" cy="1859281"/>
            </a:xfrm>
            <a:prstGeom prst="straightConnector1">
              <a:avLst/>
            </a:prstGeom>
            <a:ln>
              <a:tailEnd type="none"/>
            </a:ln>
          </p:spPr>
          <p:style>
            <a:lnRef idx="2">
              <a:schemeClr val="accent1"/>
            </a:lnRef>
            <a:fillRef idx="0">
              <a:schemeClr val="accent1"/>
            </a:fillRef>
            <a:effectRef idx="1">
              <a:schemeClr val="accent1"/>
            </a:effectRef>
            <a:fontRef idx="minor">
              <a:schemeClr val="tx1"/>
            </a:fontRef>
          </p:style>
        </p:cxnSp>
        <p:cxnSp>
          <p:nvCxnSpPr>
            <p:cNvPr id="123" name="Straight Arrow Connector 122"/>
            <p:cNvCxnSpPr/>
            <p:nvPr/>
          </p:nvCxnSpPr>
          <p:spPr>
            <a:xfrm rot="16200000" flipH="1" flipV="1">
              <a:off x="5070662" y="3451859"/>
              <a:ext cx="990600" cy="1859281"/>
            </a:xfrm>
            <a:prstGeom prst="straightConnector1">
              <a:avLst/>
            </a:prstGeom>
            <a:ln>
              <a:tailEnd type="none"/>
            </a:ln>
          </p:spPr>
          <p:style>
            <a:lnRef idx="2">
              <a:schemeClr val="accent1"/>
            </a:lnRef>
            <a:fillRef idx="0">
              <a:schemeClr val="accent1"/>
            </a:fillRef>
            <a:effectRef idx="1">
              <a:schemeClr val="accent1"/>
            </a:effectRef>
            <a:fontRef idx="minor">
              <a:schemeClr val="tx1"/>
            </a:fontRef>
          </p:style>
        </p:cxnSp>
        <p:cxnSp>
          <p:nvCxnSpPr>
            <p:cNvPr id="124" name="Straight Arrow Connector 123"/>
            <p:cNvCxnSpPr>
              <a:stCxn id="161" idx="0"/>
            </p:cNvCxnSpPr>
            <p:nvPr/>
          </p:nvCxnSpPr>
          <p:spPr>
            <a:xfrm rot="16200000" flipV="1">
              <a:off x="4461278" y="3375444"/>
              <a:ext cx="2185658" cy="1835569"/>
            </a:xfrm>
            <a:prstGeom prst="straightConnector1">
              <a:avLst/>
            </a:prstGeom>
            <a:ln>
              <a:tailEnd type="none"/>
            </a:ln>
          </p:spPr>
          <p:style>
            <a:lnRef idx="2">
              <a:schemeClr val="accent1"/>
            </a:lnRef>
            <a:fillRef idx="0">
              <a:schemeClr val="accent1"/>
            </a:fillRef>
            <a:effectRef idx="1">
              <a:schemeClr val="accent1"/>
            </a:effectRef>
            <a:fontRef idx="minor">
              <a:schemeClr val="tx1"/>
            </a:fontRef>
          </p:style>
        </p:cxnSp>
        <p:cxnSp>
          <p:nvCxnSpPr>
            <p:cNvPr id="125" name="Straight Arrow Connector 124"/>
            <p:cNvCxnSpPr/>
            <p:nvPr/>
          </p:nvCxnSpPr>
          <p:spPr>
            <a:xfrm rot="16200000" flipV="1">
              <a:off x="4879816" y="3795107"/>
              <a:ext cx="1332439" cy="1819425"/>
            </a:xfrm>
            <a:prstGeom prst="straightConnector1">
              <a:avLst/>
            </a:prstGeom>
            <a:ln>
              <a:tailEnd type="none"/>
            </a:ln>
          </p:spPr>
          <p:style>
            <a:lnRef idx="2">
              <a:schemeClr val="accent1"/>
            </a:lnRef>
            <a:fillRef idx="0">
              <a:schemeClr val="accent1"/>
            </a:fillRef>
            <a:effectRef idx="1">
              <a:schemeClr val="accent1"/>
            </a:effectRef>
            <a:fontRef idx="minor">
              <a:schemeClr val="tx1"/>
            </a:fontRef>
          </p:style>
        </p:cxnSp>
        <p:cxnSp>
          <p:nvCxnSpPr>
            <p:cNvPr id="126" name="Straight Arrow Connector 125"/>
            <p:cNvCxnSpPr>
              <a:stCxn id="161" idx="0"/>
            </p:cNvCxnSpPr>
            <p:nvPr/>
          </p:nvCxnSpPr>
          <p:spPr>
            <a:xfrm rot="16200000" flipV="1">
              <a:off x="5299478" y="4213644"/>
              <a:ext cx="509258" cy="1835569"/>
            </a:xfrm>
            <a:prstGeom prst="straightConnector1">
              <a:avLst/>
            </a:prstGeom>
            <a:ln>
              <a:tailEnd type="none"/>
            </a:ln>
          </p:spPr>
          <p:style>
            <a:lnRef idx="2">
              <a:schemeClr val="accent1"/>
            </a:lnRef>
            <a:fillRef idx="0">
              <a:schemeClr val="accent1"/>
            </a:fillRef>
            <a:effectRef idx="1">
              <a:schemeClr val="accent1"/>
            </a:effectRef>
            <a:fontRef idx="minor">
              <a:schemeClr val="tx1"/>
            </a:fontRef>
          </p:style>
        </p:cxnSp>
        <p:sp>
          <p:nvSpPr>
            <p:cNvPr id="127" name="Rectangle 126"/>
            <p:cNvSpPr/>
            <p:nvPr/>
          </p:nvSpPr>
          <p:spPr>
            <a:xfrm rot="16200000" flipH="1">
              <a:off x="7323440" y="2294240"/>
              <a:ext cx="383123" cy="362397"/>
            </a:xfrm>
            <a:prstGeom prst="rect">
              <a:avLst/>
            </a:prstGeom>
            <a:gradFill rotWithShape="1">
              <a:gsLst>
                <a:gs pos="0">
                  <a:srgbClr val="C0504D">
                    <a:shade val="51000"/>
                    <a:satMod val="130000"/>
                  </a:srgbClr>
                </a:gs>
                <a:gs pos="80000">
                  <a:srgbClr val="C0504D">
                    <a:shade val="93000"/>
                    <a:satMod val="130000"/>
                  </a:srgbClr>
                </a:gs>
                <a:gs pos="100000">
                  <a:srgbClr val="C0504D">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algn="ctr" defTabSz="914400">
                <a:defRPr/>
              </a:pPr>
              <a:r>
                <a:rPr lang="en-US" sz="1200" kern="0" dirty="0">
                  <a:solidFill>
                    <a:schemeClr val="bg1"/>
                  </a:solidFill>
                  <a:latin typeface="Calibri"/>
                </a:rPr>
                <a:t>H2</a:t>
              </a:r>
            </a:p>
          </p:txBody>
        </p:sp>
        <p:sp>
          <p:nvSpPr>
            <p:cNvPr id="128" name="Rectangle 127"/>
            <p:cNvSpPr/>
            <p:nvPr/>
          </p:nvSpPr>
          <p:spPr>
            <a:xfrm rot="16200000" flipH="1">
              <a:off x="7323440" y="2751440"/>
              <a:ext cx="383123" cy="362397"/>
            </a:xfrm>
            <a:prstGeom prst="rect">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defTabSz="914400">
                <a:defRPr/>
              </a:pPr>
              <a:r>
                <a:rPr lang="en-US" sz="1200" kern="0" dirty="0">
                  <a:solidFill>
                    <a:schemeClr val="bg1"/>
                  </a:solidFill>
                  <a:latin typeface="Calibri"/>
                </a:rPr>
                <a:t>H3</a:t>
              </a:r>
            </a:p>
          </p:txBody>
        </p:sp>
        <p:cxnSp>
          <p:nvCxnSpPr>
            <p:cNvPr id="129" name="Straight Connector 128"/>
            <p:cNvCxnSpPr>
              <a:stCxn id="127" idx="0"/>
            </p:cNvCxnSpPr>
            <p:nvPr/>
          </p:nvCxnSpPr>
          <p:spPr>
            <a:xfrm rot="16200000" flipV="1">
              <a:off x="6874216" y="2015852"/>
              <a:ext cx="4774" cy="9144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30" name="Straight Connector 129"/>
            <p:cNvCxnSpPr>
              <a:stCxn id="128" idx="0"/>
            </p:cNvCxnSpPr>
            <p:nvPr/>
          </p:nvCxnSpPr>
          <p:spPr>
            <a:xfrm rot="16200000" flipV="1">
              <a:off x="6645616" y="2244452"/>
              <a:ext cx="461974" cy="914400"/>
            </a:xfrm>
            <a:prstGeom prst="line">
              <a:avLst/>
            </a:prstGeom>
          </p:spPr>
          <p:style>
            <a:lnRef idx="2">
              <a:schemeClr val="accent1"/>
            </a:lnRef>
            <a:fillRef idx="0">
              <a:schemeClr val="accent1"/>
            </a:fillRef>
            <a:effectRef idx="1">
              <a:schemeClr val="accent1"/>
            </a:effectRef>
            <a:fontRef idx="minor">
              <a:schemeClr val="tx1"/>
            </a:fontRef>
          </p:style>
        </p:cxnSp>
        <p:sp>
          <p:nvSpPr>
            <p:cNvPr id="131" name="Rectangle 130"/>
            <p:cNvSpPr/>
            <p:nvPr/>
          </p:nvSpPr>
          <p:spPr>
            <a:xfrm rot="16200000" flipH="1">
              <a:off x="7323440" y="3286963"/>
              <a:ext cx="383123" cy="362397"/>
            </a:xfrm>
            <a:prstGeom prst="rect">
              <a:avLst/>
            </a:prstGeom>
            <a:gradFill rotWithShape="1">
              <a:gsLst>
                <a:gs pos="0">
                  <a:srgbClr val="C0504D">
                    <a:shade val="51000"/>
                    <a:satMod val="130000"/>
                  </a:srgbClr>
                </a:gs>
                <a:gs pos="80000">
                  <a:srgbClr val="C0504D">
                    <a:shade val="93000"/>
                    <a:satMod val="130000"/>
                  </a:srgbClr>
                </a:gs>
                <a:gs pos="100000">
                  <a:srgbClr val="C0504D">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algn="ctr" defTabSz="914400"/>
              <a:r>
                <a:rPr lang="en-US" sz="1200" kern="0" dirty="0">
                  <a:solidFill>
                    <a:schemeClr val="bg1"/>
                  </a:solidFill>
                  <a:latin typeface="Calibri"/>
                </a:rPr>
                <a:t>H4</a:t>
              </a:r>
            </a:p>
          </p:txBody>
        </p:sp>
        <p:cxnSp>
          <p:nvCxnSpPr>
            <p:cNvPr id="132" name="Straight Connector 131"/>
            <p:cNvCxnSpPr>
              <a:stCxn id="131" idx="0"/>
            </p:cNvCxnSpPr>
            <p:nvPr/>
          </p:nvCxnSpPr>
          <p:spPr>
            <a:xfrm rot="16200000" flipH="1" flipV="1">
              <a:off x="6651451" y="3236113"/>
              <a:ext cx="450303" cy="914400"/>
            </a:xfrm>
            <a:prstGeom prst="line">
              <a:avLst/>
            </a:prstGeom>
          </p:spPr>
          <p:style>
            <a:lnRef idx="2">
              <a:schemeClr val="accent1"/>
            </a:lnRef>
            <a:fillRef idx="0">
              <a:schemeClr val="accent1"/>
            </a:fillRef>
            <a:effectRef idx="1">
              <a:schemeClr val="accent1"/>
            </a:effectRef>
            <a:fontRef idx="minor">
              <a:schemeClr val="tx1"/>
            </a:fontRef>
          </p:style>
        </p:cxnSp>
        <p:sp>
          <p:nvSpPr>
            <p:cNvPr id="133" name="Rectangle 132"/>
            <p:cNvSpPr/>
            <p:nvPr/>
          </p:nvSpPr>
          <p:spPr>
            <a:xfrm rot="16200000" flipH="1">
              <a:off x="7323440" y="3744163"/>
              <a:ext cx="383123" cy="362397"/>
            </a:xfrm>
            <a:prstGeom prst="rect">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defTabSz="914400">
                <a:defRPr/>
              </a:pPr>
              <a:r>
                <a:rPr lang="en-US" sz="1200" kern="0" dirty="0">
                  <a:solidFill>
                    <a:schemeClr val="bg1"/>
                  </a:solidFill>
                  <a:latin typeface="Calibri"/>
                </a:rPr>
                <a:t>H5</a:t>
              </a:r>
            </a:p>
          </p:txBody>
        </p:sp>
        <p:sp>
          <p:nvSpPr>
            <p:cNvPr id="134" name="Rectangle 133"/>
            <p:cNvSpPr/>
            <p:nvPr/>
          </p:nvSpPr>
          <p:spPr>
            <a:xfrm rot="16200000" flipH="1">
              <a:off x="7323440" y="4201363"/>
              <a:ext cx="383123" cy="362397"/>
            </a:xfrm>
            <a:prstGeom prst="rect">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defTabSz="914400"/>
              <a:r>
                <a:rPr lang="en-US" sz="1200" kern="0" dirty="0">
                  <a:solidFill>
                    <a:schemeClr val="bg1"/>
                  </a:solidFill>
                  <a:latin typeface="Calibri"/>
                </a:rPr>
                <a:t>H6</a:t>
              </a:r>
            </a:p>
          </p:txBody>
        </p:sp>
        <p:cxnSp>
          <p:nvCxnSpPr>
            <p:cNvPr id="135" name="Straight Connector 134"/>
            <p:cNvCxnSpPr>
              <a:stCxn id="133" idx="0"/>
            </p:cNvCxnSpPr>
            <p:nvPr/>
          </p:nvCxnSpPr>
          <p:spPr>
            <a:xfrm rot="16200000" flipV="1">
              <a:off x="6873154" y="3464713"/>
              <a:ext cx="6897" cy="9144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36" name="Straight Connector 135"/>
            <p:cNvCxnSpPr>
              <a:stCxn id="134" idx="0"/>
            </p:cNvCxnSpPr>
            <p:nvPr/>
          </p:nvCxnSpPr>
          <p:spPr>
            <a:xfrm rot="16200000" flipV="1">
              <a:off x="6644554" y="3693313"/>
              <a:ext cx="464097" cy="914400"/>
            </a:xfrm>
            <a:prstGeom prst="line">
              <a:avLst/>
            </a:prstGeom>
          </p:spPr>
          <p:style>
            <a:lnRef idx="2">
              <a:schemeClr val="accent1"/>
            </a:lnRef>
            <a:fillRef idx="0">
              <a:schemeClr val="accent1"/>
            </a:fillRef>
            <a:effectRef idx="1">
              <a:schemeClr val="accent1"/>
            </a:effectRef>
            <a:fontRef idx="minor">
              <a:schemeClr val="tx1"/>
            </a:fontRef>
          </p:style>
        </p:cxnSp>
        <p:sp>
          <p:nvSpPr>
            <p:cNvPr id="178" name="Rectangle 177"/>
            <p:cNvSpPr/>
            <p:nvPr/>
          </p:nvSpPr>
          <p:spPr>
            <a:xfrm rot="16200000" flipH="1">
              <a:off x="5965803" y="3808991"/>
              <a:ext cx="978209" cy="243008"/>
            </a:xfrm>
            <a:prstGeom prst="rect">
              <a:avLst/>
            </a:prstGeom>
            <a:ln>
              <a:solidFill>
                <a:schemeClr val="tx2"/>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pic>
          <p:nvPicPr>
            <p:cNvPr id="179"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364862" y="3477877"/>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80"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453586" y="3477877"/>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81"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364862" y="3570088"/>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82"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453585" y="3570088"/>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83"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364861" y="366230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84"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453585" y="366230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85"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364861" y="375451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86"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453584" y="375451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87"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364862" y="3846667"/>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88"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453586" y="3846667"/>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89"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364862" y="3938879"/>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90"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453585" y="3938879"/>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91"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364861" y="403109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92"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453585" y="403109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93"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364861" y="4123302"/>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94"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453584" y="4123302"/>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95"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364860" y="4217379"/>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96"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453584" y="4217379"/>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97"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364860" y="430959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98"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453583" y="4309591"/>
              <a:ext cx="92211" cy="72579"/>
            </a:xfrm>
            <a:prstGeom prst="rect">
              <a:avLst/>
            </a:prstGeom>
            <a:noFill/>
            <a:extLst>
              <a:ext uri="{909E8E84-426E-40dd-AFC4-6F175D3DCCD1}">
                <a14:hiddenFill xmlns:a14="http://schemas.microsoft.com/office/drawing/2010/main" xmlns="">
                  <a:solidFill>
                    <a:srgbClr val="FFFFFF"/>
                  </a:solidFill>
                </a14:hiddenFill>
              </a:ext>
            </a:extLst>
          </p:spPr>
        </p:pic>
        <p:sp>
          <p:nvSpPr>
            <p:cNvPr id="142" name="Rectangle 141"/>
            <p:cNvSpPr/>
            <p:nvPr/>
          </p:nvSpPr>
          <p:spPr>
            <a:xfrm rot="16200000" flipH="1">
              <a:off x="7323439" y="4732640"/>
              <a:ext cx="383123" cy="362397"/>
            </a:xfrm>
            <a:prstGeom prst="rect">
              <a:avLst/>
            </a:prstGeom>
            <a:gradFill rotWithShape="1">
              <a:gsLst>
                <a:gs pos="0">
                  <a:srgbClr val="C0504D">
                    <a:shade val="51000"/>
                    <a:satMod val="130000"/>
                  </a:srgbClr>
                </a:gs>
                <a:gs pos="80000">
                  <a:srgbClr val="C0504D">
                    <a:shade val="93000"/>
                    <a:satMod val="130000"/>
                  </a:srgbClr>
                </a:gs>
                <a:gs pos="100000">
                  <a:srgbClr val="C0504D">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algn="ctr" defTabSz="914400">
                <a:defRPr/>
              </a:pPr>
              <a:r>
                <a:rPr lang="en-US" sz="1200" kern="0" dirty="0">
                  <a:solidFill>
                    <a:schemeClr val="bg1"/>
                  </a:solidFill>
                  <a:latin typeface="Calibri"/>
                </a:rPr>
                <a:t>H7</a:t>
              </a:r>
            </a:p>
          </p:txBody>
        </p:sp>
        <p:cxnSp>
          <p:nvCxnSpPr>
            <p:cNvPr id="143" name="Straight Connector 142"/>
            <p:cNvCxnSpPr>
              <a:stCxn id="142" idx="0"/>
            </p:cNvCxnSpPr>
            <p:nvPr/>
          </p:nvCxnSpPr>
          <p:spPr>
            <a:xfrm rot="16200000" flipH="1" flipV="1">
              <a:off x="6650389" y="4682852"/>
              <a:ext cx="452426" cy="914400"/>
            </a:xfrm>
            <a:prstGeom prst="line">
              <a:avLst/>
            </a:prstGeom>
          </p:spPr>
          <p:style>
            <a:lnRef idx="2">
              <a:schemeClr val="accent1"/>
            </a:lnRef>
            <a:fillRef idx="0">
              <a:schemeClr val="accent1"/>
            </a:fillRef>
            <a:effectRef idx="1">
              <a:schemeClr val="accent1"/>
            </a:effectRef>
            <a:fontRef idx="minor">
              <a:schemeClr val="tx1"/>
            </a:fontRef>
          </p:style>
        </p:cxnSp>
        <p:sp>
          <p:nvSpPr>
            <p:cNvPr id="144" name="Rectangle 143"/>
            <p:cNvSpPr/>
            <p:nvPr/>
          </p:nvSpPr>
          <p:spPr>
            <a:xfrm rot="16200000" flipH="1">
              <a:off x="7323439" y="5189840"/>
              <a:ext cx="383123" cy="362397"/>
            </a:xfrm>
            <a:prstGeom prst="rect">
              <a:avLst/>
            </a:prstGeom>
            <a:gradFill rotWithShape="1">
              <a:gsLst>
                <a:gs pos="0">
                  <a:srgbClr val="C0504D">
                    <a:shade val="51000"/>
                    <a:satMod val="130000"/>
                  </a:srgbClr>
                </a:gs>
                <a:gs pos="80000">
                  <a:srgbClr val="C0504D">
                    <a:shade val="93000"/>
                    <a:satMod val="130000"/>
                  </a:srgbClr>
                </a:gs>
                <a:gs pos="100000">
                  <a:srgbClr val="C0504D">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algn="ctr" defTabSz="914400">
                <a:defRPr/>
              </a:pPr>
              <a:r>
                <a:rPr lang="en-US" sz="1200" kern="0" dirty="0">
                  <a:solidFill>
                    <a:schemeClr val="bg1"/>
                  </a:solidFill>
                  <a:latin typeface="Calibri"/>
                </a:rPr>
                <a:t>H8</a:t>
              </a:r>
            </a:p>
          </p:txBody>
        </p:sp>
        <p:sp>
          <p:nvSpPr>
            <p:cNvPr id="145" name="Rectangle 144"/>
            <p:cNvSpPr/>
            <p:nvPr/>
          </p:nvSpPr>
          <p:spPr>
            <a:xfrm rot="16200000" flipH="1">
              <a:off x="7323439" y="5647040"/>
              <a:ext cx="383123" cy="362397"/>
            </a:xfrm>
            <a:prstGeom prst="rect">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defTabSz="914400">
                <a:defRPr/>
              </a:pPr>
              <a:r>
                <a:rPr lang="en-US" sz="1200" kern="0" dirty="0">
                  <a:solidFill>
                    <a:schemeClr val="bg1"/>
                  </a:solidFill>
                  <a:latin typeface="Calibri"/>
                </a:rPr>
                <a:t>H9</a:t>
              </a:r>
            </a:p>
          </p:txBody>
        </p:sp>
        <p:cxnSp>
          <p:nvCxnSpPr>
            <p:cNvPr id="146" name="Straight Connector 145"/>
            <p:cNvCxnSpPr>
              <a:stCxn id="144" idx="0"/>
            </p:cNvCxnSpPr>
            <p:nvPr/>
          </p:nvCxnSpPr>
          <p:spPr>
            <a:xfrm rot="16200000" flipV="1">
              <a:off x="6874215" y="4911452"/>
              <a:ext cx="4774" cy="9144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47" name="Straight Connector 146"/>
            <p:cNvCxnSpPr>
              <a:stCxn id="145" idx="0"/>
            </p:cNvCxnSpPr>
            <p:nvPr/>
          </p:nvCxnSpPr>
          <p:spPr>
            <a:xfrm rot="16200000" flipV="1">
              <a:off x="6645615" y="5140052"/>
              <a:ext cx="461974" cy="914400"/>
            </a:xfrm>
            <a:prstGeom prst="line">
              <a:avLst/>
            </a:prstGeom>
          </p:spPr>
          <p:style>
            <a:lnRef idx="2">
              <a:schemeClr val="accent1"/>
            </a:lnRef>
            <a:fillRef idx="0">
              <a:schemeClr val="accent1"/>
            </a:fillRef>
            <a:effectRef idx="1">
              <a:schemeClr val="accent1"/>
            </a:effectRef>
            <a:fontRef idx="minor">
              <a:schemeClr val="tx1"/>
            </a:fontRef>
          </p:style>
        </p:cxnSp>
        <p:sp>
          <p:nvSpPr>
            <p:cNvPr id="149" name="Rectangle 148"/>
            <p:cNvSpPr/>
            <p:nvPr/>
          </p:nvSpPr>
          <p:spPr>
            <a:xfrm rot="16200000" flipH="1">
              <a:off x="5974294" y="5219880"/>
              <a:ext cx="978209" cy="243008"/>
            </a:xfrm>
            <a:prstGeom prst="rect">
              <a:avLst/>
            </a:prstGeom>
            <a:ln>
              <a:solidFill>
                <a:schemeClr val="tx2"/>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pic>
          <p:nvPicPr>
            <p:cNvPr id="150"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373353" y="4888766"/>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51"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462077" y="4888766"/>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52"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373353" y="4980977"/>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53"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462076" y="4980977"/>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54"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373352" y="5073189"/>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55"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462076" y="5073189"/>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56"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373352" y="516540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57"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462075" y="516540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58"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373353" y="5257556"/>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59"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462077" y="5257556"/>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60"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373353" y="5349768"/>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61"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462076" y="5349768"/>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62"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373352" y="5441979"/>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63"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462076" y="5441979"/>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64"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373352" y="553419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65"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462075" y="553419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66"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373351" y="5628268"/>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67"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462075" y="5628268"/>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68"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373351" y="57204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69"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462074" y="5720480"/>
              <a:ext cx="92211" cy="72579"/>
            </a:xfrm>
            <a:prstGeom prst="rect">
              <a:avLst/>
            </a:prstGeom>
            <a:noFill/>
            <a:extLst>
              <a:ext uri="{909E8E84-426E-40dd-AFC4-6F175D3DCCD1}">
                <a14:hiddenFill xmlns:a14="http://schemas.microsoft.com/office/drawing/2010/main" xmlns="">
                  <a:solidFill>
                    <a:srgbClr val="FFFFFF"/>
                  </a:solidFill>
                </a14:hiddenFill>
              </a:ext>
            </a:extLst>
          </p:spPr>
        </p:pic>
        <p:cxnSp>
          <p:nvCxnSpPr>
            <p:cNvPr id="120" name="Straight Arrow Connector 119"/>
            <p:cNvCxnSpPr/>
            <p:nvPr/>
          </p:nvCxnSpPr>
          <p:spPr>
            <a:xfrm rot="16200000" flipH="1" flipV="1">
              <a:off x="4384862" y="2766059"/>
              <a:ext cx="2362200" cy="1859281"/>
            </a:xfrm>
            <a:prstGeom prst="straightConnector1">
              <a:avLst/>
            </a:prstGeom>
            <a:ln>
              <a:tailEnd type="none"/>
            </a:ln>
          </p:spPr>
          <p:style>
            <a:lnRef idx="2">
              <a:schemeClr val="accent1"/>
            </a:lnRef>
            <a:fillRef idx="0">
              <a:schemeClr val="accent1"/>
            </a:fillRef>
            <a:effectRef idx="1">
              <a:schemeClr val="accent1"/>
            </a:effectRef>
            <a:fontRef idx="minor">
              <a:schemeClr val="tx1"/>
            </a:fontRef>
          </p:style>
        </p:cxnSp>
        <p:sp>
          <p:nvSpPr>
            <p:cNvPr id="199" name="Rectangle 198"/>
            <p:cNvSpPr/>
            <p:nvPr/>
          </p:nvSpPr>
          <p:spPr>
            <a:xfrm rot="16200000" flipH="1">
              <a:off x="5965803" y="2387597"/>
              <a:ext cx="978209" cy="243008"/>
            </a:xfrm>
            <a:prstGeom prst="rect">
              <a:avLst/>
            </a:prstGeom>
            <a:ln>
              <a:solidFill>
                <a:schemeClr val="tx2"/>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pic>
          <p:nvPicPr>
            <p:cNvPr id="200"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364862" y="205648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201"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453586" y="205648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202"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364862" y="214869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203"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453585" y="214869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204"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364861" y="2240906"/>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205"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453585" y="2240906"/>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206"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364861" y="2333117"/>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207"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453584" y="2333117"/>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208"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364862" y="242527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209"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453586" y="242527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210"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364862" y="2517485"/>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211"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453585" y="2517485"/>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212"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364861" y="2609696"/>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213"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453585" y="2609696"/>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214"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364861" y="2701908"/>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215"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453584" y="2701908"/>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216"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364860" y="2795985"/>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217"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453584" y="2795985"/>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218"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364860" y="2888197"/>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219"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453583" y="2888197"/>
              <a:ext cx="92211" cy="72579"/>
            </a:xfrm>
            <a:prstGeom prst="rect">
              <a:avLst/>
            </a:prstGeom>
            <a:noFill/>
            <a:extLst>
              <a:ext uri="{909E8E84-426E-40dd-AFC4-6F175D3DCCD1}">
                <a14:hiddenFill xmlns:a14="http://schemas.microsoft.com/office/drawing/2010/main" xmlns="">
                  <a:solidFill>
                    <a:srgbClr val="FFFFFF"/>
                  </a:solidFill>
                </a14:hiddenFill>
              </a:ext>
            </a:extLst>
          </p:spPr>
        </p:pic>
      </p:grpSp>
      <p:grpSp>
        <p:nvGrpSpPr>
          <p:cNvPr id="353" name="Group 352"/>
          <p:cNvGrpSpPr/>
          <p:nvPr/>
        </p:nvGrpSpPr>
        <p:grpSpPr>
          <a:xfrm>
            <a:off x="2770984" y="1826678"/>
            <a:ext cx="3059877" cy="4193123"/>
            <a:chOff x="1399382" y="1978991"/>
            <a:chExt cx="3059877" cy="4193123"/>
          </a:xfrm>
        </p:grpSpPr>
        <p:grpSp>
          <p:nvGrpSpPr>
            <p:cNvPr id="256" name="Group 255"/>
            <p:cNvGrpSpPr/>
            <p:nvPr/>
          </p:nvGrpSpPr>
          <p:grpSpPr>
            <a:xfrm>
              <a:off x="2599978" y="2666914"/>
              <a:ext cx="1859281" cy="2871458"/>
              <a:chOff x="2447578" y="2514514"/>
              <a:chExt cx="1859281" cy="2871458"/>
            </a:xfrm>
          </p:grpSpPr>
          <p:cxnSp>
            <p:nvCxnSpPr>
              <p:cNvPr id="257" name="Straight Arrow Connector 256"/>
              <p:cNvCxnSpPr/>
              <p:nvPr/>
            </p:nvCxnSpPr>
            <p:spPr>
              <a:xfrm rot="5400000" flipV="1">
                <a:off x="3034319" y="1927773"/>
                <a:ext cx="685800" cy="1859281"/>
              </a:xfrm>
              <a:prstGeom prst="straightConnector1">
                <a:avLst/>
              </a:prstGeom>
              <a:ln>
                <a:tailEnd type="none"/>
              </a:ln>
            </p:spPr>
            <p:style>
              <a:lnRef idx="2">
                <a:schemeClr val="accent1"/>
              </a:lnRef>
              <a:fillRef idx="0">
                <a:schemeClr val="accent1"/>
              </a:fillRef>
              <a:effectRef idx="1">
                <a:schemeClr val="accent1"/>
              </a:effectRef>
              <a:fontRef idx="minor">
                <a:schemeClr val="tx1"/>
              </a:fontRef>
            </p:style>
          </p:cxnSp>
          <p:cxnSp>
            <p:nvCxnSpPr>
              <p:cNvPr id="258" name="Straight Arrow Connector 257"/>
              <p:cNvCxnSpPr/>
              <p:nvPr/>
            </p:nvCxnSpPr>
            <p:spPr>
              <a:xfrm rot="5400000" flipV="1">
                <a:off x="2615219" y="2346873"/>
                <a:ext cx="1524000" cy="1859281"/>
              </a:xfrm>
              <a:prstGeom prst="straightConnector1">
                <a:avLst/>
              </a:prstGeom>
              <a:ln>
                <a:tailEnd type="none"/>
              </a:ln>
            </p:spPr>
            <p:style>
              <a:lnRef idx="2">
                <a:schemeClr val="accent1"/>
              </a:lnRef>
              <a:fillRef idx="0">
                <a:schemeClr val="accent1"/>
              </a:fillRef>
              <a:effectRef idx="1">
                <a:schemeClr val="accent1"/>
              </a:effectRef>
              <a:fontRef idx="minor">
                <a:schemeClr val="tx1"/>
              </a:fontRef>
            </p:style>
          </p:cxnSp>
          <p:cxnSp>
            <p:nvCxnSpPr>
              <p:cNvPr id="259" name="Straight Arrow Connector 258"/>
              <p:cNvCxnSpPr/>
              <p:nvPr/>
            </p:nvCxnSpPr>
            <p:spPr>
              <a:xfrm rot="5400000" flipV="1">
                <a:off x="2196119" y="2765973"/>
                <a:ext cx="2362200" cy="1859281"/>
              </a:xfrm>
              <a:prstGeom prst="straightConnector1">
                <a:avLst/>
              </a:prstGeom>
              <a:ln>
                <a:tailEnd type="none"/>
              </a:ln>
            </p:spPr>
            <p:style>
              <a:lnRef idx="2">
                <a:schemeClr val="accent1"/>
              </a:lnRef>
              <a:fillRef idx="0">
                <a:schemeClr val="accent1"/>
              </a:fillRef>
              <a:effectRef idx="1">
                <a:schemeClr val="accent1"/>
              </a:effectRef>
              <a:fontRef idx="minor">
                <a:schemeClr val="tx1"/>
              </a:fontRef>
            </p:style>
          </p:cxnSp>
          <p:cxnSp>
            <p:nvCxnSpPr>
              <p:cNvPr id="260" name="Straight Arrow Connector 259"/>
              <p:cNvCxnSpPr/>
              <p:nvPr/>
            </p:nvCxnSpPr>
            <p:spPr>
              <a:xfrm rot="5400000" flipH="1" flipV="1">
                <a:off x="3034319" y="2613573"/>
                <a:ext cx="685800" cy="1859281"/>
              </a:xfrm>
              <a:prstGeom prst="straightConnector1">
                <a:avLst/>
              </a:prstGeom>
              <a:ln>
                <a:tailEnd type="none"/>
              </a:ln>
            </p:spPr>
            <p:style>
              <a:lnRef idx="2">
                <a:schemeClr val="accent1"/>
              </a:lnRef>
              <a:fillRef idx="0">
                <a:schemeClr val="accent1"/>
              </a:fillRef>
              <a:effectRef idx="1">
                <a:schemeClr val="accent1"/>
              </a:effectRef>
              <a:fontRef idx="minor">
                <a:schemeClr val="tx1"/>
              </a:fontRef>
            </p:style>
          </p:cxnSp>
          <p:cxnSp>
            <p:nvCxnSpPr>
              <p:cNvPr id="261" name="Straight Arrow Connector 260"/>
              <p:cNvCxnSpPr/>
              <p:nvPr/>
            </p:nvCxnSpPr>
            <p:spPr>
              <a:xfrm rot="5400000" flipV="1">
                <a:off x="3301019" y="3032673"/>
                <a:ext cx="152400" cy="1859281"/>
              </a:xfrm>
              <a:prstGeom prst="straightConnector1">
                <a:avLst/>
              </a:prstGeom>
              <a:ln>
                <a:tailEnd type="none"/>
              </a:ln>
            </p:spPr>
            <p:style>
              <a:lnRef idx="2">
                <a:schemeClr val="accent1"/>
              </a:lnRef>
              <a:fillRef idx="0">
                <a:schemeClr val="accent1"/>
              </a:fillRef>
              <a:effectRef idx="1">
                <a:schemeClr val="accent1"/>
              </a:effectRef>
              <a:fontRef idx="minor">
                <a:schemeClr val="tx1"/>
              </a:fontRef>
            </p:style>
          </p:cxnSp>
          <p:cxnSp>
            <p:nvCxnSpPr>
              <p:cNvPr id="262" name="Straight Arrow Connector 261"/>
              <p:cNvCxnSpPr/>
              <p:nvPr/>
            </p:nvCxnSpPr>
            <p:spPr>
              <a:xfrm rot="5400000" flipV="1">
                <a:off x="2881919" y="3451773"/>
                <a:ext cx="990600" cy="1859281"/>
              </a:xfrm>
              <a:prstGeom prst="straightConnector1">
                <a:avLst/>
              </a:prstGeom>
              <a:ln>
                <a:tailEnd type="none"/>
              </a:ln>
            </p:spPr>
            <p:style>
              <a:lnRef idx="2">
                <a:schemeClr val="accent1"/>
              </a:lnRef>
              <a:fillRef idx="0">
                <a:schemeClr val="accent1"/>
              </a:fillRef>
              <a:effectRef idx="1">
                <a:schemeClr val="accent1"/>
              </a:effectRef>
              <a:fontRef idx="minor">
                <a:schemeClr val="tx1"/>
              </a:fontRef>
            </p:style>
          </p:cxnSp>
          <p:cxnSp>
            <p:nvCxnSpPr>
              <p:cNvPr id="263" name="Straight Arrow Connector 262"/>
              <p:cNvCxnSpPr>
                <a:stCxn id="302" idx="0"/>
              </p:cNvCxnSpPr>
              <p:nvPr/>
            </p:nvCxnSpPr>
            <p:spPr>
              <a:xfrm rot="5400000" flipH="1" flipV="1">
                <a:off x="2296245" y="3375358"/>
                <a:ext cx="2185658" cy="1835569"/>
              </a:xfrm>
              <a:prstGeom prst="straightConnector1">
                <a:avLst/>
              </a:prstGeom>
              <a:ln>
                <a:tailEnd type="none"/>
              </a:ln>
            </p:spPr>
            <p:style>
              <a:lnRef idx="2">
                <a:schemeClr val="accent1"/>
              </a:lnRef>
              <a:fillRef idx="0">
                <a:schemeClr val="accent1"/>
              </a:fillRef>
              <a:effectRef idx="1">
                <a:schemeClr val="accent1"/>
              </a:effectRef>
              <a:fontRef idx="minor">
                <a:schemeClr val="tx1"/>
              </a:fontRef>
            </p:style>
          </p:cxnSp>
          <p:cxnSp>
            <p:nvCxnSpPr>
              <p:cNvPr id="264" name="Straight Arrow Connector 263"/>
              <p:cNvCxnSpPr/>
              <p:nvPr/>
            </p:nvCxnSpPr>
            <p:spPr>
              <a:xfrm rot="5400000" flipH="1" flipV="1">
                <a:off x="2730927" y="3795021"/>
                <a:ext cx="1332439" cy="1819425"/>
              </a:xfrm>
              <a:prstGeom prst="straightConnector1">
                <a:avLst/>
              </a:prstGeom>
              <a:ln>
                <a:tailEnd type="none"/>
              </a:ln>
            </p:spPr>
            <p:style>
              <a:lnRef idx="2">
                <a:schemeClr val="accent1"/>
              </a:lnRef>
              <a:fillRef idx="0">
                <a:schemeClr val="accent1"/>
              </a:fillRef>
              <a:effectRef idx="1">
                <a:schemeClr val="accent1"/>
              </a:effectRef>
              <a:fontRef idx="minor">
                <a:schemeClr val="tx1"/>
              </a:fontRef>
            </p:style>
          </p:cxnSp>
          <p:cxnSp>
            <p:nvCxnSpPr>
              <p:cNvPr id="265" name="Straight Arrow Connector 264"/>
              <p:cNvCxnSpPr>
                <a:stCxn id="302" idx="0"/>
              </p:cNvCxnSpPr>
              <p:nvPr/>
            </p:nvCxnSpPr>
            <p:spPr>
              <a:xfrm rot="5400000" flipH="1" flipV="1">
                <a:off x="3134445" y="4213558"/>
                <a:ext cx="509258" cy="1835569"/>
              </a:xfrm>
              <a:prstGeom prst="straightConnector1">
                <a:avLst/>
              </a:prstGeom>
              <a:ln>
                <a:tailEnd type="none"/>
              </a:ln>
            </p:spPr>
            <p:style>
              <a:lnRef idx="2">
                <a:schemeClr val="accent1"/>
              </a:lnRef>
              <a:fillRef idx="0">
                <a:schemeClr val="accent1"/>
              </a:fillRef>
              <a:effectRef idx="1">
                <a:schemeClr val="accent1"/>
              </a:effectRef>
              <a:fontRef idx="minor">
                <a:schemeClr val="tx1"/>
              </a:fontRef>
            </p:style>
          </p:cxnSp>
        </p:grpSp>
        <p:grpSp>
          <p:nvGrpSpPr>
            <p:cNvPr id="266" name="Group 265"/>
            <p:cNvGrpSpPr/>
            <p:nvPr/>
          </p:nvGrpSpPr>
          <p:grpSpPr>
            <a:xfrm>
              <a:off x="1399382" y="1978991"/>
              <a:ext cx="362398" cy="4193123"/>
              <a:chOff x="1246982" y="1826591"/>
              <a:chExt cx="362398" cy="4193123"/>
            </a:xfrm>
          </p:grpSpPr>
          <p:sp>
            <p:nvSpPr>
              <p:cNvPr id="267" name="Rectangle 266"/>
              <p:cNvSpPr/>
              <p:nvPr/>
            </p:nvSpPr>
            <p:spPr>
              <a:xfrm rot="5400000">
                <a:off x="1236619" y="1836954"/>
                <a:ext cx="383123" cy="362397"/>
              </a:xfrm>
              <a:prstGeom prst="rect">
                <a:avLst/>
              </a:prstGeom>
              <a:gradFill rotWithShape="1">
                <a:gsLst>
                  <a:gs pos="0">
                    <a:srgbClr val="C0504D">
                      <a:shade val="51000"/>
                      <a:satMod val="130000"/>
                    </a:srgbClr>
                  </a:gs>
                  <a:gs pos="80000">
                    <a:srgbClr val="C0504D">
                      <a:shade val="93000"/>
                      <a:satMod val="130000"/>
                    </a:srgbClr>
                  </a:gs>
                  <a:gs pos="100000">
                    <a:srgbClr val="C0504D">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algn="ctr" defTabSz="914400">
                  <a:defRPr/>
                </a:pPr>
                <a:r>
                  <a:rPr lang="en-US" sz="1200" kern="0" dirty="0">
                    <a:solidFill>
                      <a:schemeClr val="bg1"/>
                    </a:solidFill>
                    <a:latin typeface="Calibri"/>
                  </a:rPr>
                  <a:t>H1</a:t>
                </a:r>
              </a:p>
            </p:txBody>
          </p:sp>
          <p:sp>
            <p:nvSpPr>
              <p:cNvPr id="268" name="Rectangle 267"/>
              <p:cNvSpPr/>
              <p:nvPr/>
            </p:nvSpPr>
            <p:spPr>
              <a:xfrm rot="5400000">
                <a:off x="1236619" y="2294154"/>
                <a:ext cx="383123" cy="362397"/>
              </a:xfrm>
              <a:prstGeom prst="rect">
                <a:avLst/>
              </a:prstGeom>
              <a:gradFill rotWithShape="1">
                <a:gsLst>
                  <a:gs pos="0">
                    <a:srgbClr val="C0504D">
                      <a:shade val="51000"/>
                      <a:satMod val="130000"/>
                    </a:srgbClr>
                  </a:gs>
                  <a:gs pos="80000">
                    <a:srgbClr val="C0504D">
                      <a:shade val="93000"/>
                      <a:satMod val="130000"/>
                    </a:srgbClr>
                  </a:gs>
                  <a:gs pos="100000">
                    <a:srgbClr val="C0504D">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algn="ctr" defTabSz="914400">
                  <a:defRPr/>
                </a:pPr>
                <a:r>
                  <a:rPr lang="en-US" sz="1200" kern="0" dirty="0">
                    <a:solidFill>
                      <a:schemeClr val="bg1"/>
                    </a:solidFill>
                    <a:latin typeface="Calibri"/>
                  </a:rPr>
                  <a:t>H2</a:t>
                </a:r>
              </a:p>
            </p:txBody>
          </p:sp>
          <p:sp>
            <p:nvSpPr>
              <p:cNvPr id="269" name="Rectangle 268"/>
              <p:cNvSpPr/>
              <p:nvPr/>
            </p:nvSpPr>
            <p:spPr>
              <a:xfrm rot="5400000">
                <a:off x="1236619" y="2751354"/>
                <a:ext cx="383123" cy="362397"/>
              </a:xfrm>
              <a:prstGeom prst="rect">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defTabSz="914400">
                  <a:defRPr/>
                </a:pPr>
                <a:r>
                  <a:rPr lang="en-US" sz="1200" kern="0" dirty="0">
                    <a:solidFill>
                      <a:schemeClr val="bg1"/>
                    </a:solidFill>
                    <a:latin typeface="Calibri"/>
                  </a:rPr>
                  <a:t>H3</a:t>
                </a:r>
              </a:p>
            </p:txBody>
          </p:sp>
          <p:sp>
            <p:nvSpPr>
              <p:cNvPr id="270" name="Rectangle 269"/>
              <p:cNvSpPr/>
              <p:nvPr/>
            </p:nvSpPr>
            <p:spPr>
              <a:xfrm rot="5400000">
                <a:off x="1236619" y="3286877"/>
                <a:ext cx="383123" cy="362397"/>
              </a:xfrm>
              <a:prstGeom prst="rect">
                <a:avLst/>
              </a:prstGeom>
              <a:gradFill rotWithShape="1">
                <a:gsLst>
                  <a:gs pos="0">
                    <a:srgbClr val="C0504D">
                      <a:shade val="51000"/>
                      <a:satMod val="130000"/>
                    </a:srgbClr>
                  </a:gs>
                  <a:gs pos="80000">
                    <a:srgbClr val="C0504D">
                      <a:shade val="93000"/>
                      <a:satMod val="130000"/>
                    </a:srgbClr>
                  </a:gs>
                  <a:gs pos="100000">
                    <a:srgbClr val="C0504D">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algn="ctr" defTabSz="914400"/>
                <a:r>
                  <a:rPr lang="en-US" sz="1200" kern="0" dirty="0">
                    <a:solidFill>
                      <a:schemeClr val="bg1"/>
                    </a:solidFill>
                    <a:latin typeface="Calibri"/>
                  </a:rPr>
                  <a:t>H4</a:t>
                </a:r>
              </a:p>
            </p:txBody>
          </p:sp>
          <p:sp>
            <p:nvSpPr>
              <p:cNvPr id="271" name="Rectangle 270"/>
              <p:cNvSpPr/>
              <p:nvPr/>
            </p:nvSpPr>
            <p:spPr>
              <a:xfrm rot="5400000">
                <a:off x="1236619" y="3744077"/>
                <a:ext cx="383123" cy="362397"/>
              </a:xfrm>
              <a:prstGeom prst="rect">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defTabSz="914400">
                  <a:defRPr/>
                </a:pPr>
                <a:r>
                  <a:rPr lang="en-US" sz="1200" kern="0" dirty="0">
                    <a:solidFill>
                      <a:schemeClr val="bg1"/>
                    </a:solidFill>
                    <a:latin typeface="Calibri"/>
                  </a:rPr>
                  <a:t>H5</a:t>
                </a:r>
              </a:p>
            </p:txBody>
          </p:sp>
          <p:sp>
            <p:nvSpPr>
              <p:cNvPr id="272" name="Rectangle 271"/>
              <p:cNvSpPr/>
              <p:nvPr/>
            </p:nvSpPr>
            <p:spPr>
              <a:xfrm rot="5400000">
                <a:off x="1236619" y="4201277"/>
                <a:ext cx="383123" cy="362397"/>
              </a:xfrm>
              <a:prstGeom prst="rect">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defTabSz="914400"/>
                <a:r>
                  <a:rPr lang="en-US" sz="1200" kern="0" dirty="0">
                    <a:solidFill>
                      <a:schemeClr val="bg1"/>
                    </a:solidFill>
                    <a:latin typeface="Calibri"/>
                  </a:rPr>
                  <a:t>H6</a:t>
                </a:r>
              </a:p>
            </p:txBody>
          </p:sp>
          <p:sp>
            <p:nvSpPr>
              <p:cNvPr id="273" name="Rectangle 272"/>
              <p:cNvSpPr/>
              <p:nvPr/>
            </p:nvSpPr>
            <p:spPr>
              <a:xfrm rot="5400000">
                <a:off x="1236620" y="4732554"/>
                <a:ext cx="383123" cy="362397"/>
              </a:xfrm>
              <a:prstGeom prst="rect">
                <a:avLst/>
              </a:prstGeom>
              <a:gradFill rotWithShape="1">
                <a:gsLst>
                  <a:gs pos="0">
                    <a:srgbClr val="C0504D">
                      <a:shade val="51000"/>
                      <a:satMod val="130000"/>
                    </a:srgbClr>
                  </a:gs>
                  <a:gs pos="80000">
                    <a:srgbClr val="C0504D">
                      <a:shade val="93000"/>
                      <a:satMod val="130000"/>
                    </a:srgbClr>
                  </a:gs>
                  <a:gs pos="100000">
                    <a:srgbClr val="C0504D">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algn="ctr" defTabSz="914400">
                  <a:defRPr/>
                </a:pPr>
                <a:r>
                  <a:rPr lang="en-US" sz="1200" kern="0" dirty="0">
                    <a:solidFill>
                      <a:schemeClr val="bg1"/>
                    </a:solidFill>
                    <a:latin typeface="Calibri"/>
                  </a:rPr>
                  <a:t>H7</a:t>
                </a:r>
              </a:p>
            </p:txBody>
          </p:sp>
          <p:sp>
            <p:nvSpPr>
              <p:cNvPr id="274" name="Rectangle 273"/>
              <p:cNvSpPr/>
              <p:nvPr/>
            </p:nvSpPr>
            <p:spPr>
              <a:xfrm rot="5400000">
                <a:off x="1236620" y="5189754"/>
                <a:ext cx="383123" cy="362397"/>
              </a:xfrm>
              <a:prstGeom prst="rect">
                <a:avLst/>
              </a:prstGeom>
              <a:gradFill rotWithShape="1">
                <a:gsLst>
                  <a:gs pos="0">
                    <a:srgbClr val="C0504D">
                      <a:shade val="51000"/>
                      <a:satMod val="130000"/>
                    </a:srgbClr>
                  </a:gs>
                  <a:gs pos="80000">
                    <a:srgbClr val="C0504D">
                      <a:shade val="93000"/>
                      <a:satMod val="130000"/>
                    </a:srgbClr>
                  </a:gs>
                  <a:gs pos="100000">
                    <a:srgbClr val="C0504D">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algn="ctr" defTabSz="914400">
                  <a:defRPr/>
                </a:pPr>
                <a:r>
                  <a:rPr lang="en-US" sz="1200" kern="0" dirty="0">
                    <a:solidFill>
                      <a:schemeClr val="bg1"/>
                    </a:solidFill>
                    <a:latin typeface="Calibri"/>
                  </a:rPr>
                  <a:t>H8</a:t>
                </a:r>
              </a:p>
            </p:txBody>
          </p:sp>
          <p:sp>
            <p:nvSpPr>
              <p:cNvPr id="275" name="Rectangle 274"/>
              <p:cNvSpPr/>
              <p:nvPr/>
            </p:nvSpPr>
            <p:spPr>
              <a:xfrm rot="5400000">
                <a:off x="1236620" y="5646954"/>
                <a:ext cx="383123" cy="362397"/>
              </a:xfrm>
              <a:prstGeom prst="rect">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defTabSz="914400">
                  <a:defRPr/>
                </a:pPr>
                <a:r>
                  <a:rPr lang="en-US" sz="1200" kern="0" dirty="0">
                    <a:solidFill>
                      <a:schemeClr val="bg1"/>
                    </a:solidFill>
                    <a:latin typeface="Calibri"/>
                  </a:rPr>
                  <a:t>H9</a:t>
                </a:r>
              </a:p>
            </p:txBody>
          </p:sp>
        </p:grpSp>
        <p:grpSp>
          <p:nvGrpSpPr>
            <p:cNvPr id="276" name="Group 275"/>
            <p:cNvGrpSpPr/>
            <p:nvPr/>
          </p:nvGrpSpPr>
          <p:grpSpPr>
            <a:xfrm>
              <a:off x="1761779" y="2170553"/>
              <a:ext cx="914401" cy="3810000"/>
              <a:chOff x="1609379" y="2018153"/>
              <a:chExt cx="914401" cy="3810000"/>
            </a:xfrm>
          </p:grpSpPr>
          <p:cxnSp>
            <p:nvCxnSpPr>
              <p:cNvPr id="277" name="Straight Connector 276"/>
              <p:cNvCxnSpPr>
                <a:stCxn id="267" idx="0"/>
              </p:cNvCxnSpPr>
              <p:nvPr/>
            </p:nvCxnSpPr>
            <p:spPr>
              <a:xfrm rot="5400000" flipV="1">
                <a:off x="1840366" y="1787166"/>
                <a:ext cx="452426" cy="914400"/>
              </a:xfrm>
              <a:prstGeom prst="line">
                <a:avLst/>
              </a:prstGeom>
            </p:spPr>
            <p:style>
              <a:lnRef idx="2">
                <a:schemeClr val="accent1"/>
              </a:lnRef>
              <a:fillRef idx="0">
                <a:schemeClr val="accent1"/>
              </a:fillRef>
              <a:effectRef idx="1">
                <a:schemeClr val="accent1"/>
              </a:effectRef>
              <a:fontRef idx="minor">
                <a:schemeClr val="tx1"/>
              </a:fontRef>
            </p:style>
          </p:cxnSp>
          <p:cxnSp>
            <p:nvCxnSpPr>
              <p:cNvPr id="278" name="Straight Connector 277"/>
              <p:cNvCxnSpPr>
                <a:stCxn id="268" idx="0"/>
              </p:cNvCxnSpPr>
              <p:nvPr/>
            </p:nvCxnSpPr>
            <p:spPr>
              <a:xfrm rot="5400000" flipH="1" flipV="1">
                <a:off x="2064192" y="2015766"/>
                <a:ext cx="4774" cy="914400"/>
              </a:xfrm>
              <a:prstGeom prst="line">
                <a:avLst/>
              </a:prstGeom>
            </p:spPr>
            <p:style>
              <a:lnRef idx="2">
                <a:schemeClr val="accent1"/>
              </a:lnRef>
              <a:fillRef idx="0">
                <a:schemeClr val="accent1"/>
              </a:fillRef>
              <a:effectRef idx="1">
                <a:schemeClr val="accent1"/>
              </a:effectRef>
              <a:fontRef idx="minor">
                <a:schemeClr val="tx1"/>
              </a:fontRef>
            </p:style>
          </p:cxnSp>
          <p:cxnSp>
            <p:nvCxnSpPr>
              <p:cNvPr id="279" name="Straight Connector 278"/>
              <p:cNvCxnSpPr>
                <a:stCxn id="269" idx="0"/>
              </p:cNvCxnSpPr>
              <p:nvPr/>
            </p:nvCxnSpPr>
            <p:spPr>
              <a:xfrm rot="5400000" flipH="1" flipV="1">
                <a:off x="1835592" y="2244366"/>
                <a:ext cx="461974" cy="914400"/>
              </a:xfrm>
              <a:prstGeom prst="line">
                <a:avLst/>
              </a:prstGeom>
            </p:spPr>
            <p:style>
              <a:lnRef idx="2">
                <a:schemeClr val="accent1"/>
              </a:lnRef>
              <a:fillRef idx="0">
                <a:schemeClr val="accent1"/>
              </a:fillRef>
              <a:effectRef idx="1">
                <a:schemeClr val="accent1"/>
              </a:effectRef>
              <a:fontRef idx="minor">
                <a:schemeClr val="tx1"/>
              </a:fontRef>
            </p:style>
          </p:cxnSp>
          <p:cxnSp>
            <p:nvCxnSpPr>
              <p:cNvPr id="280" name="Straight Connector 279"/>
              <p:cNvCxnSpPr>
                <a:stCxn id="270" idx="0"/>
              </p:cNvCxnSpPr>
              <p:nvPr/>
            </p:nvCxnSpPr>
            <p:spPr>
              <a:xfrm rot="5400000" flipV="1">
                <a:off x="1841427" y="3236027"/>
                <a:ext cx="450303" cy="914400"/>
              </a:xfrm>
              <a:prstGeom prst="line">
                <a:avLst/>
              </a:prstGeom>
            </p:spPr>
            <p:style>
              <a:lnRef idx="2">
                <a:schemeClr val="accent1"/>
              </a:lnRef>
              <a:fillRef idx="0">
                <a:schemeClr val="accent1"/>
              </a:fillRef>
              <a:effectRef idx="1">
                <a:schemeClr val="accent1"/>
              </a:effectRef>
              <a:fontRef idx="minor">
                <a:schemeClr val="tx1"/>
              </a:fontRef>
            </p:style>
          </p:cxnSp>
          <p:cxnSp>
            <p:nvCxnSpPr>
              <p:cNvPr id="281" name="Straight Connector 280"/>
              <p:cNvCxnSpPr>
                <a:stCxn id="271" idx="0"/>
              </p:cNvCxnSpPr>
              <p:nvPr/>
            </p:nvCxnSpPr>
            <p:spPr>
              <a:xfrm rot="5400000" flipH="1" flipV="1">
                <a:off x="2063130" y="3464627"/>
                <a:ext cx="6897" cy="914400"/>
              </a:xfrm>
              <a:prstGeom prst="line">
                <a:avLst/>
              </a:prstGeom>
            </p:spPr>
            <p:style>
              <a:lnRef idx="2">
                <a:schemeClr val="accent1"/>
              </a:lnRef>
              <a:fillRef idx="0">
                <a:schemeClr val="accent1"/>
              </a:fillRef>
              <a:effectRef idx="1">
                <a:schemeClr val="accent1"/>
              </a:effectRef>
              <a:fontRef idx="minor">
                <a:schemeClr val="tx1"/>
              </a:fontRef>
            </p:style>
          </p:cxnSp>
          <p:cxnSp>
            <p:nvCxnSpPr>
              <p:cNvPr id="282" name="Straight Connector 281"/>
              <p:cNvCxnSpPr>
                <a:stCxn id="272" idx="0"/>
              </p:cNvCxnSpPr>
              <p:nvPr/>
            </p:nvCxnSpPr>
            <p:spPr>
              <a:xfrm rot="5400000" flipH="1" flipV="1">
                <a:off x="1834530" y="3693227"/>
                <a:ext cx="464097" cy="914400"/>
              </a:xfrm>
              <a:prstGeom prst="line">
                <a:avLst/>
              </a:prstGeom>
            </p:spPr>
            <p:style>
              <a:lnRef idx="2">
                <a:schemeClr val="accent1"/>
              </a:lnRef>
              <a:fillRef idx="0">
                <a:schemeClr val="accent1"/>
              </a:fillRef>
              <a:effectRef idx="1">
                <a:schemeClr val="accent1"/>
              </a:effectRef>
              <a:fontRef idx="minor">
                <a:schemeClr val="tx1"/>
              </a:fontRef>
            </p:style>
          </p:cxnSp>
          <p:cxnSp>
            <p:nvCxnSpPr>
              <p:cNvPr id="283" name="Straight Connector 282"/>
              <p:cNvCxnSpPr>
                <a:stCxn id="273" idx="0"/>
              </p:cNvCxnSpPr>
              <p:nvPr/>
            </p:nvCxnSpPr>
            <p:spPr>
              <a:xfrm rot="5400000" flipV="1">
                <a:off x="1840367" y="4682766"/>
                <a:ext cx="452426" cy="914400"/>
              </a:xfrm>
              <a:prstGeom prst="line">
                <a:avLst/>
              </a:prstGeom>
            </p:spPr>
            <p:style>
              <a:lnRef idx="2">
                <a:schemeClr val="accent1"/>
              </a:lnRef>
              <a:fillRef idx="0">
                <a:schemeClr val="accent1"/>
              </a:fillRef>
              <a:effectRef idx="1">
                <a:schemeClr val="accent1"/>
              </a:effectRef>
              <a:fontRef idx="minor">
                <a:schemeClr val="tx1"/>
              </a:fontRef>
            </p:style>
          </p:cxnSp>
          <p:cxnSp>
            <p:nvCxnSpPr>
              <p:cNvPr id="284" name="Straight Connector 283"/>
              <p:cNvCxnSpPr>
                <a:stCxn id="274" idx="0"/>
              </p:cNvCxnSpPr>
              <p:nvPr/>
            </p:nvCxnSpPr>
            <p:spPr>
              <a:xfrm rot="5400000" flipH="1" flipV="1">
                <a:off x="2064193" y="4911366"/>
                <a:ext cx="4774" cy="914400"/>
              </a:xfrm>
              <a:prstGeom prst="line">
                <a:avLst/>
              </a:prstGeom>
            </p:spPr>
            <p:style>
              <a:lnRef idx="2">
                <a:schemeClr val="accent1"/>
              </a:lnRef>
              <a:fillRef idx="0">
                <a:schemeClr val="accent1"/>
              </a:fillRef>
              <a:effectRef idx="1">
                <a:schemeClr val="accent1"/>
              </a:effectRef>
              <a:fontRef idx="minor">
                <a:schemeClr val="tx1"/>
              </a:fontRef>
            </p:style>
          </p:cxnSp>
          <p:cxnSp>
            <p:nvCxnSpPr>
              <p:cNvPr id="285" name="Straight Connector 284"/>
              <p:cNvCxnSpPr>
                <a:stCxn id="275" idx="0"/>
              </p:cNvCxnSpPr>
              <p:nvPr/>
            </p:nvCxnSpPr>
            <p:spPr>
              <a:xfrm rot="5400000" flipH="1" flipV="1">
                <a:off x="1835593" y="5139966"/>
                <a:ext cx="461974" cy="914400"/>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286" name="Group 285"/>
            <p:cNvGrpSpPr/>
            <p:nvPr/>
          </p:nvGrpSpPr>
          <p:grpSpPr>
            <a:xfrm>
              <a:off x="2510679" y="2172310"/>
              <a:ext cx="251499" cy="3810492"/>
              <a:chOff x="2358279" y="2019910"/>
              <a:chExt cx="251499" cy="3810492"/>
            </a:xfrm>
          </p:grpSpPr>
          <p:grpSp>
            <p:nvGrpSpPr>
              <p:cNvPr id="287" name="Group 286"/>
              <p:cNvGrpSpPr/>
              <p:nvPr/>
            </p:nvGrpSpPr>
            <p:grpSpPr>
              <a:xfrm rot="5400000">
                <a:off x="1999169" y="2387511"/>
                <a:ext cx="978209" cy="243008"/>
                <a:chOff x="5220661" y="3675707"/>
                <a:chExt cx="978209" cy="243008"/>
              </a:xfrm>
            </p:grpSpPr>
            <p:sp>
              <p:nvSpPr>
                <p:cNvPr id="332" name="Rectangle 331"/>
                <p:cNvSpPr/>
                <p:nvPr/>
              </p:nvSpPr>
              <p:spPr>
                <a:xfrm>
                  <a:off x="5220661" y="3675707"/>
                  <a:ext cx="978209" cy="243008"/>
                </a:xfrm>
                <a:prstGeom prst="rect">
                  <a:avLst/>
                </a:prstGeom>
                <a:ln>
                  <a:solidFill>
                    <a:schemeClr val="tx2"/>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pic>
              <p:nvPicPr>
                <p:cNvPr id="333"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247331"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34"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247331" y="3805705"/>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35"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339542"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36"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339542"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37"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431754"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38"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431754"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39"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523965"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40"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523965" y="380570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41"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616121"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42"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616121" y="3805705"/>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43"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708333"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44"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708333"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45"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800544"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46"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800544"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47"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892756"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48"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892756" y="380570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49"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986833" y="3716979"/>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50"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986833" y="380570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51"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6079045" y="3716979"/>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52"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6079045" y="3805702"/>
                  <a:ext cx="92211" cy="72579"/>
                </a:xfrm>
                <a:prstGeom prst="rect">
                  <a:avLst/>
                </a:prstGeom>
                <a:noFill/>
                <a:extLst>
                  <a:ext uri="{909E8E84-426E-40dd-AFC4-6F175D3DCCD1}">
                    <a14:hiddenFill xmlns:a14="http://schemas.microsoft.com/office/drawing/2010/main" xmlns="">
                      <a:solidFill>
                        <a:srgbClr val="FFFFFF"/>
                      </a:solidFill>
                    </a14:hiddenFill>
                  </a:ext>
                </a:extLst>
              </p:spPr>
            </p:pic>
          </p:grpSp>
          <p:grpSp>
            <p:nvGrpSpPr>
              <p:cNvPr id="288" name="Group 287"/>
              <p:cNvGrpSpPr/>
              <p:nvPr/>
            </p:nvGrpSpPr>
            <p:grpSpPr>
              <a:xfrm rot="5400000">
                <a:off x="1999169" y="3808905"/>
                <a:ext cx="978209" cy="243008"/>
                <a:chOff x="5220661" y="3675707"/>
                <a:chExt cx="978209" cy="243008"/>
              </a:xfrm>
            </p:grpSpPr>
            <p:sp>
              <p:nvSpPr>
                <p:cNvPr id="311" name="Rectangle 310"/>
                <p:cNvSpPr/>
                <p:nvPr/>
              </p:nvSpPr>
              <p:spPr>
                <a:xfrm>
                  <a:off x="5220661" y="3675707"/>
                  <a:ext cx="978209" cy="243008"/>
                </a:xfrm>
                <a:prstGeom prst="rect">
                  <a:avLst/>
                </a:prstGeom>
                <a:ln>
                  <a:solidFill>
                    <a:schemeClr val="tx2"/>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pic>
              <p:nvPicPr>
                <p:cNvPr id="312"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247331"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13"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247331" y="3805705"/>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14"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339542"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15"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339542"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16"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431754"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17"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431754"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18"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523965"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19"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523965" y="380570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20"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616121"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21"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616121" y="3805705"/>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22"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708333"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23"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708333"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24"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800544"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25"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800544"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26"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892756"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27"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892756" y="380570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28"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986833" y="3716979"/>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29"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986833" y="380570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30"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6079045" y="3716979"/>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31"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6079045" y="3805702"/>
                  <a:ext cx="92211" cy="72579"/>
                </a:xfrm>
                <a:prstGeom prst="rect">
                  <a:avLst/>
                </a:prstGeom>
                <a:noFill/>
                <a:extLst>
                  <a:ext uri="{909E8E84-426E-40dd-AFC4-6F175D3DCCD1}">
                    <a14:hiddenFill xmlns:a14="http://schemas.microsoft.com/office/drawing/2010/main" xmlns="">
                      <a:solidFill>
                        <a:srgbClr val="FFFFFF"/>
                      </a:solidFill>
                    </a14:hiddenFill>
                  </a:ext>
                </a:extLst>
              </p:spPr>
            </p:pic>
          </p:grpSp>
          <p:grpSp>
            <p:nvGrpSpPr>
              <p:cNvPr id="289" name="Group 288"/>
              <p:cNvGrpSpPr/>
              <p:nvPr/>
            </p:nvGrpSpPr>
            <p:grpSpPr>
              <a:xfrm rot="5400000">
                <a:off x="1990678" y="5219794"/>
                <a:ext cx="978209" cy="243008"/>
                <a:chOff x="5220661" y="3675707"/>
                <a:chExt cx="978209" cy="243008"/>
              </a:xfrm>
            </p:grpSpPr>
            <p:sp>
              <p:nvSpPr>
                <p:cNvPr id="290" name="Rectangle 289"/>
                <p:cNvSpPr/>
                <p:nvPr/>
              </p:nvSpPr>
              <p:spPr>
                <a:xfrm>
                  <a:off x="5220661" y="3675707"/>
                  <a:ext cx="978209" cy="243008"/>
                </a:xfrm>
                <a:prstGeom prst="rect">
                  <a:avLst/>
                </a:prstGeom>
                <a:ln>
                  <a:solidFill>
                    <a:schemeClr val="tx2"/>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pic>
              <p:nvPicPr>
                <p:cNvPr id="291"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247331"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292"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247331" y="3805705"/>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293"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339542"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294"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339542"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295"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431754"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296"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431754"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297"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523965"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298"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523965" y="380570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299"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616121"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00"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616121" y="3805705"/>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01"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708333"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02"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708333"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03"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800544"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04"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800544"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05"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892756"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06"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892756" y="380570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07"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986833" y="3716979"/>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08"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986833" y="380570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09"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6079045" y="3716979"/>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10"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6079045" y="3805702"/>
                  <a:ext cx="92211" cy="72579"/>
                </a:xfrm>
                <a:prstGeom prst="rect">
                  <a:avLst/>
                </a:prstGeom>
                <a:noFill/>
                <a:extLst>
                  <a:ext uri="{909E8E84-426E-40dd-AFC4-6F175D3DCCD1}">
                    <a14:hiddenFill xmlns:a14="http://schemas.microsoft.com/office/drawing/2010/main" xmlns="">
                      <a:solidFill>
                        <a:srgbClr val="FFFFFF"/>
                      </a:solidFill>
                    </a14:hiddenFill>
                  </a:ext>
                </a:extLst>
              </p:spPr>
            </p:pic>
          </p:grpSp>
        </p:grpSp>
      </p:grpSp>
      <p:grpSp>
        <p:nvGrpSpPr>
          <p:cNvPr id="255" name="Group 254"/>
          <p:cNvGrpSpPr/>
          <p:nvPr/>
        </p:nvGrpSpPr>
        <p:grpSpPr>
          <a:xfrm>
            <a:off x="3971579" y="2514514"/>
            <a:ext cx="1859281" cy="2871458"/>
            <a:chOff x="2447578" y="2514514"/>
            <a:chExt cx="1859281" cy="2871458"/>
          </a:xfrm>
        </p:grpSpPr>
        <p:cxnSp>
          <p:nvCxnSpPr>
            <p:cNvPr id="9" name="Straight Arrow Connector 8"/>
            <p:cNvCxnSpPr/>
            <p:nvPr/>
          </p:nvCxnSpPr>
          <p:spPr>
            <a:xfrm rot="5400000" flipV="1">
              <a:off x="3034319" y="1927773"/>
              <a:ext cx="685800" cy="1859281"/>
            </a:xfrm>
            <a:prstGeom prst="straightConnector1">
              <a:avLst/>
            </a:prstGeom>
            <a:ln>
              <a:tailEnd type="none"/>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rot="5400000" flipV="1">
              <a:off x="2615219" y="2346873"/>
              <a:ext cx="1524000" cy="1859281"/>
            </a:xfrm>
            <a:prstGeom prst="straightConnector1">
              <a:avLst/>
            </a:prstGeom>
            <a:ln>
              <a:tailEnd type="none"/>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rot="5400000" flipV="1">
              <a:off x="2196119" y="2765973"/>
              <a:ext cx="2362200" cy="1859281"/>
            </a:xfrm>
            <a:prstGeom prst="straightConnector1">
              <a:avLst/>
            </a:prstGeom>
            <a:ln>
              <a:tailEnd type="non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rot="5400000" flipH="1" flipV="1">
              <a:off x="3034319" y="2613573"/>
              <a:ext cx="685800" cy="1859281"/>
            </a:xfrm>
            <a:prstGeom prst="straightConnector1">
              <a:avLst/>
            </a:prstGeom>
            <a:ln>
              <a:tailEnd type="none"/>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rot="5400000" flipV="1">
              <a:off x="3301019" y="3032673"/>
              <a:ext cx="152400" cy="1859281"/>
            </a:xfrm>
            <a:prstGeom prst="straightConnector1">
              <a:avLst/>
            </a:prstGeom>
            <a:ln>
              <a:tailEnd type="none"/>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rot="5400000" flipV="1">
              <a:off x="2881919" y="3451773"/>
              <a:ext cx="990600" cy="1859281"/>
            </a:xfrm>
            <a:prstGeom prst="straightConnector1">
              <a:avLst/>
            </a:prstGeom>
            <a:ln>
              <a:tailEnd type="none"/>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stCxn id="52" idx="0"/>
            </p:cNvCxnSpPr>
            <p:nvPr/>
          </p:nvCxnSpPr>
          <p:spPr>
            <a:xfrm rot="5400000" flipH="1" flipV="1">
              <a:off x="2296245" y="3375358"/>
              <a:ext cx="2185658" cy="1835569"/>
            </a:xfrm>
            <a:prstGeom prst="straightConnector1">
              <a:avLst/>
            </a:prstGeom>
            <a:ln>
              <a:tailEnd type="none"/>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rot="5400000" flipH="1" flipV="1">
              <a:off x="2730927" y="3795021"/>
              <a:ext cx="1332439" cy="1819425"/>
            </a:xfrm>
            <a:prstGeom prst="straightConnector1">
              <a:avLst/>
            </a:prstGeom>
            <a:ln>
              <a:tailEnd type="none"/>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a:stCxn id="52" idx="0"/>
            </p:cNvCxnSpPr>
            <p:nvPr/>
          </p:nvCxnSpPr>
          <p:spPr>
            <a:xfrm rot="5400000" flipH="1" flipV="1">
              <a:off x="3134445" y="4213558"/>
              <a:ext cx="509258" cy="1835569"/>
            </a:xfrm>
            <a:prstGeom prst="straightConnector1">
              <a:avLst/>
            </a:prstGeom>
            <a:ln>
              <a:tailEnd type="none"/>
            </a:ln>
          </p:spPr>
          <p:style>
            <a:lnRef idx="2">
              <a:schemeClr val="accent1"/>
            </a:lnRef>
            <a:fillRef idx="0">
              <a:schemeClr val="accent1"/>
            </a:fillRef>
            <a:effectRef idx="1">
              <a:schemeClr val="accent1"/>
            </a:effectRef>
            <a:fontRef idx="minor">
              <a:schemeClr val="tx1"/>
            </a:fontRef>
          </p:style>
        </p:cxnSp>
      </p:grpSp>
      <p:grpSp>
        <p:nvGrpSpPr>
          <p:cNvPr id="252" name="Group 251"/>
          <p:cNvGrpSpPr/>
          <p:nvPr/>
        </p:nvGrpSpPr>
        <p:grpSpPr>
          <a:xfrm>
            <a:off x="2761802" y="1826592"/>
            <a:ext cx="362398" cy="4193123"/>
            <a:chOff x="1246982" y="1826591"/>
            <a:chExt cx="362398" cy="4193123"/>
          </a:xfrm>
        </p:grpSpPr>
        <p:sp>
          <p:nvSpPr>
            <p:cNvPr id="7" name="Rectangle 6"/>
            <p:cNvSpPr/>
            <p:nvPr/>
          </p:nvSpPr>
          <p:spPr>
            <a:xfrm rot="5400000">
              <a:off x="1236619" y="1836954"/>
              <a:ext cx="383123" cy="362397"/>
            </a:xfrm>
            <a:prstGeom prst="rect">
              <a:avLst/>
            </a:prstGeom>
            <a:gradFill rotWithShape="1">
              <a:gsLst>
                <a:gs pos="0">
                  <a:srgbClr val="C0504D">
                    <a:shade val="51000"/>
                    <a:satMod val="130000"/>
                  </a:srgbClr>
                </a:gs>
                <a:gs pos="80000">
                  <a:srgbClr val="C0504D">
                    <a:shade val="93000"/>
                    <a:satMod val="130000"/>
                  </a:srgbClr>
                </a:gs>
                <a:gs pos="100000">
                  <a:srgbClr val="C0504D">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algn="ctr" defTabSz="914400">
                <a:defRPr/>
              </a:pPr>
              <a:r>
                <a:rPr lang="en-US" sz="1200" kern="0" dirty="0">
                  <a:solidFill>
                    <a:schemeClr val="bg1"/>
                  </a:solidFill>
                  <a:latin typeface="Calibri"/>
                </a:rPr>
                <a:t>H1</a:t>
              </a:r>
            </a:p>
          </p:txBody>
        </p:sp>
        <p:sp>
          <p:nvSpPr>
            <p:cNvPr id="18" name="Rectangle 17"/>
            <p:cNvSpPr/>
            <p:nvPr/>
          </p:nvSpPr>
          <p:spPr>
            <a:xfrm rot="5400000">
              <a:off x="1236619" y="2294154"/>
              <a:ext cx="383123" cy="362397"/>
            </a:xfrm>
            <a:prstGeom prst="rect">
              <a:avLst/>
            </a:prstGeom>
            <a:gradFill rotWithShape="1">
              <a:gsLst>
                <a:gs pos="0">
                  <a:srgbClr val="C0504D">
                    <a:shade val="51000"/>
                    <a:satMod val="130000"/>
                  </a:srgbClr>
                </a:gs>
                <a:gs pos="80000">
                  <a:srgbClr val="C0504D">
                    <a:shade val="93000"/>
                    <a:satMod val="130000"/>
                  </a:srgbClr>
                </a:gs>
                <a:gs pos="100000">
                  <a:srgbClr val="C0504D">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algn="ctr" defTabSz="914400">
                <a:defRPr/>
              </a:pPr>
              <a:r>
                <a:rPr lang="en-US" sz="1200" kern="0" dirty="0">
                  <a:solidFill>
                    <a:schemeClr val="bg1"/>
                  </a:solidFill>
                  <a:latin typeface="Calibri"/>
                </a:rPr>
                <a:t>H2</a:t>
              </a:r>
            </a:p>
          </p:txBody>
        </p:sp>
        <p:sp>
          <p:nvSpPr>
            <p:cNvPr id="19" name="Rectangle 18"/>
            <p:cNvSpPr/>
            <p:nvPr/>
          </p:nvSpPr>
          <p:spPr>
            <a:xfrm rot="5400000">
              <a:off x="1236619" y="2751354"/>
              <a:ext cx="383123" cy="362397"/>
            </a:xfrm>
            <a:prstGeom prst="rect">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defTabSz="914400">
                <a:defRPr/>
              </a:pPr>
              <a:r>
                <a:rPr lang="en-US" sz="1200" kern="0" dirty="0">
                  <a:solidFill>
                    <a:schemeClr val="bg1"/>
                  </a:solidFill>
                  <a:latin typeface="Calibri"/>
                </a:rPr>
                <a:t>H3</a:t>
              </a:r>
            </a:p>
          </p:txBody>
        </p:sp>
        <p:sp>
          <p:nvSpPr>
            <p:cNvPr id="22" name="Rectangle 21"/>
            <p:cNvSpPr/>
            <p:nvPr/>
          </p:nvSpPr>
          <p:spPr>
            <a:xfrm rot="5400000">
              <a:off x="1236619" y="3286877"/>
              <a:ext cx="383123" cy="362397"/>
            </a:xfrm>
            <a:prstGeom prst="rect">
              <a:avLst/>
            </a:prstGeom>
            <a:gradFill rotWithShape="1">
              <a:gsLst>
                <a:gs pos="0">
                  <a:srgbClr val="C0504D">
                    <a:shade val="51000"/>
                    <a:satMod val="130000"/>
                  </a:srgbClr>
                </a:gs>
                <a:gs pos="80000">
                  <a:srgbClr val="C0504D">
                    <a:shade val="93000"/>
                    <a:satMod val="130000"/>
                  </a:srgbClr>
                </a:gs>
                <a:gs pos="100000">
                  <a:srgbClr val="C0504D">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algn="ctr" defTabSz="914400"/>
              <a:r>
                <a:rPr lang="en-US" sz="1200" kern="0" dirty="0">
                  <a:solidFill>
                    <a:schemeClr val="bg1"/>
                  </a:solidFill>
                  <a:latin typeface="Calibri"/>
                </a:rPr>
                <a:t>H4</a:t>
              </a:r>
            </a:p>
          </p:txBody>
        </p:sp>
        <p:sp>
          <p:nvSpPr>
            <p:cNvPr id="24" name="Rectangle 23"/>
            <p:cNvSpPr/>
            <p:nvPr/>
          </p:nvSpPr>
          <p:spPr>
            <a:xfrm rot="5400000">
              <a:off x="1236619" y="3744077"/>
              <a:ext cx="383123" cy="362397"/>
            </a:xfrm>
            <a:prstGeom prst="rect">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defTabSz="914400">
                <a:defRPr/>
              </a:pPr>
              <a:r>
                <a:rPr lang="en-US" sz="1200" kern="0" dirty="0">
                  <a:solidFill>
                    <a:schemeClr val="bg1"/>
                  </a:solidFill>
                  <a:latin typeface="Calibri"/>
                </a:rPr>
                <a:t>H5</a:t>
              </a:r>
            </a:p>
          </p:txBody>
        </p:sp>
        <p:sp>
          <p:nvSpPr>
            <p:cNvPr id="25" name="Rectangle 24"/>
            <p:cNvSpPr/>
            <p:nvPr/>
          </p:nvSpPr>
          <p:spPr>
            <a:xfrm rot="5400000">
              <a:off x="1236619" y="4201277"/>
              <a:ext cx="383123" cy="362397"/>
            </a:xfrm>
            <a:prstGeom prst="rect">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defTabSz="914400"/>
              <a:r>
                <a:rPr lang="en-US" sz="1200" kern="0" dirty="0">
                  <a:solidFill>
                    <a:schemeClr val="bg1"/>
                  </a:solidFill>
                  <a:latin typeface="Calibri"/>
                </a:rPr>
                <a:t>H6</a:t>
              </a:r>
            </a:p>
          </p:txBody>
        </p:sp>
        <p:sp>
          <p:nvSpPr>
            <p:cNvPr id="33" name="Rectangle 32"/>
            <p:cNvSpPr/>
            <p:nvPr/>
          </p:nvSpPr>
          <p:spPr>
            <a:xfrm rot="5400000">
              <a:off x="1236620" y="4732554"/>
              <a:ext cx="383123" cy="362397"/>
            </a:xfrm>
            <a:prstGeom prst="rect">
              <a:avLst/>
            </a:prstGeom>
            <a:gradFill rotWithShape="1">
              <a:gsLst>
                <a:gs pos="0">
                  <a:srgbClr val="C0504D">
                    <a:shade val="51000"/>
                    <a:satMod val="130000"/>
                  </a:srgbClr>
                </a:gs>
                <a:gs pos="80000">
                  <a:srgbClr val="C0504D">
                    <a:shade val="93000"/>
                    <a:satMod val="130000"/>
                  </a:srgbClr>
                </a:gs>
                <a:gs pos="100000">
                  <a:srgbClr val="C0504D">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algn="ctr" defTabSz="914400">
                <a:defRPr/>
              </a:pPr>
              <a:r>
                <a:rPr lang="en-US" sz="1200" kern="0" dirty="0">
                  <a:solidFill>
                    <a:schemeClr val="bg1"/>
                  </a:solidFill>
                  <a:latin typeface="Calibri"/>
                </a:rPr>
                <a:t>H7</a:t>
              </a:r>
            </a:p>
          </p:txBody>
        </p:sp>
        <p:sp>
          <p:nvSpPr>
            <p:cNvPr id="35" name="Rectangle 34"/>
            <p:cNvSpPr/>
            <p:nvPr/>
          </p:nvSpPr>
          <p:spPr>
            <a:xfrm rot="5400000">
              <a:off x="1236620" y="5189754"/>
              <a:ext cx="383123" cy="362397"/>
            </a:xfrm>
            <a:prstGeom prst="rect">
              <a:avLst/>
            </a:prstGeom>
            <a:gradFill rotWithShape="1">
              <a:gsLst>
                <a:gs pos="0">
                  <a:srgbClr val="C0504D">
                    <a:shade val="51000"/>
                    <a:satMod val="130000"/>
                  </a:srgbClr>
                </a:gs>
                <a:gs pos="80000">
                  <a:srgbClr val="C0504D">
                    <a:shade val="93000"/>
                    <a:satMod val="130000"/>
                  </a:srgbClr>
                </a:gs>
                <a:gs pos="100000">
                  <a:srgbClr val="C0504D">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algn="ctr" defTabSz="914400">
                <a:defRPr/>
              </a:pPr>
              <a:r>
                <a:rPr lang="en-US" sz="1200" kern="0" dirty="0">
                  <a:solidFill>
                    <a:schemeClr val="bg1"/>
                  </a:solidFill>
                  <a:latin typeface="Calibri"/>
                </a:rPr>
                <a:t>H8</a:t>
              </a:r>
            </a:p>
          </p:txBody>
        </p:sp>
        <p:sp>
          <p:nvSpPr>
            <p:cNvPr id="36" name="Rectangle 35"/>
            <p:cNvSpPr/>
            <p:nvPr/>
          </p:nvSpPr>
          <p:spPr>
            <a:xfrm rot="5400000">
              <a:off x="1236620" y="5646954"/>
              <a:ext cx="383123" cy="362397"/>
            </a:xfrm>
            <a:prstGeom prst="rect">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defTabSz="914400">
                <a:defRPr/>
              </a:pPr>
              <a:r>
                <a:rPr lang="en-US" sz="1200" kern="0" dirty="0">
                  <a:solidFill>
                    <a:schemeClr val="bg1"/>
                  </a:solidFill>
                  <a:latin typeface="Calibri"/>
                </a:rPr>
                <a:t>H9</a:t>
              </a:r>
            </a:p>
          </p:txBody>
        </p:sp>
      </p:grpSp>
      <p:grpSp>
        <p:nvGrpSpPr>
          <p:cNvPr id="254" name="Group 253"/>
          <p:cNvGrpSpPr/>
          <p:nvPr/>
        </p:nvGrpSpPr>
        <p:grpSpPr>
          <a:xfrm>
            <a:off x="3124200" y="2018153"/>
            <a:ext cx="914401" cy="3810000"/>
            <a:chOff x="1600199" y="2018153"/>
            <a:chExt cx="914401" cy="3810000"/>
          </a:xfrm>
        </p:grpSpPr>
        <p:cxnSp>
          <p:nvCxnSpPr>
            <p:cNvPr id="8" name="Straight Connector 7"/>
            <p:cNvCxnSpPr>
              <a:stCxn id="7" idx="0"/>
            </p:cNvCxnSpPr>
            <p:nvPr/>
          </p:nvCxnSpPr>
          <p:spPr>
            <a:xfrm rot="5400000" flipV="1">
              <a:off x="1831186" y="1787166"/>
              <a:ext cx="452426" cy="914400"/>
            </a:xfrm>
            <a:prstGeom prst="line">
              <a:avLst/>
            </a:prstGeom>
          </p:spPr>
          <p:style>
            <a:lnRef idx="2">
              <a:schemeClr val="accent1"/>
            </a:lnRef>
            <a:fillRef idx="0">
              <a:schemeClr val="accent1"/>
            </a:fillRef>
            <a:effectRef idx="1">
              <a:schemeClr val="accent1"/>
            </a:effectRef>
            <a:fontRef idx="minor">
              <a:schemeClr val="tx1"/>
            </a:fontRef>
          </p:style>
        </p:cxnSp>
        <p:cxnSp>
          <p:nvCxnSpPr>
            <p:cNvPr id="20" name="Straight Connector 19"/>
            <p:cNvCxnSpPr>
              <a:stCxn id="18" idx="0"/>
            </p:cNvCxnSpPr>
            <p:nvPr/>
          </p:nvCxnSpPr>
          <p:spPr>
            <a:xfrm rot="5400000" flipH="1" flipV="1">
              <a:off x="2055012" y="2015766"/>
              <a:ext cx="4774" cy="914400"/>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Straight Connector 20"/>
            <p:cNvCxnSpPr>
              <a:stCxn id="19" idx="0"/>
            </p:cNvCxnSpPr>
            <p:nvPr/>
          </p:nvCxnSpPr>
          <p:spPr>
            <a:xfrm rot="5400000" flipH="1" flipV="1">
              <a:off x="1826412" y="2244366"/>
              <a:ext cx="461974" cy="914400"/>
            </a:xfrm>
            <a:prstGeom prst="line">
              <a:avLst/>
            </a:prstGeom>
          </p:spPr>
          <p:style>
            <a:lnRef idx="2">
              <a:schemeClr val="accent1"/>
            </a:lnRef>
            <a:fillRef idx="0">
              <a:schemeClr val="accent1"/>
            </a:fillRef>
            <a:effectRef idx="1">
              <a:schemeClr val="accent1"/>
            </a:effectRef>
            <a:fontRef idx="minor">
              <a:schemeClr val="tx1"/>
            </a:fontRef>
          </p:style>
        </p:cxnSp>
        <p:cxnSp>
          <p:nvCxnSpPr>
            <p:cNvPr id="23" name="Straight Connector 22"/>
            <p:cNvCxnSpPr>
              <a:stCxn id="22" idx="0"/>
            </p:cNvCxnSpPr>
            <p:nvPr/>
          </p:nvCxnSpPr>
          <p:spPr>
            <a:xfrm rot="5400000" flipV="1">
              <a:off x="1832247" y="3236027"/>
              <a:ext cx="450303" cy="914400"/>
            </a:xfrm>
            <a:prstGeom prst="line">
              <a:avLst/>
            </a:prstGeom>
          </p:spPr>
          <p:style>
            <a:lnRef idx="2">
              <a:schemeClr val="accent1"/>
            </a:lnRef>
            <a:fillRef idx="0">
              <a:schemeClr val="accent1"/>
            </a:fillRef>
            <a:effectRef idx="1">
              <a:schemeClr val="accent1"/>
            </a:effectRef>
            <a:fontRef idx="minor">
              <a:schemeClr val="tx1"/>
            </a:fontRef>
          </p:style>
        </p:cxnSp>
        <p:cxnSp>
          <p:nvCxnSpPr>
            <p:cNvPr id="26" name="Straight Connector 25"/>
            <p:cNvCxnSpPr>
              <a:stCxn id="24" idx="0"/>
            </p:cNvCxnSpPr>
            <p:nvPr/>
          </p:nvCxnSpPr>
          <p:spPr>
            <a:xfrm rot="5400000" flipH="1" flipV="1">
              <a:off x="2053950" y="3464627"/>
              <a:ext cx="6897" cy="914400"/>
            </a:xfrm>
            <a:prstGeom prst="line">
              <a:avLst/>
            </a:prstGeom>
          </p:spPr>
          <p:style>
            <a:lnRef idx="2">
              <a:schemeClr val="accent1"/>
            </a:lnRef>
            <a:fillRef idx="0">
              <a:schemeClr val="accent1"/>
            </a:fillRef>
            <a:effectRef idx="1">
              <a:schemeClr val="accent1"/>
            </a:effectRef>
            <a:fontRef idx="minor">
              <a:schemeClr val="tx1"/>
            </a:fontRef>
          </p:style>
        </p:cxnSp>
        <p:cxnSp>
          <p:nvCxnSpPr>
            <p:cNvPr id="27" name="Straight Connector 26"/>
            <p:cNvCxnSpPr>
              <a:stCxn id="25" idx="0"/>
            </p:cNvCxnSpPr>
            <p:nvPr/>
          </p:nvCxnSpPr>
          <p:spPr>
            <a:xfrm rot="5400000" flipH="1" flipV="1">
              <a:off x="1825350" y="3693227"/>
              <a:ext cx="464097" cy="914400"/>
            </a:xfrm>
            <a:prstGeom prst="line">
              <a:avLst/>
            </a:prstGeom>
          </p:spPr>
          <p:style>
            <a:lnRef idx="2">
              <a:schemeClr val="accent1"/>
            </a:lnRef>
            <a:fillRef idx="0">
              <a:schemeClr val="accent1"/>
            </a:fillRef>
            <a:effectRef idx="1">
              <a:schemeClr val="accent1"/>
            </a:effectRef>
            <a:fontRef idx="minor">
              <a:schemeClr val="tx1"/>
            </a:fontRef>
          </p:style>
        </p:cxnSp>
        <p:cxnSp>
          <p:nvCxnSpPr>
            <p:cNvPr id="34" name="Straight Connector 33"/>
            <p:cNvCxnSpPr>
              <a:stCxn id="33" idx="0"/>
            </p:cNvCxnSpPr>
            <p:nvPr/>
          </p:nvCxnSpPr>
          <p:spPr>
            <a:xfrm rot="5400000" flipV="1">
              <a:off x="1831187" y="4682766"/>
              <a:ext cx="452426" cy="914400"/>
            </a:xfrm>
            <a:prstGeom prst="line">
              <a:avLst/>
            </a:prstGeom>
          </p:spPr>
          <p:style>
            <a:lnRef idx="2">
              <a:schemeClr val="accent1"/>
            </a:lnRef>
            <a:fillRef idx="0">
              <a:schemeClr val="accent1"/>
            </a:fillRef>
            <a:effectRef idx="1">
              <a:schemeClr val="accent1"/>
            </a:effectRef>
            <a:fontRef idx="minor">
              <a:schemeClr val="tx1"/>
            </a:fontRef>
          </p:style>
        </p:cxnSp>
        <p:cxnSp>
          <p:nvCxnSpPr>
            <p:cNvPr id="37" name="Straight Connector 36"/>
            <p:cNvCxnSpPr>
              <a:stCxn id="35" idx="0"/>
            </p:cNvCxnSpPr>
            <p:nvPr/>
          </p:nvCxnSpPr>
          <p:spPr>
            <a:xfrm rot="5400000" flipH="1" flipV="1">
              <a:off x="2055013" y="4911366"/>
              <a:ext cx="4774" cy="914400"/>
            </a:xfrm>
            <a:prstGeom prst="line">
              <a:avLst/>
            </a:prstGeom>
          </p:spPr>
          <p:style>
            <a:lnRef idx="2">
              <a:schemeClr val="accent1"/>
            </a:lnRef>
            <a:fillRef idx="0">
              <a:schemeClr val="accent1"/>
            </a:fillRef>
            <a:effectRef idx="1">
              <a:schemeClr val="accent1"/>
            </a:effectRef>
            <a:fontRef idx="minor">
              <a:schemeClr val="tx1"/>
            </a:fontRef>
          </p:style>
        </p:cxnSp>
        <p:cxnSp>
          <p:nvCxnSpPr>
            <p:cNvPr id="38" name="Straight Connector 37"/>
            <p:cNvCxnSpPr>
              <a:stCxn id="36" idx="0"/>
            </p:cNvCxnSpPr>
            <p:nvPr/>
          </p:nvCxnSpPr>
          <p:spPr>
            <a:xfrm rot="5400000" flipH="1" flipV="1">
              <a:off x="1826413" y="5139966"/>
              <a:ext cx="461974" cy="914400"/>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253" name="Group 252"/>
          <p:cNvGrpSpPr/>
          <p:nvPr/>
        </p:nvGrpSpPr>
        <p:grpSpPr>
          <a:xfrm>
            <a:off x="3882280" y="2019910"/>
            <a:ext cx="251499" cy="3810492"/>
            <a:chOff x="2358279" y="2019910"/>
            <a:chExt cx="251499" cy="3810492"/>
          </a:xfrm>
        </p:grpSpPr>
        <p:grpSp>
          <p:nvGrpSpPr>
            <p:cNvPr id="29" name="Group 28"/>
            <p:cNvGrpSpPr/>
            <p:nvPr/>
          </p:nvGrpSpPr>
          <p:grpSpPr>
            <a:xfrm rot="5400000">
              <a:off x="1999169" y="2387511"/>
              <a:ext cx="978209" cy="243008"/>
              <a:chOff x="5220661" y="3675707"/>
              <a:chExt cx="978209" cy="243008"/>
            </a:xfrm>
          </p:grpSpPr>
          <p:sp>
            <p:nvSpPr>
              <p:cNvPr id="90" name="Rectangle 89"/>
              <p:cNvSpPr/>
              <p:nvPr/>
            </p:nvSpPr>
            <p:spPr>
              <a:xfrm>
                <a:off x="5220661" y="3675707"/>
                <a:ext cx="978209" cy="243008"/>
              </a:xfrm>
              <a:prstGeom prst="rect">
                <a:avLst/>
              </a:prstGeom>
              <a:ln>
                <a:solidFill>
                  <a:schemeClr val="tx2"/>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pic>
            <p:nvPicPr>
              <p:cNvPr id="91"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247331"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92"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247331" y="3805705"/>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93"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339542"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94"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339542"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95"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431754"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96"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431754"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97"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523965"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98"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523965" y="380570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99"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616121"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00"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616121" y="3805705"/>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01"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708333"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02"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708333"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03"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800544"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04"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800544"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05"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892756"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06"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892756" y="380570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07"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986833" y="3716979"/>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08"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986833" y="380570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09"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6079045" y="3716979"/>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10"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6079045" y="3805702"/>
                <a:ext cx="92211" cy="72579"/>
              </a:xfrm>
              <a:prstGeom prst="rect">
                <a:avLst/>
              </a:prstGeom>
              <a:noFill/>
              <a:extLst>
                <a:ext uri="{909E8E84-426E-40dd-AFC4-6F175D3DCCD1}">
                  <a14:hiddenFill xmlns:a14="http://schemas.microsoft.com/office/drawing/2010/main" xmlns="">
                    <a:solidFill>
                      <a:srgbClr val="FFFFFF"/>
                    </a:solidFill>
                  </a14:hiddenFill>
                </a:ext>
              </a:extLst>
            </p:spPr>
          </p:pic>
        </p:grpSp>
        <p:grpSp>
          <p:nvGrpSpPr>
            <p:cNvPr id="30" name="Group 29"/>
            <p:cNvGrpSpPr/>
            <p:nvPr/>
          </p:nvGrpSpPr>
          <p:grpSpPr>
            <a:xfrm rot="5400000">
              <a:off x="1999169" y="3808905"/>
              <a:ext cx="978209" cy="243008"/>
              <a:chOff x="5220661" y="3675707"/>
              <a:chExt cx="978209" cy="243008"/>
            </a:xfrm>
          </p:grpSpPr>
          <p:sp>
            <p:nvSpPr>
              <p:cNvPr id="69" name="Rectangle 68"/>
              <p:cNvSpPr/>
              <p:nvPr/>
            </p:nvSpPr>
            <p:spPr>
              <a:xfrm>
                <a:off x="5220661" y="3675707"/>
                <a:ext cx="978209" cy="243008"/>
              </a:xfrm>
              <a:prstGeom prst="rect">
                <a:avLst/>
              </a:prstGeom>
              <a:ln>
                <a:solidFill>
                  <a:schemeClr val="tx2"/>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pic>
            <p:nvPicPr>
              <p:cNvPr id="70"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247331"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71"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247331" y="3805705"/>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72"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339542"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73"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339542"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74"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431754"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75"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431754"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76"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523965"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77"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523965" y="380570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78"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616121"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79"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616121" y="3805705"/>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80"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708333"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81"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708333"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82"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800544"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83"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800544"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84"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892756"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85"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892756" y="380570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86"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986833" y="3716979"/>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87"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986833" y="380570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88"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6079045" y="3716979"/>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89"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6079045" y="3805702"/>
                <a:ext cx="92211" cy="72579"/>
              </a:xfrm>
              <a:prstGeom prst="rect">
                <a:avLst/>
              </a:prstGeom>
              <a:noFill/>
              <a:extLst>
                <a:ext uri="{909E8E84-426E-40dd-AFC4-6F175D3DCCD1}">
                  <a14:hiddenFill xmlns:a14="http://schemas.microsoft.com/office/drawing/2010/main" xmlns="">
                    <a:solidFill>
                      <a:srgbClr val="FFFFFF"/>
                    </a:solidFill>
                  </a14:hiddenFill>
                </a:ext>
              </a:extLst>
            </p:spPr>
          </p:pic>
        </p:grpSp>
        <p:grpSp>
          <p:nvGrpSpPr>
            <p:cNvPr id="39" name="Group 38"/>
            <p:cNvGrpSpPr/>
            <p:nvPr/>
          </p:nvGrpSpPr>
          <p:grpSpPr>
            <a:xfrm rot="5400000">
              <a:off x="1990678" y="5219794"/>
              <a:ext cx="978209" cy="243008"/>
              <a:chOff x="5220661" y="3675707"/>
              <a:chExt cx="978209" cy="243008"/>
            </a:xfrm>
          </p:grpSpPr>
          <p:sp>
            <p:nvSpPr>
              <p:cNvPr id="40" name="Rectangle 39"/>
              <p:cNvSpPr/>
              <p:nvPr/>
            </p:nvSpPr>
            <p:spPr>
              <a:xfrm>
                <a:off x="5220661" y="3675707"/>
                <a:ext cx="978209" cy="243008"/>
              </a:xfrm>
              <a:prstGeom prst="rect">
                <a:avLst/>
              </a:prstGeom>
              <a:ln>
                <a:solidFill>
                  <a:schemeClr val="tx2"/>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pic>
            <p:nvPicPr>
              <p:cNvPr id="41"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247331"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2"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247331" y="3805705"/>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3"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339542"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4"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339542"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5"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431754"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6"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431754"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7"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523965"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8"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523965" y="380570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9"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616121"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0"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616121" y="3805705"/>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1"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708333"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2"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708333"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3"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800544"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4"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800544"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5"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892756"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6"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892756" y="380570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7"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986833" y="3716979"/>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8"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986833" y="380570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9"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6079045" y="3716979"/>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60"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6079045" y="3805702"/>
                <a:ext cx="92211" cy="72579"/>
              </a:xfrm>
              <a:prstGeom prst="rect">
                <a:avLst/>
              </a:prstGeom>
              <a:noFill/>
              <a:extLst>
                <a:ext uri="{909E8E84-426E-40dd-AFC4-6F175D3DCCD1}">
                  <a14:hiddenFill xmlns:a14="http://schemas.microsoft.com/office/drawing/2010/main" xmlns="">
                    <a:solidFill>
                      <a:srgbClr val="FFFFFF"/>
                    </a:solidFill>
                  </a14:hiddenFill>
                </a:ext>
              </a:extLst>
            </p:spPr>
          </p:pic>
        </p:grpSp>
      </p:grpSp>
      <p:grpSp>
        <p:nvGrpSpPr>
          <p:cNvPr id="28" name="Group 27"/>
          <p:cNvGrpSpPr/>
          <p:nvPr/>
        </p:nvGrpSpPr>
        <p:grpSpPr>
          <a:xfrm rot="5400000">
            <a:off x="5731128" y="2829409"/>
            <a:ext cx="545969" cy="678181"/>
            <a:chOff x="1027560" y="1988818"/>
            <a:chExt cx="545969" cy="678181"/>
          </a:xfrm>
        </p:grpSpPr>
        <p:sp>
          <p:nvSpPr>
            <p:cNvPr id="111" name="Cube 110"/>
            <p:cNvSpPr/>
            <p:nvPr/>
          </p:nvSpPr>
          <p:spPr>
            <a:xfrm flipH="1">
              <a:off x="1027560" y="1988818"/>
              <a:ext cx="545969" cy="678181"/>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2"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1171574" y="2133601"/>
              <a:ext cx="401955" cy="52954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13" name="Rectangle 83"/>
            <p:cNvSpPr/>
            <p:nvPr/>
          </p:nvSpPr>
          <p:spPr>
            <a:xfrm>
              <a:off x="1028484" y="2005964"/>
              <a:ext cx="125948" cy="653415"/>
            </a:xfrm>
            <a:custGeom>
              <a:avLst/>
              <a:gdLst>
                <a:gd name="connsiteX0" fmla="*/ 0 w 230723"/>
                <a:gd name="connsiteY0" fmla="*/ 0 h 609600"/>
                <a:gd name="connsiteX1" fmla="*/ 230723 w 230723"/>
                <a:gd name="connsiteY1" fmla="*/ 0 h 609600"/>
                <a:gd name="connsiteX2" fmla="*/ 230723 w 230723"/>
                <a:gd name="connsiteY2" fmla="*/ 609600 h 609600"/>
                <a:gd name="connsiteX3" fmla="*/ 0 w 230723"/>
                <a:gd name="connsiteY3" fmla="*/ 609600 h 609600"/>
                <a:gd name="connsiteX4" fmla="*/ 0 w 230723"/>
                <a:gd name="connsiteY4" fmla="*/ 0 h 609600"/>
                <a:gd name="connsiteX0" fmla="*/ 123825 w 230723"/>
                <a:gd name="connsiteY0" fmla="*/ 0 h 645795"/>
                <a:gd name="connsiteX1" fmla="*/ 230723 w 230723"/>
                <a:gd name="connsiteY1" fmla="*/ 36195 h 645795"/>
                <a:gd name="connsiteX2" fmla="*/ 230723 w 230723"/>
                <a:gd name="connsiteY2" fmla="*/ 645795 h 645795"/>
                <a:gd name="connsiteX3" fmla="*/ 0 w 230723"/>
                <a:gd name="connsiteY3" fmla="*/ 645795 h 645795"/>
                <a:gd name="connsiteX4" fmla="*/ 123825 w 230723"/>
                <a:gd name="connsiteY4" fmla="*/ 0 h 645795"/>
                <a:gd name="connsiteX0" fmla="*/ 123825 w 234533"/>
                <a:gd name="connsiteY0" fmla="*/ 0 h 645795"/>
                <a:gd name="connsiteX1" fmla="*/ 234533 w 234533"/>
                <a:gd name="connsiteY1" fmla="*/ 116205 h 645795"/>
                <a:gd name="connsiteX2" fmla="*/ 230723 w 234533"/>
                <a:gd name="connsiteY2" fmla="*/ 645795 h 645795"/>
                <a:gd name="connsiteX3" fmla="*/ 0 w 234533"/>
                <a:gd name="connsiteY3" fmla="*/ 645795 h 645795"/>
                <a:gd name="connsiteX4" fmla="*/ 123825 w 234533"/>
                <a:gd name="connsiteY4" fmla="*/ 0 h 645795"/>
                <a:gd name="connsiteX0" fmla="*/ 13335 w 124043"/>
                <a:gd name="connsiteY0" fmla="*/ 0 h 645795"/>
                <a:gd name="connsiteX1" fmla="*/ 124043 w 124043"/>
                <a:gd name="connsiteY1" fmla="*/ 116205 h 645795"/>
                <a:gd name="connsiteX2" fmla="*/ 120233 w 124043"/>
                <a:gd name="connsiteY2" fmla="*/ 645795 h 645795"/>
                <a:gd name="connsiteX3" fmla="*/ 0 w 124043"/>
                <a:gd name="connsiteY3" fmla="*/ 502920 h 645795"/>
                <a:gd name="connsiteX4" fmla="*/ 13335 w 124043"/>
                <a:gd name="connsiteY4" fmla="*/ 0 h 645795"/>
                <a:gd name="connsiteX0" fmla="*/ 13335 w 125948"/>
                <a:gd name="connsiteY0" fmla="*/ 0 h 628650"/>
                <a:gd name="connsiteX1" fmla="*/ 124043 w 125948"/>
                <a:gd name="connsiteY1" fmla="*/ 116205 h 628650"/>
                <a:gd name="connsiteX2" fmla="*/ 125948 w 125948"/>
                <a:gd name="connsiteY2" fmla="*/ 628650 h 628650"/>
                <a:gd name="connsiteX3" fmla="*/ 0 w 125948"/>
                <a:gd name="connsiteY3" fmla="*/ 502920 h 628650"/>
                <a:gd name="connsiteX4" fmla="*/ 13335 w 125948"/>
                <a:gd name="connsiteY4" fmla="*/ 0 h 628650"/>
                <a:gd name="connsiteX0" fmla="*/ 3810 w 116423"/>
                <a:gd name="connsiteY0" fmla="*/ 0 h 628650"/>
                <a:gd name="connsiteX1" fmla="*/ 114518 w 116423"/>
                <a:gd name="connsiteY1" fmla="*/ 116205 h 628650"/>
                <a:gd name="connsiteX2" fmla="*/ 116423 w 116423"/>
                <a:gd name="connsiteY2" fmla="*/ 628650 h 628650"/>
                <a:gd name="connsiteX3" fmla="*/ 0 w 116423"/>
                <a:gd name="connsiteY3" fmla="*/ 514350 h 628650"/>
                <a:gd name="connsiteX4" fmla="*/ 3810 w 116423"/>
                <a:gd name="connsiteY4" fmla="*/ 0 h 628650"/>
                <a:gd name="connsiteX0" fmla="*/ 0 w 120233"/>
                <a:gd name="connsiteY0" fmla="*/ 0 h 632460"/>
                <a:gd name="connsiteX1" fmla="*/ 118328 w 120233"/>
                <a:gd name="connsiteY1" fmla="*/ 120015 h 632460"/>
                <a:gd name="connsiteX2" fmla="*/ 120233 w 120233"/>
                <a:gd name="connsiteY2" fmla="*/ 632460 h 632460"/>
                <a:gd name="connsiteX3" fmla="*/ 3810 w 120233"/>
                <a:gd name="connsiteY3" fmla="*/ 518160 h 632460"/>
                <a:gd name="connsiteX4" fmla="*/ 0 w 120233"/>
                <a:gd name="connsiteY4" fmla="*/ 0 h 632460"/>
                <a:gd name="connsiteX0" fmla="*/ 0 w 118328"/>
                <a:gd name="connsiteY0" fmla="*/ 0 h 643890"/>
                <a:gd name="connsiteX1" fmla="*/ 116423 w 118328"/>
                <a:gd name="connsiteY1" fmla="*/ 131445 h 643890"/>
                <a:gd name="connsiteX2" fmla="*/ 118328 w 118328"/>
                <a:gd name="connsiteY2" fmla="*/ 643890 h 643890"/>
                <a:gd name="connsiteX3" fmla="*/ 1905 w 118328"/>
                <a:gd name="connsiteY3" fmla="*/ 529590 h 643890"/>
                <a:gd name="connsiteX4" fmla="*/ 0 w 118328"/>
                <a:gd name="connsiteY4" fmla="*/ 0 h 643890"/>
                <a:gd name="connsiteX0" fmla="*/ 0 w 122138"/>
                <a:gd name="connsiteY0" fmla="*/ 0 h 643890"/>
                <a:gd name="connsiteX1" fmla="*/ 122138 w 122138"/>
                <a:gd name="connsiteY1" fmla="*/ 121920 h 643890"/>
                <a:gd name="connsiteX2" fmla="*/ 118328 w 122138"/>
                <a:gd name="connsiteY2" fmla="*/ 643890 h 643890"/>
                <a:gd name="connsiteX3" fmla="*/ 1905 w 122138"/>
                <a:gd name="connsiteY3" fmla="*/ 529590 h 643890"/>
                <a:gd name="connsiteX4" fmla="*/ 0 w 122138"/>
                <a:gd name="connsiteY4" fmla="*/ 0 h 643890"/>
                <a:gd name="connsiteX0" fmla="*/ 0 w 124043"/>
                <a:gd name="connsiteY0" fmla="*/ 0 h 653415"/>
                <a:gd name="connsiteX1" fmla="*/ 122138 w 124043"/>
                <a:gd name="connsiteY1" fmla="*/ 121920 h 653415"/>
                <a:gd name="connsiteX2" fmla="*/ 124043 w 124043"/>
                <a:gd name="connsiteY2" fmla="*/ 653415 h 653415"/>
                <a:gd name="connsiteX3" fmla="*/ 1905 w 124043"/>
                <a:gd name="connsiteY3" fmla="*/ 529590 h 653415"/>
                <a:gd name="connsiteX4" fmla="*/ 0 w 124043"/>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31495 h 653415"/>
                <a:gd name="connsiteX4" fmla="*/ 1905 w 125948"/>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27685 h 653415"/>
                <a:gd name="connsiteX4" fmla="*/ 1905 w 125948"/>
                <a:gd name="connsiteY4" fmla="*/ 0 h 6534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948" h="653415">
                  <a:moveTo>
                    <a:pt x="1905" y="0"/>
                  </a:moveTo>
                  <a:lnTo>
                    <a:pt x="124043" y="121920"/>
                  </a:lnTo>
                  <a:lnTo>
                    <a:pt x="125948" y="653415"/>
                  </a:lnTo>
                  <a:lnTo>
                    <a:pt x="0" y="527685"/>
                  </a:lnTo>
                  <a:lnTo>
                    <a:pt x="1905" y="0"/>
                  </a:lnTo>
                  <a:close/>
                </a:path>
              </a:pathLst>
            </a:custGeom>
            <a:gradFill flip="none" rotWithShape="1">
              <a:gsLst>
                <a:gs pos="0">
                  <a:schemeClr val="dk1">
                    <a:tint val="50000"/>
                    <a:satMod val="300000"/>
                  </a:schemeClr>
                </a:gs>
                <a:gs pos="61000">
                  <a:schemeClr val="dk1">
                    <a:tint val="37000"/>
                    <a:satMod val="300000"/>
                    <a:lumMod val="66000"/>
                  </a:schemeClr>
                </a:gs>
                <a:gs pos="100000">
                  <a:schemeClr val="dk1">
                    <a:tint val="15000"/>
                    <a:satMod val="350000"/>
                  </a:schemeClr>
                </a:gs>
              </a:gsLst>
              <a:lin ang="0" scaled="1"/>
              <a:tileRect/>
            </a:gradFill>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14" name="Rectangle 83"/>
            <p:cNvSpPr/>
            <p:nvPr/>
          </p:nvSpPr>
          <p:spPr>
            <a:xfrm>
              <a:off x="1037545" y="1988820"/>
              <a:ext cx="520283" cy="127635"/>
            </a:xfrm>
            <a:custGeom>
              <a:avLst/>
              <a:gdLst>
                <a:gd name="connsiteX0" fmla="*/ 0 w 230723"/>
                <a:gd name="connsiteY0" fmla="*/ 0 h 609600"/>
                <a:gd name="connsiteX1" fmla="*/ 230723 w 230723"/>
                <a:gd name="connsiteY1" fmla="*/ 0 h 609600"/>
                <a:gd name="connsiteX2" fmla="*/ 230723 w 230723"/>
                <a:gd name="connsiteY2" fmla="*/ 609600 h 609600"/>
                <a:gd name="connsiteX3" fmla="*/ 0 w 230723"/>
                <a:gd name="connsiteY3" fmla="*/ 609600 h 609600"/>
                <a:gd name="connsiteX4" fmla="*/ 0 w 230723"/>
                <a:gd name="connsiteY4" fmla="*/ 0 h 609600"/>
                <a:gd name="connsiteX0" fmla="*/ 123825 w 230723"/>
                <a:gd name="connsiteY0" fmla="*/ 0 h 645795"/>
                <a:gd name="connsiteX1" fmla="*/ 230723 w 230723"/>
                <a:gd name="connsiteY1" fmla="*/ 36195 h 645795"/>
                <a:gd name="connsiteX2" fmla="*/ 230723 w 230723"/>
                <a:gd name="connsiteY2" fmla="*/ 645795 h 645795"/>
                <a:gd name="connsiteX3" fmla="*/ 0 w 230723"/>
                <a:gd name="connsiteY3" fmla="*/ 645795 h 645795"/>
                <a:gd name="connsiteX4" fmla="*/ 123825 w 230723"/>
                <a:gd name="connsiteY4" fmla="*/ 0 h 645795"/>
                <a:gd name="connsiteX0" fmla="*/ 123825 w 234533"/>
                <a:gd name="connsiteY0" fmla="*/ 0 h 645795"/>
                <a:gd name="connsiteX1" fmla="*/ 234533 w 234533"/>
                <a:gd name="connsiteY1" fmla="*/ 116205 h 645795"/>
                <a:gd name="connsiteX2" fmla="*/ 230723 w 234533"/>
                <a:gd name="connsiteY2" fmla="*/ 645795 h 645795"/>
                <a:gd name="connsiteX3" fmla="*/ 0 w 234533"/>
                <a:gd name="connsiteY3" fmla="*/ 645795 h 645795"/>
                <a:gd name="connsiteX4" fmla="*/ 123825 w 234533"/>
                <a:gd name="connsiteY4" fmla="*/ 0 h 645795"/>
                <a:gd name="connsiteX0" fmla="*/ 13335 w 124043"/>
                <a:gd name="connsiteY0" fmla="*/ 0 h 645795"/>
                <a:gd name="connsiteX1" fmla="*/ 124043 w 124043"/>
                <a:gd name="connsiteY1" fmla="*/ 116205 h 645795"/>
                <a:gd name="connsiteX2" fmla="*/ 120233 w 124043"/>
                <a:gd name="connsiteY2" fmla="*/ 645795 h 645795"/>
                <a:gd name="connsiteX3" fmla="*/ 0 w 124043"/>
                <a:gd name="connsiteY3" fmla="*/ 502920 h 645795"/>
                <a:gd name="connsiteX4" fmla="*/ 13335 w 124043"/>
                <a:gd name="connsiteY4" fmla="*/ 0 h 645795"/>
                <a:gd name="connsiteX0" fmla="*/ 13335 w 125948"/>
                <a:gd name="connsiteY0" fmla="*/ 0 h 628650"/>
                <a:gd name="connsiteX1" fmla="*/ 124043 w 125948"/>
                <a:gd name="connsiteY1" fmla="*/ 116205 h 628650"/>
                <a:gd name="connsiteX2" fmla="*/ 125948 w 125948"/>
                <a:gd name="connsiteY2" fmla="*/ 628650 h 628650"/>
                <a:gd name="connsiteX3" fmla="*/ 0 w 125948"/>
                <a:gd name="connsiteY3" fmla="*/ 502920 h 628650"/>
                <a:gd name="connsiteX4" fmla="*/ 13335 w 125948"/>
                <a:gd name="connsiteY4" fmla="*/ 0 h 628650"/>
                <a:gd name="connsiteX0" fmla="*/ 3810 w 116423"/>
                <a:gd name="connsiteY0" fmla="*/ 0 h 628650"/>
                <a:gd name="connsiteX1" fmla="*/ 114518 w 116423"/>
                <a:gd name="connsiteY1" fmla="*/ 116205 h 628650"/>
                <a:gd name="connsiteX2" fmla="*/ 116423 w 116423"/>
                <a:gd name="connsiteY2" fmla="*/ 628650 h 628650"/>
                <a:gd name="connsiteX3" fmla="*/ 0 w 116423"/>
                <a:gd name="connsiteY3" fmla="*/ 514350 h 628650"/>
                <a:gd name="connsiteX4" fmla="*/ 3810 w 116423"/>
                <a:gd name="connsiteY4" fmla="*/ 0 h 628650"/>
                <a:gd name="connsiteX0" fmla="*/ 0 w 120233"/>
                <a:gd name="connsiteY0" fmla="*/ 0 h 632460"/>
                <a:gd name="connsiteX1" fmla="*/ 118328 w 120233"/>
                <a:gd name="connsiteY1" fmla="*/ 120015 h 632460"/>
                <a:gd name="connsiteX2" fmla="*/ 120233 w 120233"/>
                <a:gd name="connsiteY2" fmla="*/ 632460 h 632460"/>
                <a:gd name="connsiteX3" fmla="*/ 3810 w 120233"/>
                <a:gd name="connsiteY3" fmla="*/ 518160 h 632460"/>
                <a:gd name="connsiteX4" fmla="*/ 0 w 120233"/>
                <a:gd name="connsiteY4" fmla="*/ 0 h 632460"/>
                <a:gd name="connsiteX0" fmla="*/ 0 w 118328"/>
                <a:gd name="connsiteY0" fmla="*/ 0 h 643890"/>
                <a:gd name="connsiteX1" fmla="*/ 116423 w 118328"/>
                <a:gd name="connsiteY1" fmla="*/ 131445 h 643890"/>
                <a:gd name="connsiteX2" fmla="*/ 118328 w 118328"/>
                <a:gd name="connsiteY2" fmla="*/ 643890 h 643890"/>
                <a:gd name="connsiteX3" fmla="*/ 1905 w 118328"/>
                <a:gd name="connsiteY3" fmla="*/ 529590 h 643890"/>
                <a:gd name="connsiteX4" fmla="*/ 0 w 118328"/>
                <a:gd name="connsiteY4" fmla="*/ 0 h 643890"/>
                <a:gd name="connsiteX0" fmla="*/ 0 w 122138"/>
                <a:gd name="connsiteY0" fmla="*/ 0 h 643890"/>
                <a:gd name="connsiteX1" fmla="*/ 122138 w 122138"/>
                <a:gd name="connsiteY1" fmla="*/ 121920 h 643890"/>
                <a:gd name="connsiteX2" fmla="*/ 118328 w 122138"/>
                <a:gd name="connsiteY2" fmla="*/ 643890 h 643890"/>
                <a:gd name="connsiteX3" fmla="*/ 1905 w 122138"/>
                <a:gd name="connsiteY3" fmla="*/ 529590 h 643890"/>
                <a:gd name="connsiteX4" fmla="*/ 0 w 122138"/>
                <a:gd name="connsiteY4" fmla="*/ 0 h 643890"/>
                <a:gd name="connsiteX0" fmla="*/ 0 w 124043"/>
                <a:gd name="connsiteY0" fmla="*/ 0 h 653415"/>
                <a:gd name="connsiteX1" fmla="*/ 122138 w 124043"/>
                <a:gd name="connsiteY1" fmla="*/ 121920 h 653415"/>
                <a:gd name="connsiteX2" fmla="*/ 124043 w 124043"/>
                <a:gd name="connsiteY2" fmla="*/ 653415 h 653415"/>
                <a:gd name="connsiteX3" fmla="*/ 1905 w 124043"/>
                <a:gd name="connsiteY3" fmla="*/ 529590 h 653415"/>
                <a:gd name="connsiteX4" fmla="*/ 0 w 124043"/>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31495 h 653415"/>
                <a:gd name="connsiteX4" fmla="*/ 1905 w 125948"/>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27685 h 653415"/>
                <a:gd name="connsiteX4" fmla="*/ 1905 w 125948"/>
                <a:gd name="connsiteY4" fmla="*/ 0 h 653415"/>
                <a:gd name="connsiteX0" fmla="*/ 1905 w 305018"/>
                <a:gd name="connsiteY0" fmla="*/ 0 h 527685"/>
                <a:gd name="connsiteX1" fmla="*/ 124043 w 305018"/>
                <a:gd name="connsiteY1" fmla="*/ 121920 h 527685"/>
                <a:gd name="connsiteX2" fmla="*/ 305018 w 305018"/>
                <a:gd name="connsiteY2" fmla="*/ 358140 h 527685"/>
                <a:gd name="connsiteX3" fmla="*/ 0 w 305018"/>
                <a:gd name="connsiteY3" fmla="*/ 527685 h 527685"/>
                <a:gd name="connsiteX4" fmla="*/ 1905 w 305018"/>
                <a:gd name="connsiteY4" fmla="*/ 0 h 527685"/>
                <a:gd name="connsiteX0" fmla="*/ 62865 w 365978"/>
                <a:gd name="connsiteY0" fmla="*/ 0 h 360045"/>
                <a:gd name="connsiteX1" fmla="*/ 185003 w 365978"/>
                <a:gd name="connsiteY1" fmla="*/ 121920 h 360045"/>
                <a:gd name="connsiteX2" fmla="*/ 365978 w 365978"/>
                <a:gd name="connsiteY2" fmla="*/ 358140 h 360045"/>
                <a:gd name="connsiteX3" fmla="*/ 0 w 365978"/>
                <a:gd name="connsiteY3" fmla="*/ 360045 h 360045"/>
                <a:gd name="connsiteX4" fmla="*/ 62865 w 365978"/>
                <a:gd name="connsiteY4" fmla="*/ 0 h 360045"/>
                <a:gd name="connsiteX0" fmla="*/ 0 w 489803"/>
                <a:gd name="connsiteY0" fmla="*/ 123825 h 238125"/>
                <a:gd name="connsiteX1" fmla="*/ 308828 w 489803"/>
                <a:gd name="connsiteY1" fmla="*/ 0 h 238125"/>
                <a:gd name="connsiteX2" fmla="*/ 489803 w 489803"/>
                <a:gd name="connsiteY2" fmla="*/ 236220 h 238125"/>
                <a:gd name="connsiteX3" fmla="*/ 123825 w 489803"/>
                <a:gd name="connsiteY3" fmla="*/ 238125 h 238125"/>
                <a:gd name="connsiteX4" fmla="*/ 0 w 489803"/>
                <a:gd name="connsiteY4" fmla="*/ 123825 h 238125"/>
                <a:gd name="connsiteX0" fmla="*/ 0 w 489803"/>
                <a:gd name="connsiteY0" fmla="*/ 15240 h 129540"/>
                <a:gd name="connsiteX1" fmla="*/ 331688 w 489803"/>
                <a:gd name="connsiteY1" fmla="*/ 0 h 129540"/>
                <a:gd name="connsiteX2" fmla="*/ 489803 w 489803"/>
                <a:gd name="connsiteY2" fmla="*/ 127635 h 129540"/>
                <a:gd name="connsiteX3" fmla="*/ 123825 w 489803"/>
                <a:gd name="connsiteY3" fmla="*/ 129540 h 129540"/>
                <a:gd name="connsiteX4" fmla="*/ 0 w 489803"/>
                <a:gd name="connsiteY4" fmla="*/ 15240 h 129540"/>
                <a:gd name="connsiteX0" fmla="*/ 0 w 489803"/>
                <a:gd name="connsiteY0" fmla="*/ 1905 h 116205"/>
                <a:gd name="connsiteX1" fmla="*/ 385028 w 489803"/>
                <a:gd name="connsiteY1" fmla="*/ 0 h 116205"/>
                <a:gd name="connsiteX2" fmla="*/ 489803 w 489803"/>
                <a:gd name="connsiteY2" fmla="*/ 114300 h 116205"/>
                <a:gd name="connsiteX3" fmla="*/ 123825 w 489803"/>
                <a:gd name="connsiteY3" fmla="*/ 116205 h 116205"/>
                <a:gd name="connsiteX4" fmla="*/ 0 w 489803"/>
                <a:gd name="connsiteY4" fmla="*/ 1905 h 116205"/>
                <a:gd name="connsiteX0" fmla="*/ 0 w 505043"/>
                <a:gd name="connsiteY0" fmla="*/ 0 h 121920"/>
                <a:gd name="connsiteX1" fmla="*/ 400268 w 505043"/>
                <a:gd name="connsiteY1" fmla="*/ 5715 h 121920"/>
                <a:gd name="connsiteX2" fmla="*/ 505043 w 505043"/>
                <a:gd name="connsiteY2" fmla="*/ 120015 h 121920"/>
                <a:gd name="connsiteX3" fmla="*/ 139065 w 505043"/>
                <a:gd name="connsiteY3" fmla="*/ 121920 h 121920"/>
                <a:gd name="connsiteX4" fmla="*/ 0 w 505043"/>
                <a:gd name="connsiteY4" fmla="*/ 0 h 121920"/>
                <a:gd name="connsiteX0" fmla="*/ 0 w 505043"/>
                <a:gd name="connsiteY0" fmla="*/ 1905 h 123825"/>
                <a:gd name="connsiteX1" fmla="*/ 404078 w 505043"/>
                <a:gd name="connsiteY1" fmla="*/ 0 h 123825"/>
                <a:gd name="connsiteX2" fmla="*/ 505043 w 505043"/>
                <a:gd name="connsiteY2" fmla="*/ 121920 h 123825"/>
                <a:gd name="connsiteX3" fmla="*/ 139065 w 505043"/>
                <a:gd name="connsiteY3" fmla="*/ 123825 h 123825"/>
                <a:gd name="connsiteX4" fmla="*/ 0 w 505043"/>
                <a:gd name="connsiteY4" fmla="*/ 1905 h 123825"/>
                <a:gd name="connsiteX0" fmla="*/ 0 w 514568"/>
                <a:gd name="connsiteY0" fmla="*/ 1905 h 123825"/>
                <a:gd name="connsiteX1" fmla="*/ 404078 w 514568"/>
                <a:gd name="connsiteY1" fmla="*/ 0 h 123825"/>
                <a:gd name="connsiteX2" fmla="*/ 514568 w 514568"/>
                <a:gd name="connsiteY2" fmla="*/ 121920 h 123825"/>
                <a:gd name="connsiteX3" fmla="*/ 139065 w 514568"/>
                <a:gd name="connsiteY3" fmla="*/ 123825 h 123825"/>
                <a:gd name="connsiteX4" fmla="*/ 0 w 514568"/>
                <a:gd name="connsiteY4" fmla="*/ 1905 h 123825"/>
                <a:gd name="connsiteX0" fmla="*/ 0 w 514568"/>
                <a:gd name="connsiteY0" fmla="*/ 1905 h 123825"/>
                <a:gd name="connsiteX1" fmla="*/ 398363 w 514568"/>
                <a:gd name="connsiteY1" fmla="*/ 0 h 123825"/>
                <a:gd name="connsiteX2" fmla="*/ 514568 w 514568"/>
                <a:gd name="connsiteY2" fmla="*/ 121920 h 123825"/>
                <a:gd name="connsiteX3" fmla="*/ 139065 w 514568"/>
                <a:gd name="connsiteY3" fmla="*/ 123825 h 123825"/>
                <a:gd name="connsiteX4" fmla="*/ 0 w 514568"/>
                <a:gd name="connsiteY4" fmla="*/ 1905 h 123825"/>
                <a:gd name="connsiteX0" fmla="*/ 0 w 514568"/>
                <a:gd name="connsiteY0" fmla="*/ 1905 h 121920"/>
                <a:gd name="connsiteX1" fmla="*/ 398363 w 514568"/>
                <a:gd name="connsiteY1" fmla="*/ 0 h 121920"/>
                <a:gd name="connsiteX2" fmla="*/ 514568 w 514568"/>
                <a:gd name="connsiteY2" fmla="*/ 121920 h 121920"/>
                <a:gd name="connsiteX3" fmla="*/ 129540 w 514568"/>
                <a:gd name="connsiteY3" fmla="*/ 121920 h 121920"/>
                <a:gd name="connsiteX4" fmla="*/ 0 w 514568"/>
                <a:gd name="connsiteY4" fmla="*/ 1905 h 121920"/>
                <a:gd name="connsiteX0" fmla="*/ 0 w 520283"/>
                <a:gd name="connsiteY0" fmla="*/ 1905 h 125730"/>
                <a:gd name="connsiteX1" fmla="*/ 398363 w 520283"/>
                <a:gd name="connsiteY1" fmla="*/ 0 h 125730"/>
                <a:gd name="connsiteX2" fmla="*/ 520283 w 520283"/>
                <a:gd name="connsiteY2" fmla="*/ 125730 h 125730"/>
                <a:gd name="connsiteX3" fmla="*/ 129540 w 520283"/>
                <a:gd name="connsiteY3" fmla="*/ 121920 h 125730"/>
                <a:gd name="connsiteX4" fmla="*/ 0 w 520283"/>
                <a:gd name="connsiteY4" fmla="*/ 1905 h 125730"/>
                <a:gd name="connsiteX0" fmla="*/ 0 w 520283"/>
                <a:gd name="connsiteY0" fmla="*/ 1905 h 127635"/>
                <a:gd name="connsiteX1" fmla="*/ 398363 w 520283"/>
                <a:gd name="connsiteY1" fmla="*/ 0 h 127635"/>
                <a:gd name="connsiteX2" fmla="*/ 520283 w 520283"/>
                <a:gd name="connsiteY2" fmla="*/ 125730 h 127635"/>
                <a:gd name="connsiteX3" fmla="*/ 133350 w 520283"/>
                <a:gd name="connsiteY3" fmla="*/ 127635 h 127635"/>
                <a:gd name="connsiteX4" fmla="*/ 0 w 520283"/>
                <a:gd name="connsiteY4" fmla="*/ 1905 h 127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0283" h="127635">
                  <a:moveTo>
                    <a:pt x="0" y="1905"/>
                  </a:moveTo>
                  <a:lnTo>
                    <a:pt x="398363" y="0"/>
                  </a:lnTo>
                  <a:lnTo>
                    <a:pt x="520283" y="125730"/>
                  </a:lnTo>
                  <a:lnTo>
                    <a:pt x="133350" y="127635"/>
                  </a:lnTo>
                  <a:lnTo>
                    <a:pt x="0" y="1905"/>
                  </a:lnTo>
                  <a:close/>
                </a:path>
              </a:pathLst>
            </a:custGeom>
            <a:gradFill>
              <a:gsLst>
                <a:gs pos="0">
                  <a:schemeClr val="dk1">
                    <a:tint val="50000"/>
                    <a:satMod val="300000"/>
                  </a:schemeClr>
                </a:gs>
                <a:gs pos="61000">
                  <a:schemeClr val="dk1">
                    <a:tint val="37000"/>
                    <a:satMod val="300000"/>
                    <a:lumMod val="66000"/>
                  </a:schemeClr>
                </a:gs>
                <a:gs pos="100000">
                  <a:schemeClr val="dk1">
                    <a:tint val="15000"/>
                    <a:satMod val="350000"/>
                  </a:schemeClr>
                </a:gs>
              </a:gsLst>
            </a:gradFill>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grpSp>
      <p:grpSp>
        <p:nvGrpSpPr>
          <p:cNvPr id="31" name="Group 30"/>
          <p:cNvGrpSpPr/>
          <p:nvPr/>
        </p:nvGrpSpPr>
        <p:grpSpPr>
          <a:xfrm rot="5400000">
            <a:off x="5727207" y="3692744"/>
            <a:ext cx="545969" cy="678181"/>
            <a:chOff x="1027560" y="1988818"/>
            <a:chExt cx="545969" cy="678181"/>
          </a:xfrm>
        </p:grpSpPr>
        <p:sp>
          <p:nvSpPr>
            <p:cNvPr id="65" name="Cube 64"/>
            <p:cNvSpPr/>
            <p:nvPr/>
          </p:nvSpPr>
          <p:spPr>
            <a:xfrm flipH="1">
              <a:off x="1027560" y="1988818"/>
              <a:ext cx="545969" cy="678181"/>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6"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1171574" y="2133601"/>
              <a:ext cx="401955" cy="52954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67" name="Rectangle 83"/>
            <p:cNvSpPr/>
            <p:nvPr/>
          </p:nvSpPr>
          <p:spPr>
            <a:xfrm>
              <a:off x="1028484" y="2005964"/>
              <a:ext cx="125948" cy="653415"/>
            </a:xfrm>
            <a:custGeom>
              <a:avLst/>
              <a:gdLst>
                <a:gd name="connsiteX0" fmla="*/ 0 w 230723"/>
                <a:gd name="connsiteY0" fmla="*/ 0 h 609600"/>
                <a:gd name="connsiteX1" fmla="*/ 230723 w 230723"/>
                <a:gd name="connsiteY1" fmla="*/ 0 h 609600"/>
                <a:gd name="connsiteX2" fmla="*/ 230723 w 230723"/>
                <a:gd name="connsiteY2" fmla="*/ 609600 h 609600"/>
                <a:gd name="connsiteX3" fmla="*/ 0 w 230723"/>
                <a:gd name="connsiteY3" fmla="*/ 609600 h 609600"/>
                <a:gd name="connsiteX4" fmla="*/ 0 w 230723"/>
                <a:gd name="connsiteY4" fmla="*/ 0 h 609600"/>
                <a:gd name="connsiteX0" fmla="*/ 123825 w 230723"/>
                <a:gd name="connsiteY0" fmla="*/ 0 h 645795"/>
                <a:gd name="connsiteX1" fmla="*/ 230723 w 230723"/>
                <a:gd name="connsiteY1" fmla="*/ 36195 h 645795"/>
                <a:gd name="connsiteX2" fmla="*/ 230723 w 230723"/>
                <a:gd name="connsiteY2" fmla="*/ 645795 h 645795"/>
                <a:gd name="connsiteX3" fmla="*/ 0 w 230723"/>
                <a:gd name="connsiteY3" fmla="*/ 645795 h 645795"/>
                <a:gd name="connsiteX4" fmla="*/ 123825 w 230723"/>
                <a:gd name="connsiteY4" fmla="*/ 0 h 645795"/>
                <a:gd name="connsiteX0" fmla="*/ 123825 w 234533"/>
                <a:gd name="connsiteY0" fmla="*/ 0 h 645795"/>
                <a:gd name="connsiteX1" fmla="*/ 234533 w 234533"/>
                <a:gd name="connsiteY1" fmla="*/ 116205 h 645795"/>
                <a:gd name="connsiteX2" fmla="*/ 230723 w 234533"/>
                <a:gd name="connsiteY2" fmla="*/ 645795 h 645795"/>
                <a:gd name="connsiteX3" fmla="*/ 0 w 234533"/>
                <a:gd name="connsiteY3" fmla="*/ 645795 h 645795"/>
                <a:gd name="connsiteX4" fmla="*/ 123825 w 234533"/>
                <a:gd name="connsiteY4" fmla="*/ 0 h 645795"/>
                <a:gd name="connsiteX0" fmla="*/ 13335 w 124043"/>
                <a:gd name="connsiteY0" fmla="*/ 0 h 645795"/>
                <a:gd name="connsiteX1" fmla="*/ 124043 w 124043"/>
                <a:gd name="connsiteY1" fmla="*/ 116205 h 645795"/>
                <a:gd name="connsiteX2" fmla="*/ 120233 w 124043"/>
                <a:gd name="connsiteY2" fmla="*/ 645795 h 645795"/>
                <a:gd name="connsiteX3" fmla="*/ 0 w 124043"/>
                <a:gd name="connsiteY3" fmla="*/ 502920 h 645795"/>
                <a:gd name="connsiteX4" fmla="*/ 13335 w 124043"/>
                <a:gd name="connsiteY4" fmla="*/ 0 h 645795"/>
                <a:gd name="connsiteX0" fmla="*/ 13335 w 125948"/>
                <a:gd name="connsiteY0" fmla="*/ 0 h 628650"/>
                <a:gd name="connsiteX1" fmla="*/ 124043 w 125948"/>
                <a:gd name="connsiteY1" fmla="*/ 116205 h 628650"/>
                <a:gd name="connsiteX2" fmla="*/ 125948 w 125948"/>
                <a:gd name="connsiteY2" fmla="*/ 628650 h 628650"/>
                <a:gd name="connsiteX3" fmla="*/ 0 w 125948"/>
                <a:gd name="connsiteY3" fmla="*/ 502920 h 628650"/>
                <a:gd name="connsiteX4" fmla="*/ 13335 w 125948"/>
                <a:gd name="connsiteY4" fmla="*/ 0 h 628650"/>
                <a:gd name="connsiteX0" fmla="*/ 3810 w 116423"/>
                <a:gd name="connsiteY0" fmla="*/ 0 h 628650"/>
                <a:gd name="connsiteX1" fmla="*/ 114518 w 116423"/>
                <a:gd name="connsiteY1" fmla="*/ 116205 h 628650"/>
                <a:gd name="connsiteX2" fmla="*/ 116423 w 116423"/>
                <a:gd name="connsiteY2" fmla="*/ 628650 h 628650"/>
                <a:gd name="connsiteX3" fmla="*/ 0 w 116423"/>
                <a:gd name="connsiteY3" fmla="*/ 514350 h 628650"/>
                <a:gd name="connsiteX4" fmla="*/ 3810 w 116423"/>
                <a:gd name="connsiteY4" fmla="*/ 0 h 628650"/>
                <a:gd name="connsiteX0" fmla="*/ 0 w 120233"/>
                <a:gd name="connsiteY0" fmla="*/ 0 h 632460"/>
                <a:gd name="connsiteX1" fmla="*/ 118328 w 120233"/>
                <a:gd name="connsiteY1" fmla="*/ 120015 h 632460"/>
                <a:gd name="connsiteX2" fmla="*/ 120233 w 120233"/>
                <a:gd name="connsiteY2" fmla="*/ 632460 h 632460"/>
                <a:gd name="connsiteX3" fmla="*/ 3810 w 120233"/>
                <a:gd name="connsiteY3" fmla="*/ 518160 h 632460"/>
                <a:gd name="connsiteX4" fmla="*/ 0 w 120233"/>
                <a:gd name="connsiteY4" fmla="*/ 0 h 632460"/>
                <a:gd name="connsiteX0" fmla="*/ 0 w 118328"/>
                <a:gd name="connsiteY0" fmla="*/ 0 h 643890"/>
                <a:gd name="connsiteX1" fmla="*/ 116423 w 118328"/>
                <a:gd name="connsiteY1" fmla="*/ 131445 h 643890"/>
                <a:gd name="connsiteX2" fmla="*/ 118328 w 118328"/>
                <a:gd name="connsiteY2" fmla="*/ 643890 h 643890"/>
                <a:gd name="connsiteX3" fmla="*/ 1905 w 118328"/>
                <a:gd name="connsiteY3" fmla="*/ 529590 h 643890"/>
                <a:gd name="connsiteX4" fmla="*/ 0 w 118328"/>
                <a:gd name="connsiteY4" fmla="*/ 0 h 643890"/>
                <a:gd name="connsiteX0" fmla="*/ 0 w 122138"/>
                <a:gd name="connsiteY0" fmla="*/ 0 h 643890"/>
                <a:gd name="connsiteX1" fmla="*/ 122138 w 122138"/>
                <a:gd name="connsiteY1" fmla="*/ 121920 h 643890"/>
                <a:gd name="connsiteX2" fmla="*/ 118328 w 122138"/>
                <a:gd name="connsiteY2" fmla="*/ 643890 h 643890"/>
                <a:gd name="connsiteX3" fmla="*/ 1905 w 122138"/>
                <a:gd name="connsiteY3" fmla="*/ 529590 h 643890"/>
                <a:gd name="connsiteX4" fmla="*/ 0 w 122138"/>
                <a:gd name="connsiteY4" fmla="*/ 0 h 643890"/>
                <a:gd name="connsiteX0" fmla="*/ 0 w 124043"/>
                <a:gd name="connsiteY0" fmla="*/ 0 h 653415"/>
                <a:gd name="connsiteX1" fmla="*/ 122138 w 124043"/>
                <a:gd name="connsiteY1" fmla="*/ 121920 h 653415"/>
                <a:gd name="connsiteX2" fmla="*/ 124043 w 124043"/>
                <a:gd name="connsiteY2" fmla="*/ 653415 h 653415"/>
                <a:gd name="connsiteX3" fmla="*/ 1905 w 124043"/>
                <a:gd name="connsiteY3" fmla="*/ 529590 h 653415"/>
                <a:gd name="connsiteX4" fmla="*/ 0 w 124043"/>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31495 h 653415"/>
                <a:gd name="connsiteX4" fmla="*/ 1905 w 125948"/>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27685 h 653415"/>
                <a:gd name="connsiteX4" fmla="*/ 1905 w 125948"/>
                <a:gd name="connsiteY4" fmla="*/ 0 h 6534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948" h="653415">
                  <a:moveTo>
                    <a:pt x="1905" y="0"/>
                  </a:moveTo>
                  <a:lnTo>
                    <a:pt x="124043" y="121920"/>
                  </a:lnTo>
                  <a:lnTo>
                    <a:pt x="125948" y="653415"/>
                  </a:lnTo>
                  <a:lnTo>
                    <a:pt x="0" y="527685"/>
                  </a:lnTo>
                  <a:lnTo>
                    <a:pt x="1905" y="0"/>
                  </a:lnTo>
                  <a:close/>
                </a:path>
              </a:pathLst>
            </a:custGeom>
            <a:gradFill flip="none" rotWithShape="1">
              <a:gsLst>
                <a:gs pos="0">
                  <a:schemeClr val="dk1">
                    <a:tint val="50000"/>
                    <a:satMod val="300000"/>
                  </a:schemeClr>
                </a:gs>
                <a:gs pos="61000">
                  <a:schemeClr val="dk1">
                    <a:tint val="37000"/>
                    <a:satMod val="300000"/>
                    <a:lumMod val="66000"/>
                  </a:schemeClr>
                </a:gs>
                <a:gs pos="100000">
                  <a:schemeClr val="dk1">
                    <a:tint val="15000"/>
                    <a:satMod val="350000"/>
                  </a:schemeClr>
                </a:gs>
              </a:gsLst>
              <a:lin ang="0" scaled="1"/>
              <a:tileRect/>
            </a:gradFill>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68" name="Rectangle 83"/>
            <p:cNvSpPr/>
            <p:nvPr/>
          </p:nvSpPr>
          <p:spPr>
            <a:xfrm>
              <a:off x="1037545" y="1988820"/>
              <a:ext cx="520283" cy="127635"/>
            </a:xfrm>
            <a:custGeom>
              <a:avLst/>
              <a:gdLst>
                <a:gd name="connsiteX0" fmla="*/ 0 w 230723"/>
                <a:gd name="connsiteY0" fmla="*/ 0 h 609600"/>
                <a:gd name="connsiteX1" fmla="*/ 230723 w 230723"/>
                <a:gd name="connsiteY1" fmla="*/ 0 h 609600"/>
                <a:gd name="connsiteX2" fmla="*/ 230723 w 230723"/>
                <a:gd name="connsiteY2" fmla="*/ 609600 h 609600"/>
                <a:gd name="connsiteX3" fmla="*/ 0 w 230723"/>
                <a:gd name="connsiteY3" fmla="*/ 609600 h 609600"/>
                <a:gd name="connsiteX4" fmla="*/ 0 w 230723"/>
                <a:gd name="connsiteY4" fmla="*/ 0 h 609600"/>
                <a:gd name="connsiteX0" fmla="*/ 123825 w 230723"/>
                <a:gd name="connsiteY0" fmla="*/ 0 h 645795"/>
                <a:gd name="connsiteX1" fmla="*/ 230723 w 230723"/>
                <a:gd name="connsiteY1" fmla="*/ 36195 h 645795"/>
                <a:gd name="connsiteX2" fmla="*/ 230723 w 230723"/>
                <a:gd name="connsiteY2" fmla="*/ 645795 h 645795"/>
                <a:gd name="connsiteX3" fmla="*/ 0 w 230723"/>
                <a:gd name="connsiteY3" fmla="*/ 645795 h 645795"/>
                <a:gd name="connsiteX4" fmla="*/ 123825 w 230723"/>
                <a:gd name="connsiteY4" fmla="*/ 0 h 645795"/>
                <a:gd name="connsiteX0" fmla="*/ 123825 w 234533"/>
                <a:gd name="connsiteY0" fmla="*/ 0 h 645795"/>
                <a:gd name="connsiteX1" fmla="*/ 234533 w 234533"/>
                <a:gd name="connsiteY1" fmla="*/ 116205 h 645795"/>
                <a:gd name="connsiteX2" fmla="*/ 230723 w 234533"/>
                <a:gd name="connsiteY2" fmla="*/ 645795 h 645795"/>
                <a:gd name="connsiteX3" fmla="*/ 0 w 234533"/>
                <a:gd name="connsiteY3" fmla="*/ 645795 h 645795"/>
                <a:gd name="connsiteX4" fmla="*/ 123825 w 234533"/>
                <a:gd name="connsiteY4" fmla="*/ 0 h 645795"/>
                <a:gd name="connsiteX0" fmla="*/ 13335 w 124043"/>
                <a:gd name="connsiteY0" fmla="*/ 0 h 645795"/>
                <a:gd name="connsiteX1" fmla="*/ 124043 w 124043"/>
                <a:gd name="connsiteY1" fmla="*/ 116205 h 645795"/>
                <a:gd name="connsiteX2" fmla="*/ 120233 w 124043"/>
                <a:gd name="connsiteY2" fmla="*/ 645795 h 645795"/>
                <a:gd name="connsiteX3" fmla="*/ 0 w 124043"/>
                <a:gd name="connsiteY3" fmla="*/ 502920 h 645795"/>
                <a:gd name="connsiteX4" fmla="*/ 13335 w 124043"/>
                <a:gd name="connsiteY4" fmla="*/ 0 h 645795"/>
                <a:gd name="connsiteX0" fmla="*/ 13335 w 125948"/>
                <a:gd name="connsiteY0" fmla="*/ 0 h 628650"/>
                <a:gd name="connsiteX1" fmla="*/ 124043 w 125948"/>
                <a:gd name="connsiteY1" fmla="*/ 116205 h 628650"/>
                <a:gd name="connsiteX2" fmla="*/ 125948 w 125948"/>
                <a:gd name="connsiteY2" fmla="*/ 628650 h 628650"/>
                <a:gd name="connsiteX3" fmla="*/ 0 w 125948"/>
                <a:gd name="connsiteY3" fmla="*/ 502920 h 628650"/>
                <a:gd name="connsiteX4" fmla="*/ 13335 w 125948"/>
                <a:gd name="connsiteY4" fmla="*/ 0 h 628650"/>
                <a:gd name="connsiteX0" fmla="*/ 3810 w 116423"/>
                <a:gd name="connsiteY0" fmla="*/ 0 h 628650"/>
                <a:gd name="connsiteX1" fmla="*/ 114518 w 116423"/>
                <a:gd name="connsiteY1" fmla="*/ 116205 h 628650"/>
                <a:gd name="connsiteX2" fmla="*/ 116423 w 116423"/>
                <a:gd name="connsiteY2" fmla="*/ 628650 h 628650"/>
                <a:gd name="connsiteX3" fmla="*/ 0 w 116423"/>
                <a:gd name="connsiteY3" fmla="*/ 514350 h 628650"/>
                <a:gd name="connsiteX4" fmla="*/ 3810 w 116423"/>
                <a:gd name="connsiteY4" fmla="*/ 0 h 628650"/>
                <a:gd name="connsiteX0" fmla="*/ 0 w 120233"/>
                <a:gd name="connsiteY0" fmla="*/ 0 h 632460"/>
                <a:gd name="connsiteX1" fmla="*/ 118328 w 120233"/>
                <a:gd name="connsiteY1" fmla="*/ 120015 h 632460"/>
                <a:gd name="connsiteX2" fmla="*/ 120233 w 120233"/>
                <a:gd name="connsiteY2" fmla="*/ 632460 h 632460"/>
                <a:gd name="connsiteX3" fmla="*/ 3810 w 120233"/>
                <a:gd name="connsiteY3" fmla="*/ 518160 h 632460"/>
                <a:gd name="connsiteX4" fmla="*/ 0 w 120233"/>
                <a:gd name="connsiteY4" fmla="*/ 0 h 632460"/>
                <a:gd name="connsiteX0" fmla="*/ 0 w 118328"/>
                <a:gd name="connsiteY0" fmla="*/ 0 h 643890"/>
                <a:gd name="connsiteX1" fmla="*/ 116423 w 118328"/>
                <a:gd name="connsiteY1" fmla="*/ 131445 h 643890"/>
                <a:gd name="connsiteX2" fmla="*/ 118328 w 118328"/>
                <a:gd name="connsiteY2" fmla="*/ 643890 h 643890"/>
                <a:gd name="connsiteX3" fmla="*/ 1905 w 118328"/>
                <a:gd name="connsiteY3" fmla="*/ 529590 h 643890"/>
                <a:gd name="connsiteX4" fmla="*/ 0 w 118328"/>
                <a:gd name="connsiteY4" fmla="*/ 0 h 643890"/>
                <a:gd name="connsiteX0" fmla="*/ 0 w 122138"/>
                <a:gd name="connsiteY0" fmla="*/ 0 h 643890"/>
                <a:gd name="connsiteX1" fmla="*/ 122138 w 122138"/>
                <a:gd name="connsiteY1" fmla="*/ 121920 h 643890"/>
                <a:gd name="connsiteX2" fmla="*/ 118328 w 122138"/>
                <a:gd name="connsiteY2" fmla="*/ 643890 h 643890"/>
                <a:gd name="connsiteX3" fmla="*/ 1905 w 122138"/>
                <a:gd name="connsiteY3" fmla="*/ 529590 h 643890"/>
                <a:gd name="connsiteX4" fmla="*/ 0 w 122138"/>
                <a:gd name="connsiteY4" fmla="*/ 0 h 643890"/>
                <a:gd name="connsiteX0" fmla="*/ 0 w 124043"/>
                <a:gd name="connsiteY0" fmla="*/ 0 h 653415"/>
                <a:gd name="connsiteX1" fmla="*/ 122138 w 124043"/>
                <a:gd name="connsiteY1" fmla="*/ 121920 h 653415"/>
                <a:gd name="connsiteX2" fmla="*/ 124043 w 124043"/>
                <a:gd name="connsiteY2" fmla="*/ 653415 h 653415"/>
                <a:gd name="connsiteX3" fmla="*/ 1905 w 124043"/>
                <a:gd name="connsiteY3" fmla="*/ 529590 h 653415"/>
                <a:gd name="connsiteX4" fmla="*/ 0 w 124043"/>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31495 h 653415"/>
                <a:gd name="connsiteX4" fmla="*/ 1905 w 125948"/>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27685 h 653415"/>
                <a:gd name="connsiteX4" fmla="*/ 1905 w 125948"/>
                <a:gd name="connsiteY4" fmla="*/ 0 h 653415"/>
                <a:gd name="connsiteX0" fmla="*/ 1905 w 305018"/>
                <a:gd name="connsiteY0" fmla="*/ 0 h 527685"/>
                <a:gd name="connsiteX1" fmla="*/ 124043 w 305018"/>
                <a:gd name="connsiteY1" fmla="*/ 121920 h 527685"/>
                <a:gd name="connsiteX2" fmla="*/ 305018 w 305018"/>
                <a:gd name="connsiteY2" fmla="*/ 358140 h 527685"/>
                <a:gd name="connsiteX3" fmla="*/ 0 w 305018"/>
                <a:gd name="connsiteY3" fmla="*/ 527685 h 527685"/>
                <a:gd name="connsiteX4" fmla="*/ 1905 w 305018"/>
                <a:gd name="connsiteY4" fmla="*/ 0 h 527685"/>
                <a:gd name="connsiteX0" fmla="*/ 62865 w 365978"/>
                <a:gd name="connsiteY0" fmla="*/ 0 h 360045"/>
                <a:gd name="connsiteX1" fmla="*/ 185003 w 365978"/>
                <a:gd name="connsiteY1" fmla="*/ 121920 h 360045"/>
                <a:gd name="connsiteX2" fmla="*/ 365978 w 365978"/>
                <a:gd name="connsiteY2" fmla="*/ 358140 h 360045"/>
                <a:gd name="connsiteX3" fmla="*/ 0 w 365978"/>
                <a:gd name="connsiteY3" fmla="*/ 360045 h 360045"/>
                <a:gd name="connsiteX4" fmla="*/ 62865 w 365978"/>
                <a:gd name="connsiteY4" fmla="*/ 0 h 360045"/>
                <a:gd name="connsiteX0" fmla="*/ 0 w 489803"/>
                <a:gd name="connsiteY0" fmla="*/ 123825 h 238125"/>
                <a:gd name="connsiteX1" fmla="*/ 308828 w 489803"/>
                <a:gd name="connsiteY1" fmla="*/ 0 h 238125"/>
                <a:gd name="connsiteX2" fmla="*/ 489803 w 489803"/>
                <a:gd name="connsiteY2" fmla="*/ 236220 h 238125"/>
                <a:gd name="connsiteX3" fmla="*/ 123825 w 489803"/>
                <a:gd name="connsiteY3" fmla="*/ 238125 h 238125"/>
                <a:gd name="connsiteX4" fmla="*/ 0 w 489803"/>
                <a:gd name="connsiteY4" fmla="*/ 123825 h 238125"/>
                <a:gd name="connsiteX0" fmla="*/ 0 w 489803"/>
                <a:gd name="connsiteY0" fmla="*/ 15240 h 129540"/>
                <a:gd name="connsiteX1" fmla="*/ 331688 w 489803"/>
                <a:gd name="connsiteY1" fmla="*/ 0 h 129540"/>
                <a:gd name="connsiteX2" fmla="*/ 489803 w 489803"/>
                <a:gd name="connsiteY2" fmla="*/ 127635 h 129540"/>
                <a:gd name="connsiteX3" fmla="*/ 123825 w 489803"/>
                <a:gd name="connsiteY3" fmla="*/ 129540 h 129540"/>
                <a:gd name="connsiteX4" fmla="*/ 0 w 489803"/>
                <a:gd name="connsiteY4" fmla="*/ 15240 h 129540"/>
                <a:gd name="connsiteX0" fmla="*/ 0 w 489803"/>
                <a:gd name="connsiteY0" fmla="*/ 1905 h 116205"/>
                <a:gd name="connsiteX1" fmla="*/ 385028 w 489803"/>
                <a:gd name="connsiteY1" fmla="*/ 0 h 116205"/>
                <a:gd name="connsiteX2" fmla="*/ 489803 w 489803"/>
                <a:gd name="connsiteY2" fmla="*/ 114300 h 116205"/>
                <a:gd name="connsiteX3" fmla="*/ 123825 w 489803"/>
                <a:gd name="connsiteY3" fmla="*/ 116205 h 116205"/>
                <a:gd name="connsiteX4" fmla="*/ 0 w 489803"/>
                <a:gd name="connsiteY4" fmla="*/ 1905 h 116205"/>
                <a:gd name="connsiteX0" fmla="*/ 0 w 505043"/>
                <a:gd name="connsiteY0" fmla="*/ 0 h 121920"/>
                <a:gd name="connsiteX1" fmla="*/ 400268 w 505043"/>
                <a:gd name="connsiteY1" fmla="*/ 5715 h 121920"/>
                <a:gd name="connsiteX2" fmla="*/ 505043 w 505043"/>
                <a:gd name="connsiteY2" fmla="*/ 120015 h 121920"/>
                <a:gd name="connsiteX3" fmla="*/ 139065 w 505043"/>
                <a:gd name="connsiteY3" fmla="*/ 121920 h 121920"/>
                <a:gd name="connsiteX4" fmla="*/ 0 w 505043"/>
                <a:gd name="connsiteY4" fmla="*/ 0 h 121920"/>
                <a:gd name="connsiteX0" fmla="*/ 0 w 505043"/>
                <a:gd name="connsiteY0" fmla="*/ 1905 h 123825"/>
                <a:gd name="connsiteX1" fmla="*/ 404078 w 505043"/>
                <a:gd name="connsiteY1" fmla="*/ 0 h 123825"/>
                <a:gd name="connsiteX2" fmla="*/ 505043 w 505043"/>
                <a:gd name="connsiteY2" fmla="*/ 121920 h 123825"/>
                <a:gd name="connsiteX3" fmla="*/ 139065 w 505043"/>
                <a:gd name="connsiteY3" fmla="*/ 123825 h 123825"/>
                <a:gd name="connsiteX4" fmla="*/ 0 w 505043"/>
                <a:gd name="connsiteY4" fmla="*/ 1905 h 123825"/>
                <a:gd name="connsiteX0" fmla="*/ 0 w 514568"/>
                <a:gd name="connsiteY0" fmla="*/ 1905 h 123825"/>
                <a:gd name="connsiteX1" fmla="*/ 404078 w 514568"/>
                <a:gd name="connsiteY1" fmla="*/ 0 h 123825"/>
                <a:gd name="connsiteX2" fmla="*/ 514568 w 514568"/>
                <a:gd name="connsiteY2" fmla="*/ 121920 h 123825"/>
                <a:gd name="connsiteX3" fmla="*/ 139065 w 514568"/>
                <a:gd name="connsiteY3" fmla="*/ 123825 h 123825"/>
                <a:gd name="connsiteX4" fmla="*/ 0 w 514568"/>
                <a:gd name="connsiteY4" fmla="*/ 1905 h 123825"/>
                <a:gd name="connsiteX0" fmla="*/ 0 w 514568"/>
                <a:gd name="connsiteY0" fmla="*/ 1905 h 123825"/>
                <a:gd name="connsiteX1" fmla="*/ 398363 w 514568"/>
                <a:gd name="connsiteY1" fmla="*/ 0 h 123825"/>
                <a:gd name="connsiteX2" fmla="*/ 514568 w 514568"/>
                <a:gd name="connsiteY2" fmla="*/ 121920 h 123825"/>
                <a:gd name="connsiteX3" fmla="*/ 139065 w 514568"/>
                <a:gd name="connsiteY3" fmla="*/ 123825 h 123825"/>
                <a:gd name="connsiteX4" fmla="*/ 0 w 514568"/>
                <a:gd name="connsiteY4" fmla="*/ 1905 h 123825"/>
                <a:gd name="connsiteX0" fmla="*/ 0 w 514568"/>
                <a:gd name="connsiteY0" fmla="*/ 1905 h 121920"/>
                <a:gd name="connsiteX1" fmla="*/ 398363 w 514568"/>
                <a:gd name="connsiteY1" fmla="*/ 0 h 121920"/>
                <a:gd name="connsiteX2" fmla="*/ 514568 w 514568"/>
                <a:gd name="connsiteY2" fmla="*/ 121920 h 121920"/>
                <a:gd name="connsiteX3" fmla="*/ 129540 w 514568"/>
                <a:gd name="connsiteY3" fmla="*/ 121920 h 121920"/>
                <a:gd name="connsiteX4" fmla="*/ 0 w 514568"/>
                <a:gd name="connsiteY4" fmla="*/ 1905 h 121920"/>
                <a:gd name="connsiteX0" fmla="*/ 0 w 520283"/>
                <a:gd name="connsiteY0" fmla="*/ 1905 h 125730"/>
                <a:gd name="connsiteX1" fmla="*/ 398363 w 520283"/>
                <a:gd name="connsiteY1" fmla="*/ 0 h 125730"/>
                <a:gd name="connsiteX2" fmla="*/ 520283 w 520283"/>
                <a:gd name="connsiteY2" fmla="*/ 125730 h 125730"/>
                <a:gd name="connsiteX3" fmla="*/ 129540 w 520283"/>
                <a:gd name="connsiteY3" fmla="*/ 121920 h 125730"/>
                <a:gd name="connsiteX4" fmla="*/ 0 w 520283"/>
                <a:gd name="connsiteY4" fmla="*/ 1905 h 125730"/>
                <a:gd name="connsiteX0" fmla="*/ 0 w 520283"/>
                <a:gd name="connsiteY0" fmla="*/ 1905 h 127635"/>
                <a:gd name="connsiteX1" fmla="*/ 398363 w 520283"/>
                <a:gd name="connsiteY1" fmla="*/ 0 h 127635"/>
                <a:gd name="connsiteX2" fmla="*/ 520283 w 520283"/>
                <a:gd name="connsiteY2" fmla="*/ 125730 h 127635"/>
                <a:gd name="connsiteX3" fmla="*/ 133350 w 520283"/>
                <a:gd name="connsiteY3" fmla="*/ 127635 h 127635"/>
                <a:gd name="connsiteX4" fmla="*/ 0 w 520283"/>
                <a:gd name="connsiteY4" fmla="*/ 1905 h 127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0283" h="127635">
                  <a:moveTo>
                    <a:pt x="0" y="1905"/>
                  </a:moveTo>
                  <a:lnTo>
                    <a:pt x="398363" y="0"/>
                  </a:lnTo>
                  <a:lnTo>
                    <a:pt x="520283" y="125730"/>
                  </a:lnTo>
                  <a:lnTo>
                    <a:pt x="133350" y="127635"/>
                  </a:lnTo>
                  <a:lnTo>
                    <a:pt x="0" y="1905"/>
                  </a:lnTo>
                  <a:close/>
                </a:path>
              </a:pathLst>
            </a:custGeom>
            <a:gradFill>
              <a:gsLst>
                <a:gs pos="0">
                  <a:schemeClr val="dk1">
                    <a:tint val="50000"/>
                    <a:satMod val="300000"/>
                  </a:schemeClr>
                </a:gs>
                <a:gs pos="61000">
                  <a:schemeClr val="dk1">
                    <a:tint val="37000"/>
                    <a:satMod val="300000"/>
                    <a:lumMod val="66000"/>
                  </a:schemeClr>
                </a:gs>
                <a:gs pos="100000">
                  <a:schemeClr val="dk1">
                    <a:tint val="15000"/>
                    <a:satMod val="350000"/>
                  </a:schemeClr>
                </a:gs>
              </a:gsLst>
            </a:gradFill>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grpSp>
      <p:grpSp>
        <p:nvGrpSpPr>
          <p:cNvPr id="32" name="Group 31"/>
          <p:cNvGrpSpPr/>
          <p:nvPr/>
        </p:nvGrpSpPr>
        <p:grpSpPr>
          <a:xfrm rot="5400000">
            <a:off x="5714086" y="4569440"/>
            <a:ext cx="545969" cy="678181"/>
            <a:chOff x="1027560" y="1988818"/>
            <a:chExt cx="545969" cy="678181"/>
          </a:xfrm>
        </p:grpSpPr>
        <p:sp>
          <p:nvSpPr>
            <p:cNvPr id="61" name="Cube 60"/>
            <p:cNvSpPr/>
            <p:nvPr/>
          </p:nvSpPr>
          <p:spPr>
            <a:xfrm flipH="1">
              <a:off x="1027560" y="1988818"/>
              <a:ext cx="545969" cy="678181"/>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1171574" y="2133601"/>
              <a:ext cx="401955" cy="52954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63" name="Rectangle 83"/>
            <p:cNvSpPr/>
            <p:nvPr/>
          </p:nvSpPr>
          <p:spPr>
            <a:xfrm>
              <a:off x="1028484" y="2005964"/>
              <a:ext cx="125948" cy="653415"/>
            </a:xfrm>
            <a:custGeom>
              <a:avLst/>
              <a:gdLst>
                <a:gd name="connsiteX0" fmla="*/ 0 w 230723"/>
                <a:gd name="connsiteY0" fmla="*/ 0 h 609600"/>
                <a:gd name="connsiteX1" fmla="*/ 230723 w 230723"/>
                <a:gd name="connsiteY1" fmla="*/ 0 h 609600"/>
                <a:gd name="connsiteX2" fmla="*/ 230723 w 230723"/>
                <a:gd name="connsiteY2" fmla="*/ 609600 h 609600"/>
                <a:gd name="connsiteX3" fmla="*/ 0 w 230723"/>
                <a:gd name="connsiteY3" fmla="*/ 609600 h 609600"/>
                <a:gd name="connsiteX4" fmla="*/ 0 w 230723"/>
                <a:gd name="connsiteY4" fmla="*/ 0 h 609600"/>
                <a:gd name="connsiteX0" fmla="*/ 123825 w 230723"/>
                <a:gd name="connsiteY0" fmla="*/ 0 h 645795"/>
                <a:gd name="connsiteX1" fmla="*/ 230723 w 230723"/>
                <a:gd name="connsiteY1" fmla="*/ 36195 h 645795"/>
                <a:gd name="connsiteX2" fmla="*/ 230723 w 230723"/>
                <a:gd name="connsiteY2" fmla="*/ 645795 h 645795"/>
                <a:gd name="connsiteX3" fmla="*/ 0 w 230723"/>
                <a:gd name="connsiteY3" fmla="*/ 645795 h 645795"/>
                <a:gd name="connsiteX4" fmla="*/ 123825 w 230723"/>
                <a:gd name="connsiteY4" fmla="*/ 0 h 645795"/>
                <a:gd name="connsiteX0" fmla="*/ 123825 w 234533"/>
                <a:gd name="connsiteY0" fmla="*/ 0 h 645795"/>
                <a:gd name="connsiteX1" fmla="*/ 234533 w 234533"/>
                <a:gd name="connsiteY1" fmla="*/ 116205 h 645795"/>
                <a:gd name="connsiteX2" fmla="*/ 230723 w 234533"/>
                <a:gd name="connsiteY2" fmla="*/ 645795 h 645795"/>
                <a:gd name="connsiteX3" fmla="*/ 0 w 234533"/>
                <a:gd name="connsiteY3" fmla="*/ 645795 h 645795"/>
                <a:gd name="connsiteX4" fmla="*/ 123825 w 234533"/>
                <a:gd name="connsiteY4" fmla="*/ 0 h 645795"/>
                <a:gd name="connsiteX0" fmla="*/ 13335 w 124043"/>
                <a:gd name="connsiteY0" fmla="*/ 0 h 645795"/>
                <a:gd name="connsiteX1" fmla="*/ 124043 w 124043"/>
                <a:gd name="connsiteY1" fmla="*/ 116205 h 645795"/>
                <a:gd name="connsiteX2" fmla="*/ 120233 w 124043"/>
                <a:gd name="connsiteY2" fmla="*/ 645795 h 645795"/>
                <a:gd name="connsiteX3" fmla="*/ 0 w 124043"/>
                <a:gd name="connsiteY3" fmla="*/ 502920 h 645795"/>
                <a:gd name="connsiteX4" fmla="*/ 13335 w 124043"/>
                <a:gd name="connsiteY4" fmla="*/ 0 h 645795"/>
                <a:gd name="connsiteX0" fmla="*/ 13335 w 125948"/>
                <a:gd name="connsiteY0" fmla="*/ 0 h 628650"/>
                <a:gd name="connsiteX1" fmla="*/ 124043 w 125948"/>
                <a:gd name="connsiteY1" fmla="*/ 116205 h 628650"/>
                <a:gd name="connsiteX2" fmla="*/ 125948 w 125948"/>
                <a:gd name="connsiteY2" fmla="*/ 628650 h 628650"/>
                <a:gd name="connsiteX3" fmla="*/ 0 w 125948"/>
                <a:gd name="connsiteY3" fmla="*/ 502920 h 628650"/>
                <a:gd name="connsiteX4" fmla="*/ 13335 w 125948"/>
                <a:gd name="connsiteY4" fmla="*/ 0 h 628650"/>
                <a:gd name="connsiteX0" fmla="*/ 3810 w 116423"/>
                <a:gd name="connsiteY0" fmla="*/ 0 h 628650"/>
                <a:gd name="connsiteX1" fmla="*/ 114518 w 116423"/>
                <a:gd name="connsiteY1" fmla="*/ 116205 h 628650"/>
                <a:gd name="connsiteX2" fmla="*/ 116423 w 116423"/>
                <a:gd name="connsiteY2" fmla="*/ 628650 h 628650"/>
                <a:gd name="connsiteX3" fmla="*/ 0 w 116423"/>
                <a:gd name="connsiteY3" fmla="*/ 514350 h 628650"/>
                <a:gd name="connsiteX4" fmla="*/ 3810 w 116423"/>
                <a:gd name="connsiteY4" fmla="*/ 0 h 628650"/>
                <a:gd name="connsiteX0" fmla="*/ 0 w 120233"/>
                <a:gd name="connsiteY0" fmla="*/ 0 h 632460"/>
                <a:gd name="connsiteX1" fmla="*/ 118328 w 120233"/>
                <a:gd name="connsiteY1" fmla="*/ 120015 h 632460"/>
                <a:gd name="connsiteX2" fmla="*/ 120233 w 120233"/>
                <a:gd name="connsiteY2" fmla="*/ 632460 h 632460"/>
                <a:gd name="connsiteX3" fmla="*/ 3810 w 120233"/>
                <a:gd name="connsiteY3" fmla="*/ 518160 h 632460"/>
                <a:gd name="connsiteX4" fmla="*/ 0 w 120233"/>
                <a:gd name="connsiteY4" fmla="*/ 0 h 632460"/>
                <a:gd name="connsiteX0" fmla="*/ 0 w 118328"/>
                <a:gd name="connsiteY0" fmla="*/ 0 h 643890"/>
                <a:gd name="connsiteX1" fmla="*/ 116423 w 118328"/>
                <a:gd name="connsiteY1" fmla="*/ 131445 h 643890"/>
                <a:gd name="connsiteX2" fmla="*/ 118328 w 118328"/>
                <a:gd name="connsiteY2" fmla="*/ 643890 h 643890"/>
                <a:gd name="connsiteX3" fmla="*/ 1905 w 118328"/>
                <a:gd name="connsiteY3" fmla="*/ 529590 h 643890"/>
                <a:gd name="connsiteX4" fmla="*/ 0 w 118328"/>
                <a:gd name="connsiteY4" fmla="*/ 0 h 643890"/>
                <a:gd name="connsiteX0" fmla="*/ 0 w 122138"/>
                <a:gd name="connsiteY0" fmla="*/ 0 h 643890"/>
                <a:gd name="connsiteX1" fmla="*/ 122138 w 122138"/>
                <a:gd name="connsiteY1" fmla="*/ 121920 h 643890"/>
                <a:gd name="connsiteX2" fmla="*/ 118328 w 122138"/>
                <a:gd name="connsiteY2" fmla="*/ 643890 h 643890"/>
                <a:gd name="connsiteX3" fmla="*/ 1905 w 122138"/>
                <a:gd name="connsiteY3" fmla="*/ 529590 h 643890"/>
                <a:gd name="connsiteX4" fmla="*/ 0 w 122138"/>
                <a:gd name="connsiteY4" fmla="*/ 0 h 643890"/>
                <a:gd name="connsiteX0" fmla="*/ 0 w 124043"/>
                <a:gd name="connsiteY0" fmla="*/ 0 h 653415"/>
                <a:gd name="connsiteX1" fmla="*/ 122138 w 124043"/>
                <a:gd name="connsiteY1" fmla="*/ 121920 h 653415"/>
                <a:gd name="connsiteX2" fmla="*/ 124043 w 124043"/>
                <a:gd name="connsiteY2" fmla="*/ 653415 h 653415"/>
                <a:gd name="connsiteX3" fmla="*/ 1905 w 124043"/>
                <a:gd name="connsiteY3" fmla="*/ 529590 h 653415"/>
                <a:gd name="connsiteX4" fmla="*/ 0 w 124043"/>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31495 h 653415"/>
                <a:gd name="connsiteX4" fmla="*/ 1905 w 125948"/>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27685 h 653415"/>
                <a:gd name="connsiteX4" fmla="*/ 1905 w 125948"/>
                <a:gd name="connsiteY4" fmla="*/ 0 h 6534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948" h="653415">
                  <a:moveTo>
                    <a:pt x="1905" y="0"/>
                  </a:moveTo>
                  <a:lnTo>
                    <a:pt x="124043" y="121920"/>
                  </a:lnTo>
                  <a:lnTo>
                    <a:pt x="125948" y="653415"/>
                  </a:lnTo>
                  <a:lnTo>
                    <a:pt x="0" y="527685"/>
                  </a:lnTo>
                  <a:lnTo>
                    <a:pt x="1905" y="0"/>
                  </a:lnTo>
                  <a:close/>
                </a:path>
              </a:pathLst>
            </a:custGeom>
            <a:gradFill flip="none" rotWithShape="1">
              <a:gsLst>
                <a:gs pos="0">
                  <a:schemeClr val="dk1">
                    <a:tint val="50000"/>
                    <a:satMod val="300000"/>
                  </a:schemeClr>
                </a:gs>
                <a:gs pos="61000">
                  <a:schemeClr val="dk1">
                    <a:tint val="37000"/>
                    <a:satMod val="300000"/>
                    <a:lumMod val="66000"/>
                  </a:schemeClr>
                </a:gs>
                <a:gs pos="100000">
                  <a:schemeClr val="dk1">
                    <a:tint val="15000"/>
                    <a:satMod val="350000"/>
                  </a:schemeClr>
                </a:gs>
              </a:gsLst>
              <a:lin ang="0" scaled="1"/>
              <a:tileRect/>
            </a:gradFill>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64" name="Rectangle 83"/>
            <p:cNvSpPr/>
            <p:nvPr/>
          </p:nvSpPr>
          <p:spPr>
            <a:xfrm>
              <a:off x="1037545" y="1988820"/>
              <a:ext cx="520283" cy="127635"/>
            </a:xfrm>
            <a:custGeom>
              <a:avLst/>
              <a:gdLst>
                <a:gd name="connsiteX0" fmla="*/ 0 w 230723"/>
                <a:gd name="connsiteY0" fmla="*/ 0 h 609600"/>
                <a:gd name="connsiteX1" fmla="*/ 230723 w 230723"/>
                <a:gd name="connsiteY1" fmla="*/ 0 h 609600"/>
                <a:gd name="connsiteX2" fmla="*/ 230723 w 230723"/>
                <a:gd name="connsiteY2" fmla="*/ 609600 h 609600"/>
                <a:gd name="connsiteX3" fmla="*/ 0 w 230723"/>
                <a:gd name="connsiteY3" fmla="*/ 609600 h 609600"/>
                <a:gd name="connsiteX4" fmla="*/ 0 w 230723"/>
                <a:gd name="connsiteY4" fmla="*/ 0 h 609600"/>
                <a:gd name="connsiteX0" fmla="*/ 123825 w 230723"/>
                <a:gd name="connsiteY0" fmla="*/ 0 h 645795"/>
                <a:gd name="connsiteX1" fmla="*/ 230723 w 230723"/>
                <a:gd name="connsiteY1" fmla="*/ 36195 h 645795"/>
                <a:gd name="connsiteX2" fmla="*/ 230723 w 230723"/>
                <a:gd name="connsiteY2" fmla="*/ 645795 h 645795"/>
                <a:gd name="connsiteX3" fmla="*/ 0 w 230723"/>
                <a:gd name="connsiteY3" fmla="*/ 645795 h 645795"/>
                <a:gd name="connsiteX4" fmla="*/ 123825 w 230723"/>
                <a:gd name="connsiteY4" fmla="*/ 0 h 645795"/>
                <a:gd name="connsiteX0" fmla="*/ 123825 w 234533"/>
                <a:gd name="connsiteY0" fmla="*/ 0 h 645795"/>
                <a:gd name="connsiteX1" fmla="*/ 234533 w 234533"/>
                <a:gd name="connsiteY1" fmla="*/ 116205 h 645795"/>
                <a:gd name="connsiteX2" fmla="*/ 230723 w 234533"/>
                <a:gd name="connsiteY2" fmla="*/ 645795 h 645795"/>
                <a:gd name="connsiteX3" fmla="*/ 0 w 234533"/>
                <a:gd name="connsiteY3" fmla="*/ 645795 h 645795"/>
                <a:gd name="connsiteX4" fmla="*/ 123825 w 234533"/>
                <a:gd name="connsiteY4" fmla="*/ 0 h 645795"/>
                <a:gd name="connsiteX0" fmla="*/ 13335 w 124043"/>
                <a:gd name="connsiteY0" fmla="*/ 0 h 645795"/>
                <a:gd name="connsiteX1" fmla="*/ 124043 w 124043"/>
                <a:gd name="connsiteY1" fmla="*/ 116205 h 645795"/>
                <a:gd name="connsiteX2" fmla="*/ 120233 w 124043"/>
                <a:gd name="connsiteY2" fmla="*/ 645795 h 645795"/>
                <a:gd name="connsiteX3" fmla="*/ 0 w 124043"/>
                <a:gd name="connsiteY3" fmla="*/ 502920 h 645795"/>
                <a:gd name="connsiteX4" fmla="*/ 13335 w 124043"/>
                <a:gd name="connsiteY4" fmla="*/ 0 h 645795"/>
                <a:gd name="connsiteX0" fmla="*/ 13335 w 125948"/>
                <a:gd name="connsiteY0" fmla="*/ 0 h 628650"/>
                <a:gd name="connsiteX1" fmla="*/ 124043 w 125948"/>
                <a:gd name="connsiteY1" fmla="*/ 116205 h 628650"/>
                <a:gd name="connsiteX2" fmla="*/ 125948 w 125948"/>
                <a:gd name="connsiteY2" fmla="*/ 628650 h 628650"/>
                <a:gd name="connsiteX3" fmla="*/ 0 w 125948"/>
                <a:gd name="connsiteY3" fmla="*/ 502920 h 628650"/>
                <a:gd name="connsiteX4" fmla="*/ 13335 w 125948"/>
                <a:gd name="connsiteY4" fmla="*/ 0 h 628650"/>
                <a:gd name="connsiteX0" fmla="*/ 3810 w 116423"/>
                <a:gd name="connsiteY0" fmla="*/ 0 h 628650"/>
                <a:gd name="connsiteX1" fmla="*/ 114518 w 116423"/>
                <a:gd name="connsiteY1" fmla="*/ 116205 h 628650"/>
                <a:gd name="connsiteX2" fmla="*/ 116423 w 116423"/>
                <a:gd name="connsiteY2" fmla="*/ 628650 h 628650"/>
                <a:gd name="connsiteX3" fmla="*/ 0 w 116423"/>
                <a:gd name="connsiteY3" fmla="*/ 514350 h 628650"/>
                <a:gd name="connsiteX4" fmla="*/ 3810 w 116423"/>
                <a:gd name="connsiteY4" fmla="*/ 0 h 628650"/>
                <a:gd name="connsiteX0" fmla="*/ 0 w 120233"/>
                <a:gd name="connsiteY0" fmla="*/ 0 h 632460"/>
                <a:gd name="connsiteX1" fmla="*/ 118328 w 120233"/>
                <a:gd name="connsiteY1" fmla="*/ 120015 h 632460"/>
                <a:gd name="connsiteX2" fmla="*/ 120233 w 120233"/>
                <a:gd name="connsiteY2" fmla="*/ 632460 h 632460"/>
                <a:gd name="connsiteX3" fmla="*/ 3810 w 120233"/>
                <a:gd name="connsiteY3" fmla="*/ 518160 h 632460"/>
                <a:gd name="connsiteX4" fmla="*/ 0 w 120233"/>
                <a:gd name="connsiteY4" fmla="*/ 0 h 632460"/>
                <a:gd name="connsiteX0" fmla="*/ 0 w 118328"/>
                <a:gd name="connsiteY0" fmla="*/ 0 h 643890"/>
                <a:gd name="connsiteX1" fmla="*/ 116423 w 118328"/>
                <a:gd name="connsiteY1" fmla="*/ 131445 h 643890"/>
                <a:gd name="connsiteX2" fmla="*/ 118328 w 118328"/>
                <a:gd name="connsiteY2" fmla="*/ 643890 h 643890"/>
                <a:gd name="connsiteX3" fmla="*/ 1905 w 118328"/>
                <a:gd name="connsiteY3" fmla="*/ 529590 h 643890"/>
                <a:gd name="connsiteX4" fmla="*/ 0 w 118328"/>
                <a:gd name="connsiteY4" fmla="*/ 0 h 643890"/>
                <a:gd name="connsiteX0" fmla="*/ 0 w 122138"/>
                <a:gd name="connsiteY0" fmla="*/ 0 h 643890"/>
                <a:gd name="connsiteX1" fmla="*/ 122138 w 122138"/>
                <a:gd name="connsiteY1" fmla="*/ 121920 h 643890"/>
                <a:gd name="connsiteX2" fmla="*/ 118328 w 122138"/>
                <a:gd name="connsiteY2" fmla="*/ 643890 h 643890"/>
                <a:gd name="connsiteX3" fmla="*/ 1905 w 122138"/>
                <a:gd name="connsiteY3" fmla="*/ 529590 h 643890"/>
                <a:gd name="connsiteX4" fmla="*/ 0 w 122138"/>
                <a:gd name="connsiteY4" fmla="*/ 0 h 643890"/>
                <a:gd name="connsiteX0" fmla="*/ 0 w 124043"/>
                <a:gd name="connsiteY0" fmla="*/ 0 h 653415"/>
                <a:gd name="connsiteX1" fmla="*/ 122138 w 124043"/>
                <a:gd name="connsiteY1" fmla="*/ 121920 h 653415"/>
                <a:gd name="connsiteX2" fmla="*/ 124043 w 124043"/>
                <a:gd name="connsiteY2" fmla="*/ 653415 h 653415"/>
                <a:gd name="connsiteX3" fmla="*/ 1905 w 124043"/>
                <a:gd name="connsiteY3" fmla="*/ 529590 h 653415"/>
                <a:gd name="connsiteX4" fmla="*/ 0 w 124043"/>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31495 h 653415"/>
                <a:gd name="connsiteX4" fmla="*/ 1905 w 125948"/>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27685 h 653415"/>
                <a:gd name="connsiteX4" fmla="*/ 1905 w 125948"/>
                <a:gd name="connsiteY4" fmla="*/ 0 h 653415"/>
                <a:gd name="connsiteX0" fmla="*/ 1905 w 305018"/>
                <a:gd name="connsiteY0" fmla="*/ 0 h 527685"/>
                <a:gd name="connsiteX1" fmla="*/ 124043 w 305018"/>
                <a:gd name="connsiteY1" fmla="*/ 121920 h 527685"/>
                <a:gd name="connsiteX2" fmla="*/ 305018 w 305018"/>
                <a:gd name="connsiteY2" fmla="*/ 358140 h 527685"/>
                <a:gd name="connsiteX3" fmla="*/ 0 w 305018"/>
                <a:gd name="connsiteY3" fmla="*/ 527685 h 527685"/>
                <a:gd name="connsiteX4" fmla="*/ 1905 w 305018"/>
                <a:gd name="connsiteY4" fmla="*/ 0 h 527685"/>
                <a:gd name="connsiteX0" fmla="*/ 62865 w 365978"/>
                <a:gd name="connsiteY0" fmla="*/ 0 h 360045"/>
                <a:gd name="connsiteX1" fmla="*/ 185003 w 365978"/>
                <a:gd name="connsiteY1" fmla="*/ 121920 h 360045"/>
                <a:gd name="connsiteX2" fmla="*/ 365978 w 365978"/>
                <a:gd name="connsiteY2" fmla="*/ 358140 h 360045"/>
                <a:gd name="connsiteX3" fmla="*/ 0 w 365978"/>
                <a:gd name="connsiteY3" fmla="*/ 360045 h 360045"/>
                <a:gd name="connsiteX4" fmla="*/ 62865 w 365978"/>
                <a:gd name="connsiteY4" fmla="*/ 0 h 360045"/>
                <a:gd name="connsiteX0" fmla="*/ 0 w 489803"/>
                <a:gd name="connsiteY0" fmla="*/ 123825 h 238125"/>
                <a:gd name="connsiteX1" fmla="*/ 308828 w 489803"/>
                <a:gd name="connsiteY1" fmla="*/ 0 h 238125"/>
                <a:gd name="connsiteX2" fmla="*/ 489803 w 489803"/>
                <a:gd name="connsiteY2" fmla="*/ 236220 h 238125"/>
                <a:gd name="connsiteX3" fmla="*/ 123825 w 489803"/>
                <a:gd name="connsiteY3" fmla="*/ 238125 h 238125"/>
                <a:gd name="connsiteX4" fmla="*/ 0 w 489803"/>
                <a:gd name="connsiteY4" fmla="*/ 123825 h 238125"/>
                <a:gd name="connsiteX0" fmla="*/ 0 w 489803"/>
                <a:gd name="connsiteY0" fmla="*/ 15240 h 129540"/>
                <a:gd name="connsiteX1" fmla="*/ 331688 w 489803"/>
                <a:gd name="connsiteY1" fmla="*/ 0 h 129540"/>
                <a:gd name="connsiteX2" fmla="*/ 489803 w 489803"/>
                <a:gd name="connsiteY2" fmla="*/ 127635 h 129540"/>
                <a:gd name="connsiteX3" fmla="*/ 123825 w 489803"/>
                <a:gd name="connsiteY3" fmla="*/ 129540 h 129540"/>
                <a:gd name="connsiteX4" fmla="*/ 0 w 489803"/>
                <a:gd name="connsiteY4" fmla="*/ 15240 h 129540"/>
                <a:gd name="connsiteX0" fmla="*/ 0 w 489803"/>
                <a:gd name="connsiteY0" fmla="*/ 1905 h 116205"/>
                <a:gd name="connsiteX1" fmla="*/ 385028 w 489803"/>
                <a:gd name="connsiteY1" fmla="*/ 0 h 116205"/>
                <a:gd name="connsiteX2" fmla="*/ 489803 w 489803"/>
                <a:gd name="connsiteY2" fmla="*/ 114300 h 116205"/>
                <a:gd name="connsiteX3" fmla="*/ 123825 w 489803"/>
                <a:gd name="connsiteY3" fmla="*/ 116205 h 116205"/>
                <a:gd name="connsiteX4" fmla="*/ 0 w 489803"/>
                <a:gd name="connsiteY4" fmla="*/ 1905 h 116205"/>
                <a:gd name="connsiteX0" fmla="*/ 0 w 505043"/>
                <a:gd name="connsiteY0" fmla="*/ 0 h 121920"/>
                <a:gd name="connsiteX1" fmla="*/ 400268 w 505043"/>
                <a:gd name="connsiteY1" fmla="*/ 5715 h 121920"/>
                <a:gd name="connsiteX2" fmla="*/ 505043 w 505043"/>
                <a:gd name="connsiteY2" fmla="*/ 120015 h 121920"/>
                <a:gd name="connsiteX3" fmla="*/ 139065 w 505043"/>
                <a:gd name="connsiteY3" fmla="*/ 121920 h 121920"/>
                <a:gd name="connsiteX4" fmla="*/ 0 w 505043"/>
                <a:gd name="connsiteY4" fmla="*/ 0 h 121920"/>
                <a:gd name="connsiteX0" fmla="*/ 0 w 505043"/>
                <a:gd name="connsiteY0" fmla="*/ 1905 h 123825"/>
                <a:gd name="connsiteX1" fmla="*/ 404078 w 505043"/>
                <a:gd name="connsiteY1" fmla="*/ 0 h 123825"/>
                <a:gd name="connsiteX2" fmla="*/ 505043 w 505043"/>
                <a:gd name="connsiteY2" fmla="*/ 121920 h 123825"/>
                <a:gd name="connsiteX3" fmla="*/ 139065 w 505043"/>
                <a:gd name="connsiteY3" fmla="*/ 123825 h 123825"/>
                <a:gd name="connsiteX4" fmla="*/ 0 w 505043"/>
                <a:gd name="connsiteY4" fmla="*/ 1905 h 123825"/>
                <a:gd name="connsiteX0" fmla="*/ 0 w 514568"/>
                <a:gd name="connsiteY0" fmla="*/ 1905 h 123825"/>
                <a:gd name="connsiteX1" fmla="*/ 404078 w 514568"/>
                <a:gd name="connsiteY1" fmla="*/ 0 h 123825"/>
                <a:gd name="connsiteX2" fmla="*/ 514568 w 514568"/>
                <a:gd name="connsiteY2" fmla="*/ 121920 h 123825"/>
                <a:gd name="connsiteX3" fmla="*/ 139065 w 514568"/>
                <a:gd name="connsiteY3" fmla="*/ 123825 h 123825"/>
                <a:gd name="connsiteX4" fmla="*/ 0 w 514568"/>
                <a:gd name="connsiteY4" fmla="*/ 1905 h 123825"/>
                <a:gd name="connsiteX0" fmla="*/ 0 w 514568"/>
                <a:gd name="connsiteY0" fmla="*/ 1905 h 123825"/>
                <a:gd name="connsiteX1" fmla="*/ 398363 w 514568"/>
                <a:gd name="connsiteY1" fmla="*/ 0 h 123825"/>
                <a:gd name="connsiteX2" fmla="*/ 514568 w 514568"/>
                <a:gd name="connsiteY2" fmla="*/ 121920 h 123825"/>
                <a:gd name="connsiteX3" fmla="*/ 139065 w 514568"/>
                <a:gd name="connsiteY3" fmla="*/ 123825 h 123825"/>
                <a:gd name="connsiteX4" fmla="*/ 0 w 514568"/>
                <a:gd name="connsiteY4" fmla="*/ 1905 h 123825"/>
                <a:gd name="connsiteX0" fmla="*/ 0 w 514568"/>
                <a:gd name="connsiteY0" fmla="*/ 1905 h 121920"/>
                <a:gd name="connsiteX1" fmla="*/ 398363 w 514568"/>
                <a:gd name="connsiteY1" fmla="*/ 0 h 121920"/>
                <a:gd name="connsiteX2" fmla="*/ 514568 w 514568"/>
                <a:gd name="connsiteY2" fmla="*/ 121920 h 121920"/>
                <a:gd name="connsiteX3" fmla="*/ 129540 w 514568"/>
                <a:gd name="connsiteY3" fmla="*/ 121920 h 121920"/>
                <a:gd name="connsiteX4" fmla="*/ 0 w 514568"/>
                <a:gd name="connsiteY4" fmla="*/ 1905 h 121920"/>
                <a:gd name="connsiteX0" fmla="*/ 0 w 520283"/>
                <a:gd name="connsiteY0" fmla="*/ 1905 h 125730"/>
                <a:gd name="connsiteX1" fmla="*/ 398363 w 520283"/>
                <a:gd name="connsiteY1" fmla="*/ 0 h 125730"/>
                <a:gd name="connsiteX2" fmla="*/ 520283 w 520283"/>
                <a:gd name="connsiteY2" fmla="*/ 125730 h 125730"/>
                <a:gd name="connsiteX3" fmla="*/ 129540 w 520283"/>
                <a:gd name="connsiteY3" fmla="*/ 121920 h 125730"/>
                <a:gd name="connsiteX4" fmla="*/ 0 w 520283"/>
                <a:gd name="connsiteY4" fmla="*/ 1905 h 125730"/>
                <a:gd name="connsiteX0" fmla="*/ 0 w 520283"/>
                <a:gd name="connsiteY0" fmla="*/ 1905 h 127635"/>
                <a:gd name="connsiteX1" fmla="*/ 398363 w 520283"/>
                <a:gd name="connsiteY1" fmla="*/ 0 h 127635"/>
                <a:gd name="connsiteX2" fmla="*/ 520283 w 520283"/>
                <a:gd name="connsiteY2" fmla="*/ 125730 h 127635"/>
                <a:gd name="connsiteX3" fmla="*/ 133350 w 520283"/>
                <a:gd name="connsiteY3" fmla="*/ 127635 h 127635"/>
                <a:gd name="connsiteX4" fmla="*/ 0 w 520283"/>
                <a:gd name="connsiteY4" fmla="*/ 1905 h 127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0283" h="127635">
                  <a:moveTo>
                    <a:pt x="0" y="1905"/>
                  </a:moveTo>
                  <a:lnTo>
                    <a:pt x="398363" y="0"/>
                  </a:lnTo>
                  <a:lnTo>
                    <a:pt x="520283" y="125730"/>
                  </a:lnTo>
                  <a:lnTo>
                    <a:pt x="133350" y="127635"/>
                  </a:lnTo>
                  <a:lnTo>
                    <a:pt x="0" y="1905"/>
                  </a:lnTo>
                  <a:close/>
                </a:path>
              </a:pathLst>
            </a:custGeom>
            <a:gradFill>
              <a:gsLst>
                <a:gs pos="0">
                  <a:schemeClr val="dk1">
                    <a:tint val="50000"/>
                    <a:satMod val="300000"/>
                  </a:schemeClr>
                </a:gs>
                <a:gs pos="61000">
                  <a:schemeClr val="dk1">
                    <a:tint val="37000"/>
                    <a:satMod val="300000"/>
                    <a:lumMod val="66000"/>
                  </a:schemeClr>
                </a:gs>
                <a:gs pos="100000">
                  <a:schemeClr val="dk1">
                    <a:tint val="15000"/>
                    <a:satMod val="350000"/>
                  </a:schemeClr>
                </a:gs>
              </a:gsLst>
            </a:gradFill>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grpSp>
      <p:grpSp>
        <p:nvGrpSpPr>
          <p:cNvPr id="356" name="Group 355"/>
          <p:cNvGrpSpPr/>
          <p:nvPr/>
        </p:nvGrpSpPr>
        <p:grpSpPr>
          <a:xfrm>
            <a:off x="1828800" y="5725180"/>
            <a:ext cx="8382000" cy="523220"/>
            <a:chOff x="228600" y="1828800"/>
            <a:chExt cx="8382000" cy="523220"/>
          </a:xfrm>
        </p:grpSpPr>
        <p:sp>
          <p:nvSpPr>
            <p:cNvPr id="357" name="TextBox 356"/>
            <p:cNvSpPr txBox="1"/>
            <p:nvPr/>
          </p:nvSpPr>
          <p:spPr>
            <a:xfrm>
              <a:off x="228600" y="1828800"/>
              <a:ext cx="762000" cy="523220"/>
            </a:xfrm>
            <a:prstGeom prst="rect">
              <a:avLst/>
            </a:prstGeom>
            <a:noFill/>
          </p:spPr>
          <p:txBody>
            <a:bodyPr wrap="square" rtlCol="0">
              <a:spAutoFit/>
            </a:bodyPr>
            <a:lstStyle/>
            <a:p>
              <a:r>
                <a:rPr lang="en-US" sz="2800" b="1" dirty="0">
                  <a:solidFill>
                    <a:schemeClr val="bg1">
                      <a:lumMod val="50000"/>
                    </a:schemeClr>
                  </a:solidFill>
                  <a:latin typeface="Verdana" pitchFamily="34" charset="0"/>
                  <a:ea typeface="Verdana" pitchFamily="34" charset="0"/>
                  <a:cs typeface="Verdana" pitchFamily="34" charset="0"/>
                </a:rPr>
                <a:t>TX</a:t>
              </a:r>
            </a:p>
          </p:txBody>
        </p:sp>
        <p:sp>
          <p:nvSpPr>
            <p:cNvPr id="358" name="TextBox 357"/>
            <p:cNvSpPr txBox="1"/>
            <p:nvPr/>
          </p:nvSpPr>
          <p:spPr>
            <a:xfrm>
              <a:off x="7848600" y="1828800"/>
              <a:ext cx="762000" cy="523220"/>
            </a:xfrm>
            <a:prstGeom prst="rect">
              <a:avLst/>
            </a:prstGeom>
            <a:noFill/>
          </p:spPr>
          <p:txBody>
            <a:bodyPr wrap="square" rtlCol="0">
              <a:spAutoFit/>
            </a:bodyPr>
            <a:lstStyle/>
            <a:p>
              <a:r>
                <a:rPr lang="en-US" sz="2800" b="1" dirty="0">
                  <a:solidFill>
                    <a:schemeClr val="bg1">
                      <a:lumMod val="50000"/>
                    </a:schemeClr>
                  </a:solidFill>
                  <a:latin typeface="Verdana" pitchFamily="34" charset="0"/>
                  <a:ea typeface="Verdana" pitchFamily="34" charset="0"/>
                  <a:cs typeface="Verdana" pitchFamily="34" charset="0"/>
                </a:rPr>
                <a:t>RX</a:t>
              </a:r>
            </a:p>
          </p:txBody>
        </p:sp>
      </p:grpSp>
      <p:sp>
        <p:nvSpPr>
          <p:cNvPr id="355" name="Title 1"/>
          <p:cNvSpPr>
            <a:spLocks noGrp="1"/>
          </p:cNvSpPr>
          <p:nvPr>
            <p:ph type="title"/>
          </p:nvPr>
        </p:nvSpPr>
        <p:spPr>
          <a:xfrm>
            <a:off x="1639644" y="-20734"/>
            <a:ext cx="9144000" cy="1143000"/>
          </a:xfrm>
        </p:spPr>
        <p:txBody>
          <a:bodyPr>
            <a:normAutofit/>
          </a:bodyPr>
          <a:lstStyle/>
          <a:p>
            <a:r>
              <a:rPr lang="zh-CN" altLang="en-US" b="1" dirty="0">
                <a:solidFill>
                  <a:schemeClr val="tx1"/>
                </a:solidFill>
                <a:ea typeface="Microsoft YaHei" charset="0"/>
                <a:cs typeface="Microsoft YaHei" charset="0"/>
              </a:rPr>
              <a:t>数据中心非阻塞模型</a:t>
            </a:r>
            <a:endParaRPr lang="en-US" dirty="0">
              <a:solidFill>
                <a:srgbClr val="534EFD"/>
              </a:solidFill>
            </a:endParaRPr>
          </a:p>
        </p:txBody>
      </p:sp>
    </p:spTree>
    <p:custDataLst>
      <p:tags r:id="rId1"/>
    </p:custDataLst>
    <p:extLst>
      <p:ext uri="{BB962C8B-B14F-4D97-AF65-F5344CB8AC3E}">
        <p14:creationId xmlns:p14="http://schemas.microsoft.com/office/powerpoint/2010/main" val="1925473439"/>
      </p:ext>
    </p:extLst>
  </p:cSld>
  <p:clrMapOvr>
    <a:masterClrMapping/>
  </p:clrMapOvr>
  <p:transition advTm="3532">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53"/>
                                        </p:tgtEl>
                                        <p:attrNameLst>
                                          <p:attrName>style.visibility</p:attrName>
                                        </p:attrNameLst>
                                      </p:cBhvr>
                                      <p:to>
                                        <p:strVal val="visible"/>
                                      </p:to>
                                    </p:set>
                                  </p:childTnLst>
                                </p:cTn>
                              </p:par>
                              <p:par>
                                <p:cTn id="7" presetID="42" presetClass="path" presetSubtype="0" accel="50000" decel="50000" fill="hold" nodeType="withEffect">
                                  <p:stCondLst>
                                    <p:cond delay="0"/>
                                  </p:stCondLst>
                                  <p:childTnLst>
                                    <p:animMotion origin="layout" path="M 2.77556E-17 -7.40741E-7 L 0.66875 0.00579 " pathEditMode="relative" rAng="0" ptsTypes="AA">
                                      <p:cBhvr>
                                        <p:cTn id="8" dur="500" fill="hold"/>
                                        <p:tgtEl>
                                          <p:spTgt spid="252"/>
                                        </p:tgtEl>
                                        <p:attrNameLst>
                                          <p:attrName>ppt_x</p:attrName>
                                          <p:attrName>ppt_y</p:attrName>
                                        </p:attrNameLst>
                                      </p:cBhvr>
                                      <p:rCtr x="33437" y="278"/>
                                    </p:animMotion>
                                  </p:childTnLst>
                                </p:cTn>
                              </p:par>
                              <p:par>
                                <p:cTn id="9" presetID="42" presetClass="path" presetSubtype="0" accel="50000" decel="50000" fill="hold" nodeType="withEffect">
                                  <p:stCondLst>
                                    <p:cond delay="0"/>
                                  </p:stCondLst>
                                  <p:childTnLst>
                                    <p:animMotion origin="layout" path="M -1.38889E-6 4.87856E-6 L 0.43663 0.00555 " pathEditMode="relative" rAng="0" ptsTypes="AA">
                                      <p:cBhvr>
                                        <p:cTn id="10" dur="500" fill="hold"/>
                                        <p:tgtEl>
                                          <p:spTgt spid="253"/>
                                        </p:tgtEl>
                                        <p:attrNameLst>
                                          <p:attrName>ppt_x</p:attrName>
                                          <p:attrName>ppt_y</p:attrName>
                                        </p:attrNameLst>
                                      </p:cBhvr>
                                      <p:rCtr x="21823" y="278"/>
                                    </p:animMotion>
                                  </p:childTnLst>
                                </p:cTn>
                              </p:par>
                              <p:par>
                                <p:cTn id="11" presetID="42" presetClass="path" presetSubtype="0" accel="50000" decel="50000" fill="hold" nodeType="withEffect">
                                  <p:stCondLst>
                                    <p:cond delay="0"/>
                                  </p:stCondLst>
                                  <p:childTnLst>
                                    <p:animMotion origin="layout" path="M -1.66667E-6 -3.8006E-6 L 0.51563 0.00579 " pathEditMode="relative" rAng="0" ptsTypes="AA">
                                      <p:cBhvr>
                                        <p:cTn id="12" dur="500" fill="hold"/>
                                        <p:tgtEl>
                                          <p:spTgt spid="254"/>
                                        </p:tgtEl>
                                        <p:attrNameLst>
                                          <p:attrName>ppt_x</p:attrName>
                                          <p:attrName>ppt_y</p:attrName>
                                        </p:attrNameLst>
                                      </p:cBhvr>
                                      <p:rCtr x="25781" y="278"/>
                                    </p:animMotion>
                                  </p:childTnLst>
                                </p:cTn>
                              </p:par>
                              <p:par>
                                <p:cTn id="13" presetID="42" presetClass="path" presetSubtype="0" accel="50000" decel="50000" fill="hold" nodeType="withEffect">
                                  <p:stCondLst>
                                    <p:cond delay="0"/>
                                  </p:stCondLst>
                                  <p:childTnLst>
                                    <p:animMotion origin="layout" path="M -8.33333E-7 3.74508E-6 L 0.23906 0.00185 " pathEditMode="relative" rAng="0" ptsTypes="AA">
                                      <p:cBhvr>
                                        <p:cTn id="14" dur="500" fill="hold"/>
                                        <p:tgtEl>
                                          <p:spTgt spid="255"/>
                                        </p:tgtEl>
                                        <p:attrNameLst>
                                          <p:attrName>ppt_x</p:attrName>
                                          <p:attrName>ppt_y</p:attrName>
                                        </p:attrNameLst>
                                      </p:cBhvr>
                                      <p:rCtr x="11944" y="93"/>
                                    </p:animMotion>
                                  </p:childTnLst>
                                </p:cTn>
                              </p:par>
                              <p:par>
                                <p:cTn id="15" presetID="10" presetClass="exit" presetSubtype="0" fill="hold" nodeType="withEffect">
                                  <p:stCondLst>
                                    <p:cond delay="0"/>
                                  </p:stCondLst>
                                  <p:childTnLst>
                                    <p:animEffect transition="out" filter="fade">
                                      <p:cBhvr>
                                        <p:cTn id="16" dur="300"/>
                                        <p:tgtEl>
                                          <p:spTgt spid="252"/>
                                        </p:tgtEl>
                                      </p:cBhvr>
                                    </p:animEffect>
                                    <p:set>
                                      <p:cBhvr>
                                        <p:cTn id="17" dur="1" fill="hold">
                                          <p:stCondLst>
                                            <p:cond delay="299"/>
                                          </p:stCondLst>
                                        </p:cTn>
                                        <p:tgtEl>
                                          <p:spTgt spid="252"/>
                                        </p:tgtEl>
                                        <p:attrNameLst>
                                          <p:attrName>style.visibility</p:attrName>
                                        </p:attrNameLst>
                                      </p:cBhvr>
                                      <p:to>
                                        <p:strVal val="hidden"/>
                                      </p:to>
                                    </p:set>
                                  </p:childTnLst>
                                </p:cTn>
                              </p:par>
                              <p:par>
                                <p:cTn id="18" presetID="10" presetClass="exit" presetSubtype="0" fill="hold" nodeType="withEffect">
                                  <p:stCondLst>
                                    <p:cond delay="0"/>
                                  </p:stCondLst>
                                  <p:childTnLst>
                                    <p:animEffect transition="out" filter="fade">
                                      <p:cBhvr>
                                        <p:cTn id="19" dur="300"/>
                                        <p:tgtEl>
                                          <p:spTgt spid="253"/>
                                        </p:tgtEl>
                                      </p:cBhvr>
                                    </p:animEffect>
                                    <p:set>
                                      <p:cBhvr>
                                        <p:cTn id="20" dur="1" fill="hold">
                                          <p:stCondLst>
                                            <p:cond delay="299"/>
                                          </p:stCondLst>
                                        </p:cTn>
                                        <p:tgtEl>
                                          <p:spTgt spid="253"/>
                                        </p:tgtEl>
                                        <p:attrNameLst>
                                          <p:attrName>style.visibility</p:attrName>
                                        </p:attrNameLst>
                                      </p:cBhvr>
                                      <p:to>
                                        <p:strVal val="hidden"/>
                                      </p:to>
                                    </p:set>
                                  </p:childTnLst>
                                </p:cTn>
                              </p:par>
                              <p:par>
                                <p:cTn id="21" presetID="10" presetClass="exit" presetSubtype="0" fill="hold" nodeType="withEffect">
                                  <p:stCondLst>
                                    <p:cond delay="0"/>
                                  </p:stCondLst>
                                  <p:childTnLst>
                                    <p:animEffect transition="out" filter="fade">
                                      <p:cBhvr>
                                        <p:cTn id="22" dur="300"/>
                                        <p:tgtEl>
                                          <p:spTgt spid="254"/>
                                        </p:tgtEl>
                                      </p:cBhvr>
                                    </p:animEffect>
                                    <p:set>
                                      <p:cBhvr>
                                        <p:cTn id="23" dur="1" fill="hold">
                                          <p:stCondLst>
                                            <p:cond delay="299"/>
                                          </p:stCondLst>
                                        </p:cTn>
                                        <p:tgtEl>
                                          <p:spTgt spid="254"/>
                                        </p:tgtEl>
                                        <p:attrNameLst>
                                          <p:attrName>style.visibility</p:attrName>
                                        </p:attrNameLst>
                                      </p:cBhvr>
                                      <p:to>
                                        <p:strVal val="hidden"/>
                                      </p:to>
                                    </p:set>
                                  </p:childTnLst>
                                </p:cTn>
                              </p:par>
                              <p:par>
                                <p:cTn id="24" presetID="10" presetClass="exit" presetSubtype="0" fill="hold" nodeType="withEffect">
                                  <p:stCondLst>
                                    <p:cond delay="0"/>
                                  </p:stCondLst>
                                  <p:childTnLst>
                                    <p:animEffect transition="out" filter="fade">
                                      <p:cBhvr>
                                        <p:cTn id="25" dur="300"/>
                                        <p:tgtEl>
                                          <p:spTgt spid="255"/>
                                        </p:tgtEl>
                                      </p:cBhvr>
                                    </p:animEffect>
                                    <p:set>
                                      <p:cBhvr>
                                        <p:cTn id="26" dur="1" fill="hold">
                                          <p:stCondLst>
                                            <p:cond delay="299"/>
                                          </p:stCondLst>
                                        </p:cTn>
                                        <p:tgtEl>
                                          <p:spTgt spid="255"/>
                                        </p:tgtEl>
                                        <p:attrNameLst>
                                          <p:attrName>style.visibility</p:attrName>
                                        </p:attrNameLst>
                                      </p:cBhvr>
                                      <p:to>
                                        <p:strVal val="hidden"/>
                                      </p:to>
                                    </p:set>
                                  </p:childTnLst>
                                </p:cTn>
                              </p:par>
                              <p:par>
                                <p:cTn id="27" presetID="10" presetClass="entr" presetSubtype="0" fill="hold" nodeType="withEffect">
                                  <p:stCondLst>
                                    <p:cond delay="300"/>
                                  </p:stCondLst>
                                  <p:childTnLst>
                                    <p:set>
                                      <p:cBhvr>
                                        <p:cTn id="28" dur="1" fill="hold">
                                          <p:stCondLst>
                                            <p:cond delay="0"/>
                                          </p:stCondLst>
                                        </p:cTn>
                                        <p:tgtEl>
                                          <p:spTgt spid="354"/>
                                        </p:tgtEl>
                                        <p:attrNameLst>
                                          <p:attrName>style.visibility</p:attrName>
                                        </p:attrNameLst>
                                      </p:cBhvr>
                                      <p:to>
                                        <p:strVal val="visible"/>
                                      </p:to>
                                    </p:set>
                                    <p:animEffect transition="in" filter="fade">
                                      <p:cBhvr>
                                        <p:cTn id="29" dur="200"/>
                                        <p:tgtEl>
                                          <p:spTgt spid="354"/>
                                        </p:tgtEl>
                                      </p:cBhvr>
                                    </p:animEffect>
                                  </p:childTnLst>
                                </p:cTn>
                              </p:par>
                            </p:childTnLst>
                          </p:cTn>
                        </p:par>
                        <p:par>
                          <p:cTn id="30" fill="hold">
                            <p:stCondLst>
                              <p:cond delay="500"/>
                            </p:stCondLst>
                            <p:childTnLst>
                              <p:par>
                                <p:cTn id="31" presetID="10" presetClass="entr" presetSubtype="0" fill="hold" nodeType="afterEffect">
                                  <p:stCondLst>
                                    <p:cond delay="0"/>
                                  </p:stCondLst>
                                  <p:childTnLst>
                                    <p:set>
                                      <p:cBhvr>
                                        <p:cTn id="32" dur="1" fill="hold">
                                          <p:stCondLst>
                                            <p:cond delay="0"/>
                                          </p:stCondLst>
                                        </p:cTn>
                                        <p:tgtEl>
                                          <p:spTgt spid="356"/>
                                        </p:tgtEl>
                                        <p:attrNameLst>
                                          <p:attrName>style.visibility</p:attrName>
                                        </p:attrNameLst>
                                      </p:cBhvr>
                                      <p:to>
                                        <p:strVal val="visible"/>
                                      </p:to>
                                    </p:set>
                                    <p:animEffect transition="in" filter="fade">
                                      <p:cBhvr>
                                        <p:cTn id="33" dur="250"/>
                                        <p:tgtEl>
                                          <p:spTgt spid="3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5" name="Title 1"/>
          <p:cNvSpPr>
            <a:spLocks noGrp="1"/>
          </p:cNvSpPr>
          <p:nvPr>
            <p:ph type="title"/>
          </p:nvPr>
        </p:nvSpPr>
        <p:spPr>
          <a:xfrm>
            <a:off x="1524000" y="67028"/>
            <a:ext cx="9144000" cy="1143000"/>
          </a:xfrm>
        </p:spPr>
        <p:txBody>
          <a:bodyPr>
            <a:normAutofit/>
          </a:bodyPr>
          <a:lstStyle/>
          <a:p>
            <a:r>
              <a:rPr lang="zh-CN" altLang="en-US" b="1" dirty="0">
                <a:solidFill>
                  <a:schemeClr val="tx1"/>
                </a:solidFill>
                <a:ea typeface="Microsoft YaHei" charset="0"/>
                <a:cs typeface="Microsoft YaHei" charset="0"/>
              </a:rPr>
              <a:t>数据中心非阻塞模型</a:t>
            </a:r>
            <a:endParaRPr lang="en-US" dirty="0">
              <a:solidFill>
                <a:srgbClr val="534EFD"/>
              </a:solidFill>
            </a:endParaRPr>
          </a:p>
        </p:txBody>
      </p:sp>
      <p:sp>
        <p:nvSpPr>
          <p:cNvPr id="359" name="Rectangle 358"/>
          <p:cNvSpPr/>
          <p:nvPr/>
        </p:nvSpPr>
        <p:spPr>
          <a:xfrm rot="16200000" flipH="1">
            <a:off x="8847441" y="1837041"/>
            <a:ext cx="383123" cy="362397"/>
          </a:xfrm>
          <a:prstGeom prst="rect">
            <a:avLst/>
          </a:prstGeom>
          <a:gradFill rotWithShape="1">
            <a:gsLst>
              <a:gs pos="0">
                <a:srgbClr val="C0504D">
                  <a:shade val="51000"/>
                  <a:satMod val="130000"/>
                </a:srgbClr>
              </a:gs>
              <a:gs pos="80000">
                <a:srgbClr val="C0504D">
                  <a:shade val="93000"/>
                  <a:satMod val="130000"/>
                </a:srgbClr>
              </a:gs>
              <a:gs pos="100000">
                <a:srgbClr val="C0504D">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algn="ctr" defTabSz="914400">
              <a:defRPr/>
            </a:pPr>
            <a:r>
              <a:rPr lang="en-US" sz="1200" kern="0" dirty="0">
                <a:solidFill>
                  <a:schemeClr val="bg1"/>
                </a:solidFill>
                <a:latin typeface="Calibri"/>
              </a:rPr>
              <a:t>H1</a:t>
            </a:r>
          </a:p>
        </p:txBody>
      </p:sp>
      <p:cxnSp>
        <p:nvCxnSpPr>
          <p:cNvPr id="360" name="Straight Connector 359"/>
          <p:cNvCxnSpPr>
            <a:stCxn id="359" idx="0"/>
          </p:cNvCxnSpPr>
          <p:nvPr/>
        </p:nvCxnSpPr>
        <p:spPr>
          <a:xfrm rot="16200000" flipH="1" flipV="1">
            <a:off x="8174390" y="1787252"/>
            <a:ext cx="452426" cy="914400"/>
          </a:xfrm>
          <a:prstGeom prst="line">
            <a:avLst/>
          </a:prstGeom>
          <a:ln w="38100"/>
        </p:spPr>
        <p:style>
          <a:lnRef idx="2">
            <a:schemeClr val="accent1"/>
          </a:lnRef>
          <a:fillRef idx="0">
            <a:schemeClr val="accent1"/>
          </a:fillRef>
          <a:effectRef idx="1">
            <a:schemeClr val="accent1"/>
          </a:effectRef>
          <a:fontRef idx="minor">
            <a:schemeClr val="tx1"/>
          </a:fontRef>
        </p:style>
      </p:cxnSp>
      <p:sp>
        <p:nvSpPr>
          <p:cNvPr id="361" name="Rectangle 360"/>
          <p:cNvSpPr/>
          <p:nvPr/>
        </p:nvSpPr>
        <p:spPr>
          <a:xfrm rot="16200000" flipH="1">
            <a:off x="8847441" y="2294241"/>
            <a:ext cx="383123" cy="362397"/>
          </a:xfrm>
          <a:prstGeom prst="rect">
            <a:avLst/>
          </a:prstGeom>
          <a:gradFill rotWithShape="1">
            <a:gsLst>
              <a:gs pos="0">
                <a:srgbClr val="C0504D">
                  <a:shade val="51000"/>
                  <a:satMod val="130000"/>
                </a:srgbClr>
              </a:gs>
              <a:gs pos="80000">
                <a:srgbClr val="C0504D">
                  <a:shade val="93000"/>
                  <a:satMod val="130000"/>
                </a:srgbClr>
              </a:gs>
              <a:gs pos="100000">
                <a:srgbClr val="C0504D">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algn="ctr" defTabSz="914400">
              <a:defRPr/>
            </a:pPr>
            <a:r>
              <a:rPr lang="en-US" sz="1200" kern="0" dirty="0">
                <a:solidFill>
                  <a:schemeClr val="bg1"/>
                </a:solidFill>
                <a:latin typeface="Calibri"/>
              </a:rPr>
              <a:t>H2</a:t>
            </a:r>
          </a:p>
        </p:txBody>
      </p:sp>
      <p:sp>
        <p:nvSpPr>
          <p:cNvPr id="362" name="Rectangle 361"/>
          <p:cNvSpPr/>
          <p:nvPr/>
        </p:nvSpPr>
        <p:spPr>
          <a:xfrm rot="16200000" flipH="1">
            <a:off x="8847441" y="2751441"/>
            <a:ext cx="383123" cy="362397"/>
          </a:xfrm>
          <a:prstGeom prst="rect">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defTabSz="914400">
              <a:defRPr/>
            </a:pPr>
            <a:r>
              <a:rPr lang="en-US" sz="1200" kern="0" dirty="0">
                <a:solidFill>
                  <a:schemeClr val="bg1"/>
                </a:solidFill>
                <a:latin typeface="Calibri"/>
              </a:rPr>
              <a:t>H3</a:t>
            </a:r>
          </a:p>
        </p:txBody>
      </p:sp>
      <p:cxnSp>
        <p:nvCxnSpPr>
          <p:cNvPr id="363" name="Straight Connector 362"/>
          <p:cNvCxnSpPr>
            <a:stCxn id="361" idx="0"/>
          </p:cNvCxnSpPr>
          <p:nvPr/>
        </p:nvCxnSpPr>
        <p:spPr>
          <a:xfrm rot="16200000" flipV="1">
            <a:off x="8398216" y="2015852"/>
            <a:ext cx="4774" cy="914400"/>
          </a:xfrm>
          <a:prstGeom prst="line">
            <a:avLst/>
          </a:prstGeom>
        </p:spPr>
        <p:style>
          <a:lnRef idx="2">
            <a:schemeClr val="accent1"/>
          </a:lnRef>
          <a:fillRef idx="0">
            <a:schemeClr val="accent1"/>
          </a:fillRef>
          <a:effectRef idx="1">
            <a:schemeClr val="accent1"/>
          </a:effectRef>
          <a:fontRef idx="minor">
            <a:schemeClr val="tx1"/>
          </a:fontRef>
        </p:style>
      </p:cxnSp>
      <p:cxnSp>
        <p:nvCxnSpPr>
          <p:cNvPr id="364" name="Straight Connector 363"/>
          <p:cNvCxnSpPr>
            <a:stCxn id="362" idx="0"/>
          </p:cNvCxnSpPr>
          <p:nvPr/>
        </p:nvCxnSpPr>
        <p:spPr>
          <a:xfrm rot="16200000" flipV="1">
            <a:off x="8169616" y="2244452"/>
            <a:ext cx="461974" cy="914400"/>
          </a:xfrm>
          <a:prstGeom prst="line">
            <a:avLst/>
          </a:prstGeom>
        </p:spPr>
        <p:style>
          <a:lnRef idx="2">
            <a:schemeClr val="accent1"/>
          </a:lnRef>
          <a:fillRef idx="0">
            <a:schemeClr val="accent1"/>
          </a:fillRef>
          <a:effectRef idx="1">
            <a:schemeClr val="accent1"/>
          </a:effectRef>
          <a:fontRef idx="minor">
            <a:schemeClr val="tx1"/>
          </a:fontRef>
        </p:style>
      </p:cxnSp>
      <p:sp>
        <p:nvSpPr>
          <p:cNvPr id="365" name="Rectangle 364"/>
          <p:cNvSpPr/>
          <p:nvPr/>
        </p:nvSpPr>
        <p:spPr>
          <a:xfrm rot="16200000" flipH="1">
            <a:off x="8847441" y="3286964"/>
            <a:ext cx="383123" cy="362397"/>
          </a:xfrm>
          <a:prstGeom prst="rect">
            <a:avLst/>
          </a:prstGeom>
          <a:gradFill rotWithShape="1">
            <a:gsLst>
              <a:gs pos="0">
                <a:srgbClr val="C0504D">
                  <a:shade val="51000"/>
                  <a:satMod val="130000"/>
                </a:srgbClr>
              </a:gs>
              <a:gs pos="80000">
                <a:srgbClr val="C0504D">
                  <a:shade val="93000"/>
                  <a:satMod val="130000"/>
                </a:srgbClr>
              </a:gs>
              <a:gs pos="100000">
                <a:srgbClr val="C0504D">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algn="ctr" defTabSz="914400"/>
            <a:r>
              <a:rPr lang="en-US" sz="1200" kern="0" dirty="0">
                <a:solidFill>
                  <a:schemeClr val="bg1"/>
                </a:solidFill>
                <a:latin typeface="Calibri"/>
              </a:rPr>
              <a:t>H4</a:t>
            </a:r>
          </a:p>
        </p:txBody>
      </p:sp>
      <p:cxnSp>
        <p:nvCxnSpPr>
          <p:cNvPr id="366" name="Straight Connector 365"/>
          <p:cNvCxnSpPr>
            <a:stCxn id="365" idx="0"/>
          </p:cNvCxnSpPr>
          <p:nvPr/>
        </p:nvCxnSpPr>
        <p:spPr>
          <a:xfrm rot="16200000" flipH="1" flipV="1">
            <a:off x="8175452" y="3236113"/>
            <a:ext cx="450303" cy="914400"/>
          </a:xfrm>
          <a:prstGeom prst="line">
            <a:avLst/>
          </a:prstGeom>
        </p:spPr>
        <p:style>
          <a:lnRef idx="2">
            <a:schemeClr val="accent1"/>
          </a:lnRef>
          <a:fillRef idx="0">
            <a:schemeClr val="accent1"/>
          </a:fillRef>
          <a:effectRef idx="1">
            <a:schemeClr val="accent1"/>
          </a:effectRef>
          <a:fontRef idx="minor">
            <a:schemeClr val="tx1"/>
          </a:fontRef>
        </p:style>
      </p:cxnSp>
      <p:sp>
        <p:nvSpPr>
          <p:cNvPr id="367" name="Rectangle 366"/>
          <p:cNvSpPr/>
          <p:nvPr/>
        </p:nvSpPr>
        <p:spPr>
          <a:xfrm rot="16200000" flipH="1">
            <a:off x="8847441" y="3744164"/>
            <a:ext cx="383123" cy="362397"/>
          </a:xfrm>
          <a:prstGeom prst="rect">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defTabSz="914400">
              <a:defRPr/>
            </a:pPr>
            <a:r>
              <a:rPr lang="en-US" sz="1200" kern="0" dirty="0">
                <a:solidFill>
                  <a:schemeClr val="bg1"/>
                </a:solidFill>
                <a:latin typeface="Calibri"/>
              </a:rPr>
              <a:t>H5</a:t>
            </a:r>
          </a:p>
        </p:txBody>
      </p:sp>
      <p:sp>
        <p:nvSpPr>
          <p:cNvPr id="368" name="Rectangle 367"/>
          <p:cNvSpPr/>
          <p:nvPr/>
        </p:nvSpPr>
        <p:spPr>
          <a:xfrm rot="16200000" flipH="1">
            <a:off x="8847441" y="4201364"/>
            <a:ext cx="383123" cy="362397"/>
          </a:xfrm>
          <a:prstGeom prst="rect">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defTabSz="914400"/>
            <a:r>
              <a:rPr lang="en-US" sz="1200" kern="0" dirty="0">
                <a:solidFill>
                  <a:schemeClr val="bg1"/>
                </a:solidFill>
                <a:latin typeface="Calibri"/>
              </a:rPr>
              <a:t>H6</a:t>
            </a:r>
          </a:p>
        </p:txBody>
      </p:sp>
      <p:cxnSp>
        <p:nvCxnSpPr>
          <p:cNvPr id="369" name="Straight Connector 368"/>
          <p:cNvCxnSpPr>
            <a:stCxn id="367" idx="0"/>
          </p:cNvCxnSpPr>
          <p:nvPr/>
        </p:nvCxnSpPr>
        <p:spPr>
          <a:xfrm rot="16200000" flipV="1">
            <a:off x="8397155" y="3464713"/>
            <a:ext cx="6897" cy="914400"/>
          </a:xfrm>
          <a:prstGeom prst="line">
            <a:avLst/>
          </a:prstGeom>
        </p:spPr>
        <p:style>
          <a:lnRef idx="2">
            <a:schemeClr val="accent1"/>
          </a:lnRef>
          <a:fillRef idx="0">
            <a:schemeClr val="accent1"/>
          </a:fillRef>
          <a:effectRef idx="1">
            <a:schemeClr val="accent1"/>
          </a:effectRef>
          <a:fontRef idx="minor">
            <a:schemeClr val="tx1"/>
          </a:fontRef>
        </p:style>
      </p:cxnSp>
      <p:cxnSp>
        <p:nvCxnSpPr>
          <p:cNvPr id="370" name="Straight Connector 369"/>
          <p:cNvCxnSpPr>
            <a:stCxn id="368" idx="0"/>
          </p:cNvCxnSpPr>
          <p:nvPr/>
        </p:nvCxnSpPr>
        <p:spPr>
          <a:xfrm rot="16200000" flipV="1">
            <a:off x="8168555" y="3693313"/>
            <a:ext cx="464097" cy="914400"/>
          </a:xfrm>
          <a:prstGeom prst="line">
            <a:avLst/>
          </a:prstGeom>
        </p:spPr>
        <p:style>
          <a:lnRef idx="2">
            <a:schemeClr val="accent1"/>
          </a:lnRef>
          <a:fillRef idx="0">
            <a:schemeClr val="accent1"/>
          </a:fillRef>
          <a:effectRef idx="1">
            <a:schemeClr val="accent1"/>
          </a:effectRef>
          <a:fontRef idx="minor">
            <a:schemeClr val="tx1"/>
          </a:fontRef>
        </p:style>
      </p:cxnSp>
      <p:sp>
        <p:nvSpPr>
          <p:cNvPr id="371" name="Rectangle 370"/>
          <p:cNvSpPr/>
          <p:nvPr/>
        </p:nvSpPr>
        <p:spPr>
          <a:xfrm rot="16200000" flipH="1">
            <a:off x="8847440" y="4732641"/>
            <a:ext cx="383123" cy="362397"/>
          </a:xfrm>
          <a:prstGeom prst="rect">
            <a:avLst/>
          </a:prstGeom>
          <a:gradFill rotWithShape="1">
            <a:gsLst>
              <a:gs pos="0">
                <a:srgbClr val="C0504D">
                  <a:shade val="51000"/>
                  <a:satMod val="130000"/>
                </a:srgbClr>
              </a:gs>
              <a:gs pos="80000">
                <a:srgbClr val="C0504D">
                  <a:shade val="93000"/>
                  <a:satMod val="130000"/>
                </a:srgbClr>
              </a:gs>
              <a:gs pos="100000">
                <a:srgbClr val="C0504D">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algn="ctr" defTabSz="914400">
              <a:defRPr/>
            </a:pPr>
            <a:r>
              <a:rPr lang="en-US" sz="1200" kern="0" dirty="0">
                <a:solidFill>
                  <a:schemeClr val="bg1"/>
                </a:solidFill>
                <a:latin typeface="Calibri"/>
              </a:rPr>
              <a:t>H7</a:t>
            </a:r>
          </a:p>
        </p:txBody>
      </p:sp>
      <p:cxnSp>
        <p:nvCxnSpPr>
          <p:cNvPr id="372" name="Straight Connector 371"/>
          <p:cNvCxnSpPr>
            <a:stCxn id="371" idx="0"/>
          </p:cNvCxnSpPr>
          <p:nvPr/>
        </p:nvCxnSpPr>
        <p:spPr>
          <a:xfrm rot="16200000" flipH="1" flipV="1">
            <a:off x="8174389" y="4682852"/>
            <a:ext cx="452426" cy="914400"/>
          </a:xfrm>
          <a:prstGeom prst="line">
            <a:avLst/>
          </a:prstGeom>
        </p:spPr>
        <p:style>
          <a:lnRef idx="2">
            <a:schemeClr val="accent1"/>
          </a:lnRef>
          <a:fillRef idx="0">
            <a:schemeClr val="accent1"/>
          </a:fillRef>
          <a:effectRef idx="1">
            <a:schemeClr val="accent1"/>
          </a:effectRef>
          <a:fontRef idx="minor">
            <a:schemeClr val="tx1"/>
          </a:fontRef>
        </p:style>
      </p:cxnSp>
      <p:sp>
        <p:nvSpPr>
          <p:cNvPr id="373" name="Rectangle 372"/>
          <p:cNvSpPr/>
          <p:nvPr/>
        </p:nvSpPr>
        <p:spPr>
          <a:xfrm rot="16200000" flipH="1">
            <a:off x="8847440" y="5189841"/>
            <a:ext cx="383123" cy="362397"/>
          </a:xfrm>
          <a:prstGeom prst="rect">
            <a:avLst/>
          </a:prstGeom>
          <a:gradFill rotWithShape="1">
            <a:gsLst>
              <a:gs pos="0">
                <a:srgbClr val="C0504D">
                  <a:shade val="51000"/>
                  <a:satMod val="130000"/>
                </a:srgbClr>
              </a:gs>
              <a:gs pos="80000">
                <a:srgbClr val="C0504D">
                  <a:shade val="93000"/>
                  <a:satMod val="130000"/>
                </a:srgbClr>
              </a:gs>
              <a:gs pos="100000">
                <a:srgbClr val="C0504D">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algn="ctr" defTabSz="914400">
              <a:defRPr/>
            </a:pPr>
            <a:r>
              <a:rPr lang="en-US" sz="1200" kern="0" dirty="0">
                <a:solidFill>
                  <a:schemeClr val="bg1"/>
                </a:solidFill>
                <a:latin typeface="Calibri"/>
              </a:rPr>
              <a:t>H8</a:t>
            </a:r>
          </a:p>
        </p:txBody>
      </p:sp>
      <p:sp>
        <p:nvSpPr>
          <p:cNvPr id="374" name="Rectangle 373"/>
          <p:cNvSpPr/>
          <p:nvPr/>
        </p:nvSpPr>
        <p:spPr>
          <a:xfrm rot="16200000" flipH="1">
            <a:off x="8847440" y="5647041"/>
            <a:ext cx="383123" cy="362397"/>
          </a:xfrm>
          <a:prstGeom prst="rect">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defTabSz="914400">
              <a:defRPr/>
            </a:pPr>
            <a:r>
              <a:rPr lang="en-US" sz="1200" kern="0" dirty="0">
                <a:solidFill>
                  <a:schemeClr val="bg1"/>
                </a:solidFill>
                <a:latin typeface="Calibri"/>
              </a:rPr>
              <a:t>H9</a:t>
            </a:r>
          </a:p>
        </p:txBody>
      </p:sp>
      <p:cxnSp>
        <p:nvCxnSpPr>
          <p:cNvPr id="375" name="Straight Connector 374"/>
          <p:cNvCxnSpPr>
            <a:stCxn id="373" idx="0"/>
          </p:cNvCxnSpPr>
          <p:nvPr/>
        </p:nvCxnSpPr>
        <p:spPr>
          <a:xfrm rot="16200000" flipV="1">
            <a:off x="8398215" y="4911452"/>
            <a:ext cx="4774" cy="914400"/>
          </a:xfrm>
          <a:prstGeom prst="line">
            <a:avLst/>
          </a:prstGeom>
        </p:spPr>
        <p:style>
          <a:lnRef idx="2">
            <a:schemeClr val="accent1"/>
          </a:lnRef>
          <a:fillRef idx="0">
            <a:schemeClr val="accent1"/>
          </a:fillRef>
          <a:effectRef idx="1">
            <a:schemeClr val="accent1"/>
          </a:effectRef>
          <a:fontRef idx="minor">
            <a:schemeClr val="tx1"/>
          </a:fontRef>
        </p:style>
      </p:cxnSp>
      <p:cxnSp>
        <p:nvCxnSpPr>
          <p:cNvPr id="376" name="Straight Connector 375"/>
          <p:cNvCxnSpPr>
            <a:stCxn id="374" idx="0"/>
          </p:cNvCxnSpPr>
          <p:nvPr/>
        </p:nvCxnSpPr>
        <p:spPr>
          <a:xfrm rot="16200000" flipV="1">
            <a:off x="8169615" y="5140052"/>
            <a:ext cx="461974" cy="914400"/>
          </a:xfrm>
          <a:prstGeom prst="line">
            <a:avLst/>
          </a:prstGeom>
        </p:spPr>
        <p:style>
          <a:lnRef idx="2">
            <a:schemeClr val="accent1"/>
          </a:lnRef>
          <a:fillRef idx="0">
            <a:schemeClr val="accent1"/>
          </a:fillRef>
          <a:effectRef idx="1">
            <a:schemeClr val="accent1"/>
          </a:effectRef>
          <a:fontRef idx="minor">
            <a:schemeClr val="tx1"/>
          </a:fontRef>
        </p:style>
      </p:cxnSp>
      <p:sp>
        <p:nvSpPr>
          <p:cNvPr id="377" name="Rectangle 376"/>
          <p:cNvSpPr/>
          <p:nvPr/>
        </p:nvSpPr>
        <p:spPr>
          <a:xfrm rot="5400000">
            <a:off x="2760621" y="1837041"/>
            <a:ext cx="383123" cy="362397"/>
          </a:xfrm>
          <a:prstGeom prst="rect">
            <a:avLst/>
          </a:prstGeom>
          <a:gradFill rotWithShape="1">
            <a:gsLst>
              <a:gs pos="0">
                <a:srgbClr val="C0504D">
                  <a:shade val="51000"/>
                  <a:satMod val="130000"/>
                </a:srgbClr>
              </a:gs>
              <a:gs pos="80000">
                <a:srgbClr val="C0504D">
                  <a:shade val="93000"/>
                  <a:satMod val="130000"/>
                </a:srgbClr>
              </a:gs>
              <a:gs pos="100000">
                <a:srgbClr val="C0504D">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algn="ctr" defTabSz="914400">
              <a:defRPr/>
            </a:pPr>
            <a:r>
              <a:rPr lang="en-US" sz="1200" kern="0" dirty="0">
                <a:solidFill>
                  <a:schemeClr val="bg1"/>
                </a:solidFill>
                <a:latin typeface="Calibri"/>
              </a:rPr>
              <a:t>H1</a:t>
            </a:r>
          </a:p>
        </p:txBody>
      </p:sp>
      <p:sp>
        <p:nvSpPr>
          <p:cNvPr id="378" name="Rectangle 377"/>
          <p:cNvSpPr/>
          <p:nvPr/>
        </p:nvSpPr>
        <p:spPr>
          <a:xfrm rot="5400000">
            <a:off x="2760621" y="2294241"/>
            <a:ext cx="383123" cy="362397"/>
          </a:xfrm>
          <a:prstGeom prst="rect">
            <a:avLst/>
          </a:prstGeom>
          <a:gradFill rotWithShape="1">
            <a:gsLst>
              <a:gs pos="0">
                <a:srgbClr val="C0504D">
                  <a:shade val="51000"/>
                  <a:satMod val="130000"/>
                </a:srgbClr>
              </a:gs>
              <a:gs pos="80000">
                <a:srgbClr val="C0504D">
                  <a:shade val="93000"/>
                  <a:satMod val="130000"/>
                </a:srgbClr>
              </a:gs>
              <a:gs pos="100000">
                <a:srgbClr val="C0504D">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algn="ctr" defTabSz="914400">
              <a:defRPr/>
            </a:pPr>
            <a:r>
              <a:rPr lang="en-US" sz="1200" kern="0" dirty="0">
                <a:solidFill>
                  <a:schemeClr val="bg1"/>
                </a:solidFill>
                <a:latin typeface="Calibri"/>
              </a:rPr>
              <a:t>H2</a:t>
            </a:r>
          </a:p>
        </p:txBody>
      </p:sp>
      <p:sp>
        <p:nvSpPr>
          <p:cNvPr id="379" name="Rectangle 378"/>
          <p:cNvSpPr/>
          <p:nvPr/>
        </p:nvSpPr>
        <p:spPr>
          <a:xfrm rot="5400000">
            <a:off x="2760621" y="2751441"/>
            <a:ext cx="383123" cy="362397"/>
          </a:xfrm>
          <a:prstGeom prst="rect">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defTabSz="914400">
              <a:defRPr/>
            </a:pPr>
            <a:r>
              <a:rPr lang="en-US" sz="1200" kern="0" dirty="0">
                <a:solidFill>
                  <a:schemeClr val="bg1"/>
                </a:solidFill>
                <a:latin typeface="Calibri"/>
              </a:rPr>
              <a:t>H3</a:t>
            </a:r>
          </a:p>
        </p:txBody>
      </p:sp>
      <p:sp>
        <p:nvSpPr>
          <p:cNvPr id="380" name="Rectangle 379"/>
          <p:cNvSpPr/>
          <p:nvPr/>
        </p:nvSpPr>
        <p:spPr>
          <a:xfrm rot="5400000">
            <a:off x="2760621" y="3286964"/>
            <a:ext cx="383123" cy="362397"/>
          </a:xfrm>
          <a:prstGeom prst="rect">
            <a:avLst/>
          </a:prstGeom>
          <a:gradFill rotWithShape="1">
            <a:gsLst>
              <a:gs pos="0">
                <a:srgbClr val="C0504D">
                  <a:shade val="51000"/>
                  <a:satMod val="130000"/>
                </a:srgbClr>
              </a:gs>
              <a:gs pos="80000">
                <a:srgbClr val="C0504D">
                  <a:shade val="93000"/>
                  <a:satMod val="130000"/>
                </a:srgbClr>
              </a:gs>
              <a:gs pos="100000">
                <a:srgbClr val="C0504D">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algn="ctr" defTabSz="914400"/>
            <a:r>
              <a:rPr lang="en-US" sz="1200" kern="0" dirty="0">
                <a:solidFill>
                  <a:schemeClr val="bg1"/>
                </a:solidFill>
                <a:latin typeface="Calibri"/>
              </a:rPr>
              <a:t>H4</a:t>
            </a:r>
          </a:p>
        </p:txBody>
      </p:sp>
      <p:sp>
        <p:nvSpPr>
          <p:cNvPr id="381" name="Rectangle 380"/>
          <p:cNvSpPr/>
          <p:nvPr/>
        </p:nvSpPr>
        <p:spPr>
          <a:xfrm rot="5400000">
            <a:off x="2760621" y="3744164"/>
            <a:ext cx="383123" cy="362397"/>
          </a:xfrm>
          <a:prstGeom prst="rect">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defTabSz="914400">
              <a:defRPr/>
            </a:pPr>
            <a:r>
              <a:rPr lang="en-US" sz="1200" kern="0" dirty="0">
                <a:solidFill>
                  <a:schemeClr val="bg1"/>
                </a:solidFill>
                <a:latin typeface="Calibri"/>
              </a:rPr>
              <a:t>H5</a:t>
            </a:r>
          </a:p>
        </p:txBody>
      </p:sp>
      <p:sp>
        <p:nvSpPr>
          <p:cNvPr id="382" name="Rectangle 381"/>
          <p:cNvSpPr/>
          <p:nvPr/>
        </p:nvSpPr>
        <p:spPr>
          <a:xfrm rot="5400000">
            <a:off x="2760621" y="4201364"/>
            <a:ext cx="383123" cy="362397"/>
          </a:xfrm>
          <a:prstGeom prst="rect">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defTabSz="914400"/>
            <a:r>
              <a:rPr lang="en-US" sz="1200" kern="0" dirty="0">
                <a:solidFill>
                  <a:schemeClr val="bg1"/>
                </a:solidFill>
                <a:latin typeface="Calibri"/>
              </a:rPr>
              <a:t>H6</a:t>
            </a:r>
          </a:p>
        </p:txBody>
      </p:sp>
      <p:sp>
        <p:nvSpPr>
          <p:cNvPr id="383" name="Rectangle 382"/>
          <p:cNvSpPr/>
          <p:nvPr/>
        </p:nvSpPr>
        <p:spPr>
          <a:xfrm rot="5400000">
            <a:off x="2760622" y="4732641"/>
            <a:ext cx="383123" cy="362397"/>
          </a:xfrm>
          <a:prstGeom prst="rect">
            <a:avLst/>
          </a:prstGeom>
          <a:gradFill rotWithShape="1">
            <a:gsLst>
              <a:gs pos="0">
                <a:srgbClr val="C0504D">
                  <a:shade val="51000"/>
                  <a:satMod val="130000"/>
                </a:srgbClr>
              </a:gs>
              <a:gs pos="80000">
                <a:srgbClr val="C0504D">
                  <a:shade val="93000"/>
                  <a:satMod val="130000"/>
                </a:srgbClr>
              </a:gs>
              <a:gs pos="100000">
                <a:srgbClr val="C0504D">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algn="ctr" defTabSz="914400">
              <a:defRPr/>
            </a:pPr>
            <a:r>
              <a:rPr lang="en-US" sz="1200" kern="0" dirty="0">
                <a:solidFill>
                  <a:schemeClr val="bg1"/>
                </a:solidFill>
                <a:latin typeface="Calibri"/>
              </a:rPr>
              <a:t>H7</a:t>
            </a:r>
          </a:p>
        </p:txBody>
      </p:sp>
      <p:sp>
        <p:nvSpPr>
          <p:cNvPr id="384" name="Rectangle 383"/>
          <p:cNvSpPr/>
          <p:nvPr/>
        </p:nvSpPr>
        <p:spPr>
          <a:xfrm rot="5400000">
            <a:off x="2760622" y="5189841"/>
            <a:ext cx="383123" cy="362397"/>
          </a:xfrm>
          <a:prstGeom prst="rect">
            <a:avLst/>
          </a:prstGeom>
          <a:gradFill rotWithShape="1">
            <a:gsLst>
              <a:gs pos="0">
                <a:srgbClr val="C0504D">
                  <a:shade val="51000"/>
                  <a:satMod val="130000"/>
                </a:srgbClr>
              </a:gs>
              <a:gs pos="80000">
                <a:srgbClr val="C0504D">
                  <a:shade val="93000"/>
                  <a:satMod val="130000"/>
                </a:srgbClr>
              </a:gs>
              <a:gs pos="100000">
                <a:srgbClr val="C0504D">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algn="ctr" defTabSz="914400">
              <a:defRPr/>
            </a:pPr>
            <a:r>
              <a:rPr lang="en-US" sz="1200" kern="0" dirty="0">
                <a:solidFill>
                  <a:schemeClr val="bg1"/>
                </a:solidFill>
                <a:latin typeface="Calibri"/>
              </a:rPr>
              <a:t>H8</a:t>
            </a:r>
          </a:p>
        </p:txBody>
      </p:sp>
      <p:sp>
        <p:nvSpPr>
          <p:cNvPr id="385" name="Rectangle 384"/>
          <p:cNvSpPr/>
          <p:nvPr/>
        </p:nvSpPr>
        <p:spPr>
          <a:xfrm rot="5400000">
            <a:off x="2760622" y="5647041"/>
            <a:ext cx="383123" cy="362397"/>
          </a:xfrm>
          <a:prstGeom prst="rect">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defTabSz="914400">
              <a:defRPr/>
            </a:pPr>
            <a:r>
              <a:rPr lang="en-US" sz="1200" kern="0" dirty="0">
                <a:solidFill>
                  <a:schemeClr val="bg1"/>
                </a:solidFill>
                <a:latin typeface="Calibri"/>
              </a:rPr>
              <a:t>H9</a:t>
            </a:r>
          </a:p>
        </p:txBody>
      </p:sp>
      <p:grpSp>
        <p:nvGrpSpPr>
          <p:cNvPr id="386" name="Group 385"/>
          <p:cNvGrpSpPr/>
          <p:nvPr/>
        </p:nvGrpSpPr>
        <p:grpSpPr>
          <a:xfrm>
            <a:off x="3133381" y="2018239"/>
            <a:ext cx="914401" cy="3810000"/>
            <a:chOff x="1609379" y="2018153"/>
            <a:chExt cx="914401" cy="3810000"/>
          </a:xfrm>
        </p:grpSpPr>
        <p:cxnSp>
          <p:nvCxnSpPr>
            <p:cNvPr id="387" name="Straight Connector 386"/>
            <p:cNvCxnSpPr>
              <a:stCxn id="377" idx="0"/>
            </p:cNvCxnSpPr>
            <p:nvPr/>
          </p:nvCxnSpPr>
          <p:spPr>
            <a:xfrm rot="5400000" flipV="1">
              <a:off x="1840366" y="1787166"/>
              <a:ext cx="452426" cy="914400"/>
            </a:xfrm>
            <a:prstGeom prst="line">
              <a:avLst/>
            </a:prstGeom>
          </p:spPr>
          <p:style>
            <a:lnRef idx="2">
              <a:schemeClr val="accent1"/>
            </a:lnRef>
            <a:fillRef idx="0">
              <a:schemeClr val="accent1"/>
            </a:fillRef>
            <a:effectRef idx="1">
              <a:schemeClr val="accent1"/>
            </a:effectRef>
            <a:fontRef idx="minor">
              <a:schemeClr val="tx1"/>
            </a:fontRef>
          </p:style>
        </p:cxnSp>
        <p:cxnSp>
          <p:nvCxnSpPr>
            <p:cNvPr id="388" name="Straight Connector 387"/>
            <p:cNvCxnSpPr>
              <a:stCxn id="378" idx="0"/>
            </p:cNvCxnSpPr>
            <p:nvPr/>
          </p:nvCxnSpPr>
          <p:spPr>
            <a:xfrm rot="5400000" flipH="1" flipV="1">
              <a:off x="2064192" y="2015766"/>
              <a:ext cx="4774" cy="914400"/>
            </a:xfrm>
            <a:prstGeom prst="line">
              <a:avLst/>
            </a:prstGeom>
          </p:spPr>
          <p:style>
            <a:lnRef idx="2">
              <a:schemeClr val="accent1"/>
            </a:lnRef>
            <a:fillRef idx="0">
              <a:schemeClr val="accent1"/>
            </a:fillRef>
            <a:effectRef idx="1">
              <a:schemeClr val="accent1"/>
            </a:effectRef>
            <a:fontRef idx="minor">
              <a:schemeClr val="tx1"/>
            </a:fontRef>
          </p:style>
        </p:cxnSp>
        <p:cxnSp>
          <p:nvCxnSpPr>
            <p:cNvPr id="389" name="Straight Connector 388"/>
            <p:cNvCxnSpPr>
              <a:stCxn id="379" idx="0"/>
            </p:cNvCxnSpPr>
            <p:nvPr/>
          </p:nvCxnSpPr>
          <p:spPr>
            <a:xfrm rot="5400000" flipH="1" flipV="1">
              <a:off x="1835592" y="2244366"/>
              <a:ext cx="461974" cy="914400"/>
            </a:xfrm>
            <a:prstGeom prst="line">
              <a:avLst/>
            </a:prstGeom>
          </p:spPr>
          <p:style>
            <a:lnRef idx="2">
              <a:schemeClr val="accent1"/>
            </a:lnRef>
            <a:fillRef idx="0">
              <a:schemeClr val="accent1"/>
            </a:fillRef>
            <a:effectRef idx="1">
              <a:schemeClr val="accent1"/>
            </a:effectRef>
            <a:fontRef idx="minor">
              <a:schemeClr val="tx1"/>
            </a:fontRef>
          </p:style>
        </p:cxnSp>
        <p:cxnSp>
          <p:nvCxnSpPr>
            <p:cNvPr id="390" name="Straight Connector 389"/>
            <p:cNvCxnSpPr>
              <a:stCxn id="380" idx="0"/>
            </p:cNvCxnSpPr>
            <p:nvPr/>
          </p:nvCxnSpPr>
          <p:spPr>
            <a:xfrm rot="5400000" flipV="1">
              <a:off x="1841427" y="3236027"/>
              <a:ext cx="450303" cy="914400"/>
            </a:xfrm>
            <a:prstGeom prst="line">
              <a:avLst/>
            </a:prstGeom>
          </p:spPr>
          <p:style>
            <a:lnRef idx="2">
              <a:schemeClr val="accent1"/>
            </a:lnRef>
            <a:fillRef idx="0">
              <a:schemeClr val="accent1"/>
            </a:fillRef>
            <a:effectRef idx="1">
              <a:schemeClr val="accent1"/>
            </a:effectRef>
            <a:fontRef idx="minor">
              <a:schemeClr val="tx1"/>
            </a:fontRef>
          </p:style>
        </p:cxnSp>
        <p:cxnSp>
          <p:nvCxnSpPr>
            <p:cNvPr id="391" name="Straight Connector 390"/>
            <p:cNvCxnSpPr>
              <a:stCxn id="381" idx="0"/>
            </p:cNvCxnSpPr>
            <p:nvPr/>
          </p:nvCxnSpPr>
          <p:spPr>
            <a:xfrm rot="5400000" flipH="1" flipV="1">
              <a:off x="2063130" y="3464627"/>
              <a:ext cx="6897" cy="914400"/>
            </a:xfrm>
            <a:prstGeom prst="line">
              <a:avLst/>
            </a:prstGeom>
          </p:spPr>
          <p:style>
            <a:lnRef idx="2">
              <a:schemeClr val="accent1"/>
            </a:lnRef>
            <a:fillRef idx="0">
              <a:schemeClr val="accent1"/>
            </a:fillRef>
            <a:effectRef idx="1">
              <a:schemeClr val="accent1"/>
            </a:effectRef>
            <a:fontRef idx="minor">
              <a:schemeClr val="tx1"/>
            </a:fontRef>
          </p:style>
        </p:cxnSp>
        <p:cxnSp>
          <p:nvCxnSpPr>
            <p:cNvPr id="392" name="Straight Connector 391"/>
            <p:cNvCxnSpPr>
              <a:stCxn id="382" idx="0"/>
            </p:cNvCxnSpPr>
            <p:nvPr/>
          </p:nvCxnSpPr>
          <p:spPr>
            <a:xfrm rot="5400000" flipH="1" flipV="1">
              <a:off x="1834530" y="3693227"/>
              <a:ext cx="464097" cy="914400"/>
            </a:xfrm>
            <a:prstGeom prst="line">
              <a:avLst/>
            </a:prstGeom>
          </p:spPr>
          <p:style>
            <a:lnRef idx="2">
              <a:schemeClr val="accent1"/>
            </a:lnRef>
            <a:fillRef idx="0">
              <a:schemeClr val="accent1"/>
            </a:fillRef>
            <a:effectRef idx="1">
              <a:schemeClr val="accent1"/>
            </a:effectRef>
            <a:fontRef idx="minor">
              <a:schemeClr val="tx1"/>
            </a:fontRef>
          </p:style>
        </p:cxnSp>
        <p:cxnSp>
          <p:nvCxnSpPr>
            <p:cNvPr id="393" name="Straight Connector 392"/>
            <p:cNvCxnSpPr>
              <a:stCxn id="383" idx="0"/>
            </p:cNvCxnSpPr>
            <p:nvPr/>
          </p:nvCxnSpPr>
          <p:spPr>
            <a:xfrm rot="5400000" flipV="1">
              <a:off x="1840367" y="4682766"/>
              <a:ext cx="452426" cy="914400"/>
            </a:xfrm>
            <a:prstGeom prst="line">
              <a:avLst/>
            </a:prstGeom>
          </p:spPr>
          <p:style>
            <a:lnRef idx="2">
              <a:schemeClr val="accent1"/>
            </a:lnRef>
            <a:fillRef idx="0">
              <a:schemeClr val="accent1"/>
            </a:fillRef>
            <a:effectRef idx="1">
              <a:schemeClr val="accent1"/>
            </a:effectRef>
            <a:fontRef idx="minor">
              <a:schemeClr val="tx1"/>
            </a:fontRef>
          </p:style>
        </p:cxnSp>
        <p:cxnSp>
          <p:nvCxnSpPr>
            <p:cNvPr id="394" name="Straight Connector 393"/>
            <p:cNvCxnSpPr>
              <a:stCxn id="384" idx="0"/>
            </p:cNvCxnSpPr>
            <p:nvPr/>
          </p:nvCxnSpPr>
          <p:spPr>
            <a:xfrm rot="5400000" flipH="1" flipV="1">
              <a:off x="2064193" y="4911366"/>
              <a:ext cx="4774" cy="914400"/>
            </a:xfrm>
            <a:prstGeom prst="line">
              <a:avLst/>
            </a:prstGeom>
          </p:spPr>
          <p:style>
            <a:lnRef idx="2">
              <a:schemeClr val="accent1"/>
            </a:lnRef>
            <a:fillRef idx="0">
              <a:schemeClr val="accent1"/>
            </a:fillRef>
            <a:effectRef idx="1">
              <a:schemeClr val="accent1"/>
            </a:effectRef>
            <a:fontRef idx="minor">
              <a:schemeClr val="tx1"/>
            </a:fontRef>
          </p:style>
        </p:cxnSp>
        <p:cxnSp>
          <p:nvCxnSpPr>
            <p:cNvPr id="395" name="Straight Connector 394"/>
            <p:cNvCxnSpPr>
              <a:stCxn id="385" idx="0"/>
            </p:cNvCxnSpPr>
            <p:nvPr/>
          </p:nvCxnSpPr>
          <p:spPr>
            <a:xfrm rot="5400000" flipH="1" flipV="1">
              <a:off x="1835593" y="5139966"/>
              <a:ext cx="461974" cy="914400"/>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396" name="Group 395"/>
          <p:cNvGrpSpPr/>
          <p:nvPr/>
        </p:nvGrpSpPr>
        <p:grpSpPr>
          <a:xfrm>
            <a:off x="3882280" y="2019996"/>
            <a:ext cx="4218132" cy="3810492"/>
            <a:chOff x="2358280" y="2019996"/>
            <a:chExt cx="4218132" cy="3810492"/>
          </a:xfrm>
        </p:grpSpPr>
        <p:cxnSp>
          <p:nvCxnSpPr>
            <p:cNvPr id="397" name="Straight Arrow Connector 396"/>
            <p:cNvCxnSpPr/>
            <p:nvPr/>
          </p:nvCxnSpPr>
          <p:spPr>
            <a:xfrm rot="16200000" flipH="1" flipV="1">
              <a:off x="5223062" y="1927859"/>
              <a:ext cx="685800" cy="1859281"/>
            </a:xfrm>
            <a:prstGeom prst="straightConnector1">
              <a:avLst/>
            </a:prstGeom>
            <a:ln>
              <a:tailEnd type="none"/>
            </a:ln>
          </p:spPr>
          <p:style>
            <a:lnRef idx="2">
              <a:schemeClr val="accent1"/>
            </a:lnRef>
            <a:fillRef idx="0">
              <a:schemeClr val="accent1"/>
            </a:fillRef>
            <a:effectRef idx="1">
              <a:schemeClr val="accent1"/>
            </a:effectRef>
            <a:fontRef idx="minor">
              <a:schemeClr val="tx1"/>
            </a:fontRef>
          </p:style>
        </p:cxnSp>
        <p:cxnSp>
          <p:nvCxnSpPr>
            <p:cNvPr id="398" name="Straight Arrow Connector 397"/>
            <p:cNvCxnSpPr/>
            <p:nvPr/>
          </p:nvCxnSpPr>
          <p:spPr>
            <a:xfrm rot="16200000" flipH="1" flipV="1">
              <a:off x="4803962" y="2346959"/>
              <a:ext cx="1524000" cy="1859281"/>
            </a:xfrm>
            <a:prstGeom prst="straightConnector1">
              <a:avLst/>
            </a:prstGeom>
            <a:ln>
              <a:tailEnd type="none"/>
            </a:ln>
          </p:spPr>
          <p:style>
            <a:lnRef idx="2">
              <a:schemeClr val="accent1"/>
            </a:lnRef>
            <a:fillRef idx="0">
              <a:schemeClr val="accent1"/>
            </a:fillRef>
            <a:effectRef idx="1">
              <a:schemeClr val="accent1"/>
            </a:effectRef>
            <a:fontRef idx="minor">
              <a:schemeClr val="tx1"/>
            </a:fontRef>
          </p:style>
        </p:cxnSp>
        <p:cxnSp>
          <p:nvCxnSpPr>
            <p:cNvPr id="399" name="Straight Arrow Connector 398"/>
            <p:cNvCxnSpPr/>
            <p:nvPr/>
          </p:nvCxnSpPr>
          <p:spPr>
            <a:xfrm rot="16200000" flipV="1">
              <a:off x="5223062" y="2613659"/>
              <a:ext cx="685800" cy="1859281"/>
            </a:xfrm>
            <a:prstGeom prst="straightConnector1">
              <a:avLst/>
            </a:prstGeom>
            <a:ln>
              <a:tailEnd type="none"/>
            </a:ln>
          </p:spPr>
          <p:style>
            <a:lnRef idx="2">
              <a:schemeClr val="accent1"/>
            </a:lnRef>
            <a:fillRef idx="0">
              <a:schemeClr val="accent1"/>
            </a:fillRef>
            <a:effectRef idx="1">
              <a:schemeClr val="accent1"/>
            </a:effectRef>
            <a:fontRef idx="minor">
              <a:schemeClr val="tx1"/>
            </a:fontRef>
          </p:style>
        </p:cxnSp>
        <p:cxnSp>
          <p:nvCxnSpPr>
            <p:cNvPr id="400" name="Straight Arrow Connector 399"/>
            <p:cNvCxnSpPr/>
            <p:nvPr/>
          </p:nvCxnSpPr>
          <p:spPr>
            <a:xfrm rot="16200000" flipH="1" flipV="1">
              <a:off x="5489762" y="3032759"/>
              <a:ext cx="152400" cy="1859281"/>
            </a:xfrm>
            <a:prstGeom prst="straightConnector1">
              <a:avLst/>
            </a:prstGeom>
            <a:ln>
              <a:tailEnd type="none"/>
            </a:ln>
          </p:spPr>
          <p:style>
            <a:lnRef idx="2">
              <a:schemeClr val="accent1"/>
            </a:lnRef>
            <a:fillRef idx="0">
              <a:schemeClr val="accent1"/>
            </a:fillRef>
            <a:effectRef idx="1">
              <a:schemeClr val="accent1"/>
            </a:effectRef>
            <a:fontRef idx="minor">
              <a:schemeClr val="tx1"/>
            </a:fontRef>
          </p:style>
        </p:cxnSp>
        <p:cxnSp>
          <p:nvCxnSpPr>
            <p:cNvPr id="401" name="Straight Arrow Connector 400"/>
            <p:cNvCxnSpPr/>
            <p:nvPr/>
          </p:nvCxnSpPr>
          <p:spPr>
            <a:xfrm rot="16200000" flipH="1" flipV="1">
              <a:off x="5070662" y="3451859"/>
              <a:ext cx="990600" cy="1859281"/>
            </a:xfrm>
            <a:prstGeom prst="straightConnector1">
              <a:avLst/>
            </a:prstGeom>
            <a:ln>
              <a:tailEnd type="none"/>
            </a:ln>
          </p:spPr>
          <p:style>
            <a:lnRef idx="2">
              <a:schemeClr val="accent1"/>
            </a:lnRef>
            <a:fillRef idx="0">
              <a:schemeClr val="accent1"/>
            </a:fillRef>
            <a:effectRef idx="1">
              <a:schemeClr val="accent1"/>
            </a:effectRef>
            <a:fontRef idx="minor">
              <a:schemeClr val="tx1"/>
            </a:fontRef>
          </p:style>
        </p:cxnSp>
        <p:cxnSp>
          <p:nvCxnSpPr>
            <p:cNvPr id="402" name="Straight Arrow Connector 401"/>
            <p:cNvCxnSpPr>
              <a:stCxn id="438" idx="0"/>
            </p:cNvCxnSpPr>
            <p:nvPr/>
          </p:nvCxnSpPr>
          <p:spPr>
            <a:xfrm rot="16200000" flipV="1">
              <a:off x="4461278" y="3375444"/>
              <a:ext cx="2185658" cy="1835569"/>
            </a:xfrm>
            <a:prstGeom prst="straightConnector1">
              <a:avLst/>
            </a:prstGeom>
            <a:ln>
              <a:tailEnd type="none"/>
            </a:ln>
          </p:spPr>
          <p:style>
            <a:lnRef idx="2">
              <a:schemeClr val="accent1"/>
            </a:lnRef>
            <a:fillRef idx="0">
              <a:schemeClr val="accent1"/>
            </a:fillRef>
            <a:effectRef idx="1">
              <a:schemeClr val="accent1"/>
            </a:effectRef>
            <a:fontRef idx="minor">
              <a:schemeClr val="tx1"/>
            </a:fontRef>
          </p:style>
        </p:cxnSp>
        <p:cxnSp>
          <p:nvCxnSpPr>
            <p:cNvPr id="403" name="Straight Arrow Connector 402"/>
            <p:cNvCxnSpPr/>
            <p:nvPr/>
          </p:nvCxnSpPr>
          <p:spPr>
            <a:xfrm rot="16200000" flipV="1">
              <a:off x="4879816" y="3795107"/>
              <a:ext cx="1332439" cy="1819425"/>
            </a:xfrm>
            <a:prstGeom prst="straightConnector1">
              <a:avLst/>
            </a:prstGeom>
            <a:ln>
              <a:tailEnd type="none"/>
            </a:ln>
          </p:spPr>
          <p:style>
            <a:lnRef idx="2">
              <a:schemeClr val="accent1"/>
            </a:lnRef>
            <a:fillRef idx="0">
              <a:schemeClr val="accent1"/>
            </a:fillRef>
            <a:effectRef idx="1">
              <a:schemeClr val="accent1"/>
            </a:effectRef>
            <a:fontRef idx="minor">
              <a:schemeClr val="tx1"/>
            </a:fontRef>
          </p:style>
        </p:cxnSp>
        <p:cxnSp>
          <p:nvCxnSpPr>
            <p:cNvPr id="404" name="Straight Arrow Connector 403"/>
            <p:cNvCxnSpPr>
              <a:stCxn id="438" idx="0"/>
            </p:cNvCxnSpPr>
            <p:nvPr/>
          </p:nvCxnSpPr>
          <p:spPr>
            <a:xfrm rot="16200000" flipV="1">
              <a:off x="5299478" y="4213644"/>
              <a:ext cx="509258" cy="1835569"/>
            </a:xfrm>
            <a:prstGeom prst="straightConnector1">
              <a:avLst/>
            </a:prstGeom>
            <a:ln>
              <a:tailEnd type="none"/>
            </a:ln>
          </p:spPr>
          <p:style>
            <a:lnRef idx="2">
              <a:schemeClr val="accent1"/>
            </a:lnRef>
            <a:fillRef idx="0">
              <a:schemeClr val="accent1"/>
            </a:fillRef>
            <a:effectRef idx="1">
              <a:schemeClr val="accent1"/>
            </a:effectRef>
            <a:fontRef idx="minor">
              <a:schemeClr val="tx1"/>
            </a:fontRef>
          </p:style>
        </p:cxnSp>
        <p:sp>
          <p:nvSpPr>
            <p:cNvPr id="405" name="Rectangle 404"/>
            <p:cNvSpPr/>
            <p:nvPr/>
          </p:nvSpPr>
          <p:spPr>
            <a:xfrm rot="16200000" flipH="1">
              <a:off x="5965803" y="3808991"/>
              <a:ext cx="978209" cy="243008"/>
            </a:xfrm>
            <a:prstGeom prst="rect">
              <a:avLst/>
            </a:prstGeom>
            <a:ln>
              <a:solidFill>
                <a:schemeClr val="tx2"/>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pic>
          <p:nvPicPr>
            <p:cNvPr id="406"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364862" y="3477877"/>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07"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453586" y="3477877"/>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08"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364862" y="3570088"/>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09"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453585" y="3570088"/>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10"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364861" y="366230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11"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453585" y="366230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12"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364861" y="375451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13"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453584" y="375451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14"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364862" y="3846667"/>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15"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453586" y="3846667"/>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16"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364862" y="3938879"/>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17"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453585" y="3938879"/>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18"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364861" y="403109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19"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453585" y="403109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20"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364861" y="4123302"/>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21"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453584" y="4123302"/>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22"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364860" y="4217379"/>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23"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453584" y="4217379"/>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24"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364860" y="430959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25"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453583" y="4309591"/>
              <a:ext cx="92211" cy="72579"/>
            </a:xfrm>
            <a:prstGeom prst="rect">
              <a:avLst/>
            </a:prstGeom>
            <a:noFill/>
            <a:extLst>
              <a:ext uri="{909E8E84-426E-40dd-AFC4-6F175D3DCCD1}">
                <a14:hiddenFill xmlns:a14="http://schemas.microsoft.com/office/drawing/2010/main" xmlns="">
                  <a:solidFill>
                    <a:srgbClr val="FFFFFF"/>
                  </a:solidFill>
                </a14:hiddenFill>
              </a:ext>
            </a:extLst>
          </p:spPr>
        </p:pic>
        <p:sp>
          <p:nvSpPr>
            <p:cNvPr id="426" name="Rectangle 425"/>
            <p:cNvSpPr/>
            <p:nvPr/>
          </p:nvSpPr>
          <p:spPr>
            <a:xfrm rot="16200000" flipH="1">
              <a:off x="5957000" y="5219880"/>
              <a:ext cx="978209" cy="243008"/>
            </a:xfrm>
            <a:prstGeom prst="rect">
              <a:avLst/>
            </a:prstGeom>
            <a:ln>
              <a:solidFill>
                <a:schemeClr val="tx2"/>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pic>
          <p:nvPicPr>
            <p:cNvPr id="427"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373353" y="4888766"/>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28"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462077" y="4888766"/>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29"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373353" y="4980977"/>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30"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462076" y="4980977"/>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31"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373352" y="5073189"/>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32"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462076" y="5073189"/>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33"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373352" y="516540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34"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462075" y="516540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35"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373353" y="5257556"/>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36"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462077" y="5257556"/>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37"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373353" y="5349768"/>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38"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462076" y="5349768"/>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39"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373352" y="5441979"/>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40"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462076" y="5441979"/>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41"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373352" y="553419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42"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462075" y="553419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43"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373351" y="5628268"/>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44"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462075" y="5628268"/>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45"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373351" y="57204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46"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462074" y="5720480"/>
              <a:ext cx="92211" cy="72579"/>
            </a:xfrm>
            <a:prstGeom prst="rect">
              <a:avLst/>
            </a:prstGeom>
            <a:noFill/>
            <a:extLst>
              <a:ext uri="{909E8E84-426E-40dd-AFC4-6F175D3DCCD1}">
                <a14:hiddenFill xmlns:a14="http://schemas.microsoft.com/office/drawing/2010/main" xmlns="">
                  <a:solidFill>
                    <a:srgbClr val="FFFFFF"/>
                  </a:solidFill>
                </a14:hiddenFill>
              </a:ext>
            </a:extLst>
          </p:spPr>
        </p:pic>
        <p:cxnSp>
          <p:nvCxnSpPr>
            <p:cNvPr id="447" name="Straight Arrow Connector 446"/>
            <p:cNvCxnSpPr/>
            <p:nvPr/>
          </p:nvCxnSpPr>
          <p:spPr>
            <a:xfrm rot="16200000" flipH="1" flipV="1">
              <a:off x="4384862" y="2766059"/>
              <a:ext cx="2362200" cy="1859281"/>
            </a:xfrm>
            <a:prstGeom prst="straightConnector1">
              <a:avLst/>
            </a:prstGeom>
            <a:ln>
              <a:tailEnd type="none"/>
            </a:ln>
          </p:spPr>
          <p:style>
            <a:lnRef idx="2">
              <a:schemeClr val="accent1"/>
            </a:lnRef>
            <a:fillRef idx="0">
              <a:schemeClr val="accent1"/>
            </a:fillRef>
            <a:effectRef idx="1">
              <a:schemeClr val="accent1"/>
            </a:effectRef>
            <a:fontRef idx="minor">
              <a:schemeClr val="tx1"/>
            </a:fontRef>
          </p:style>
        </p:cxnSp>
        <p:sp>
          <p:nvSpPr>
            <p:cNvPr id="448" name="Rectangle 447"/>
            <p:cNvSpPr/>
            <p:nvPr/>
          </p:nvSpPr>
          <p:spPr>
            <a:xfrm rot="16200000" flipH="1">
              <a:off x="5965803" y="2387597"/>
              <a:ext cx="978209" cy="243008"/>
            </a:xfrm>
            <a:prstGeom prst="rect">
              <a:avLst/>
            </a:prstGeom>
            <a:ln>
              <a:solidFill>
                <a:schemeClr val="tx2"/>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pic>
          <p:nvPicPr>
            <p:cNvPr id="449"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364862" y="205648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50"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453586" y="205648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51"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364862" y="214869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52"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453585" y="214869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53"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364861" y="2240906"/>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54"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453585" y="2240906"/>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55"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364861" y="2333117"/>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56"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453584" y="2333117"/>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57"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364862" y="242527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58"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453586" y="242527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59"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364862" y="2517485"/>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60"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453585" y="2517485"/>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61"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364861" y="2609696"/>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62"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453585" y="2609696"/>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63"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364861" y="2701908"/>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64"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453584" y="2701908"/>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65"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364860" y="2795985"/>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66"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453584" y="2795985"/>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67"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364860" y="2888197"/>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68"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453583" y="2888197"/>
              <a:ext cx="92211" cy="72579"/>
            </a:xfrm>
            <a:prstGeom prst="rect">
              <a:avLst/>
            </a:prstGeom>
            <a:noFill/>
            <a:extLst>
              <a:ext uri="{909E8E84-426E-40dd-AFC4-6F175D3DCCD1}">
                <a14:hiddenFill xmlns:a14="http://schemas.microsoft.com/office/drawing/2010/main" xmlns="">
                  <a:solidFill>
                    <a:srgbClr val="FFFFFF"/>
                  </a:solidFill>
                </a14:hiddenFill>
              </a:ext>
            </a:extLst>
          </p:spPr>
        </p:pic>
        <p:grpSp>
          <p:nvGrpSpPr>
            <p:cNvPr id="469" name="Group 468"/>
            <p:cNvGrpSpPr/>
            <p:nvPr/>
          </p:nvGrpSpPr>
          <p:grpSpPr>
            <a:xfrm>
              <a:off x="2447579" y="2514600"/>
              <a:ext cx="1859281" cy="2871458"/>
              <a:chOff x="2447578" y="2514514"/>
              <a:chExt cx="1859281" cy="2871458"/>
            </a:xfrm>
          </p:grpSpPr>
          <p:cxnSp>
            <p:nvCxnSpPr>
              <p:cNvPr id="549" name="Straight Arrow Connector 548"/>
              <p:cNvCxnSpPr/>
              <p:nvPr/>
            </p:nvCxnSpPr>
            <p:spPr>
              <a:xfrm rot="5400000" flipV="1">
                <a:off x="3034319" y="1927773"/>
                <a:ext cx="685800" cy="1859281"/>
              </a:xfrm>
              <a:prstGeom prst="straightConnector1">
                <a:avLst/>
              </a:prstGeom>
              <a:ln>
                <a:tailEnd type="none"/>
              </a:ln>
            </p:spPr>
            <p:style>
              <a:lnRef idx="2">
                <a:schemeClr val="accent1"/>
              </a:lnRef>
              <a:fillRef idx="0">
                <a:schemeClr val="accent1"/>
              </a:fillRef>
              <a:effectRef idx="1">
                <a:schemeClr val="accent1"/>
              </a:effectRef>
              <a:fontRef idx="minor">
                <a:schemeClr val="tx1"/>
              </a:fontRef>
            </p:style>
          </p:cxnSp>
          <p:cxnSp>
            <p:nvCxnSpPr>
              <p:cNvPr id="550" name="Straight Arrow Connector 549"/>
              <p:cNvCxnSpPr/>
              <p:nvPr/>
            </p:nvCxnSpPr>
            <p:spPr>
              <a:xfrm rot="5400000" flipV="1">
                <a:off x="2615219" y="2346873"/>
                <a:ext cx="1524000" cy="1859281"/>
              </a:xfrm>
              <a:prstGeom prst="straightConnector1">
                <a:avLst/>
              </a:prstGeom>
              <a:ln>
                <a:tailEnd type="none"/>
              </a:ln>
            </p:spPr>
            <p:style>
              <a:lnRef idx="2">
                <a:schemeClr val="accent1"/>
              </a:lnRef>
              <a:fillRef idx="0">
                <a:schemeClr val="accent1"/>
              </a:fillRef>
              <a:effectRef idx="1">
                <a:schemeClr val="accent1"/>
              </a:effectRef>
              <a:fontRef idx="minor">
                <a:schemeClr val="tx1"/>
              </a:fontRef>
            </p:style>
          </p:cxnSp>
          <p:cxnSp>
            <p:nvCxnSpPr>
              <p:cNvPr id="551" name="Straight Arrow Connector 550"/>
              <p:cNvCxnSpPr/>
              <p:nvPr/>
            </p:nvCxnSpPr>
            <p:spPr>
              <a:xfrm rot="5400000" flipV="1">
                <a:off x="2196119" y="2765973"/>
                <a:ext cx="2362200" cy="1859281"/>
              </a:xfrm>
              <a:prstGeom prst="straightConnector1">
                <a:avLst/>
              </a:prstGeom>
              <a:ln>
                <a:tailEnd type="none"/>
              </a:ln>
            </p:spPr>
            <p:style>
              <a:lnRef idx="2">
                <a:schemeClr val="accent1"/>
              </a:lnRef>
              <a:fillRef idx="0">
                <a:schemeClr val="accent1"/>
              </a:fillRef>
              <a:effectRef idx="1">
                <a:schemeClr val="accent1"/>
              </a:effectRef>
              <a:fontRef idx="minor">
                <a:schemeClr val="tx1"/>
              </a:fontRef>
            </p:style>
          </p:cxnSp>
          <p:cxnSp>
            <p:nvCxnSpPr>
              <p:cNvPr id="552" name="Straight Arrow Connector 551"/>
              <p:cNvCxnSpPr/>
              <p:nvPr/>
            </p:nvCxnSpPr>
            <p:spPr>
              <a:xfrm rot="5400000" flipH="1" flipV="1">
                <a:off x="3034319" y="2613573"/>
                <a:ext cx="685800" cy="1859281"/>
              </a:xfrm>
              <a:prstGeom prst="straightConnector1">
                <a:avLst/>
              </a:prstGeom>
              <a:ln>
                <a:tailEnd type="none"/>
              </a:ln>
            </p:spPr>
            <p:style>
              <a:lnRef idx="2">
                <a:schemeClr val="accent1"/>
              </a:lnRef>
              <a:fillRef idx="0">
                <a:schemeClr val="accent1"/>
              </a:fillRef>
              <a:effectRef idx="1">
                <a:schemeClr val="accent1"/>
              </a:effectRef>
              <a:fontRef idx="minor">
                <a:schemeClr val="tx1"/>
              </a:fontRef>
            </p:style>
          </p:cxnSp>
          <p:cxnSp>
            <p:nvCxnSpPr>
              <p:cNvPr id="553" name="Straight Arrow Connector 552"/>
              <p:cNvCxnSpPr/>
              <p:nvPr/>
            </p:nvCxnSpPr>
            <p:spPr>
              <a:xfrm rot="5400000" flipV="1">
                <a:off x="3301019" y="3032673"/>
                <a:ext cx="152400" cy="1859281"/>
              </a:xfrm>
              <a:prstGeom prst="straightConnector1">
                <a:avLst/>
              </a:prstGeom>
              <a:ln>
                <a:tailEnd type="none"/>
              </a:ln>
            </p:spPr>
            <p:style>
              <a:lnRef idx="2">
                <a:schemeClr val="accent1"/>
              </a:lnRef>
              <a:fillRef idx="0">
                <a:schemeClr val="accent1"/>
              </a:fillRef>
              <a:effectRef idx="1">
                <a:schemeClr val="accent1"/>
              </a:effectRef>
              <a:fontRef idx="minor">
                <a:schemeClr val="tx1"/>
              </a:fontRef>
            </p:style>
          </p:cxnSp>
          <p:cxnSp>
            <p:nvCxnSpPr>
              <p:cNvPr id="554" name="Straight Arrow Connector 553"/>
              <p:cNvCxnSpPr/>
              <p:nvPr/>
            </p:nvCxnSpPr>
            <p:spPr>
              <a:xfrm rot="5400000" flipV="1">
                <a:off x="2881919" y="3451773"/>
                <a:ext cx="990600" cy="1859281"/>
              </a:xfrm>
              <a:prstGeom prst="straightConnector1">
                <a:avLst/>
              </a:prstGeom>
              <a:ln>
                <a:tailEnd type="none"/>
              </a:ln>
            </p:spPr>
            <p:style>
              <a:lnRef idx="2">
                <a:schemeClr val="accent1"/>
              </a:lnRef>
              <a:fillRef idx="0">
                <a:schemeClr val="accent1"/>
              </a:fillRef>
              <a:effectRef idx="1">
                <a:schemeClr val="accent1"/>
              </a:effectRef>
              <a:fontRef idx="minor">
                <a:schemeClr val="tx1"/>
              </a:fontRef>
            </p:style>
          </p:cxnSp>
          <p:cxnSp>
            <p:nvCxnSpPr>
              <p:cNvPr id="555" name="Straight Arrow Connector 554"/>
              <p:cNvCxnSpPr>
                <a:stCxn id="498" idx="0"/>
              </p:cNvCxnSpPr>
              <p:nvPr/>
            </p:nvCxnSpPr>
            <p:spPr>
              <a:xfrm rot="5400000" flipH="1" flipV="1">
                <a:off x="2296245" y="3375358"/>
                <a:ext cx="2185658" cy="1835569"/>
              </a:xfrm>
              <a:prstGeom prst="straightConnector1">
                <a:avLst/>
              </a:prstGeom>
              <a:ln>
                <a:tailEnd type="none"/>
              </a:ln>
            </p:spPr>
            <p:style>
              <a:lnRef idx="2">
                <a:schemeClr val="accent1"/>
              </a:lnRef>
              <a:fillRef idx="0">
                <a:schemeClr val="accent1"/>
              </a:fillRef>
              <a:effectRef idx="1">
                <a:schemeClr val="accent1"/>
              </a:effectRef>
              <a:fontRef idx="minor">
                <a:schemeClr val="tx1"/>
              </a:fontRef>
            </p:style>
          </p:cxnSp>
          <p:cxnSp>
            <p:nvCxnSpPr>
              <p:cNvPr id="556" name="Straight Arrow Connector 555"/>
              <p:cNvCxnSpPr/>
              <p:nvPr/>
            </p:nvCxnSpPr>
            <p:spPr>
              <a:xfrm rot="5400000" flipH="1" flipV="1">
                <a:off x="2730927" y="3795021"/>
                <a:ext cx="1332439" cy="1819425"/>
              </a:xfrm>
              <a:prstGeom prst="straightConnector1">
                <a:avLst/>
              </a:prstGeom>
              <a:ln>
                <a:tailEnd type="none"/>
              </a:ln>
            </p:spPr>
            <p:style>
              <a:lnRef idx="2">
                <a:schemeClr val="accent1"/>
              </a:lnRef>
              <a:fillRef idx="0">
                <a:schemeClr val="accent1"/>
              </a:fillRef>
              <a:effectRef idx="1">
                <a:schemeClr val="accent1"/>
              </a:effectRef>
              <a:fontRef idx="minor">
                <a:schemeClr val="tx1"/>
              </a:fontRef>
            </p:style>
          </p:cxnSp>
          <p:cxnSp>
            <p:nvCxnSpPr>
              <p:cNvPr id="557" name="Straight Arrow Connector 556"/>
              <p:cNvCxnSpPr>
                <a:stCxn id="498" idx="0"/>
              </p:cNvCxnSpPr>
              <p:nvPr/>
            </p:nvCxnSpPr>
            <p:spPr>
              <a:xfrm rot="5400000" flipH="1" flipV="1">
                <a:off x="3134445" y="4213558"/>
                <a:ext cx="509258" cy="1835569"/>
              </a:xfrm>
              <a:prstGeom prst="straightConnector1">
                <a:avLst/>
              </a:prstGeom>
              <a:ln>
                <a:tailEnd type="none"/>
              </a:ln>
            </p:spPr>
            <p:style>
              <a:lnRef idx="2">
                <a:schemeClr val="accent1"/>
              </a:lnRef>
              <a:fillRef idx="0">
                <a:schemeClr val="accent1"/>
              </a:fillRef>
              <a:effectRef idx="1">
                <a:schemeClr val="accent1"/>
              </a:effectRef>
              <a:fontRef idx="minor">
                <a:schemeClr val="tx1"/>
              </a:fontRef>
            </p:style>
          </p:cxnSp>
        </p:grpSp>
        <p:grpSp>
          <p:nvGrpSpPr>
            <p:cNvPr id="470" name="Group 469"/>
            <p:cNvGrpSpPr/>
            <p:nvPr/>
          </p:nvGrpSpPr>
          <p:grpSpPr>
            <a:xfrm>
              <a:off x="2358280" y="2019996"/>
              <a:ext cx="251499" cy="3810492"/>
              <a:chOff x="2358279" y="2019910"/>
              <a:chExt cx="251499" cy="3810492"/>
            </a:xfrm>
          </p:grpSpPr>
          <p:grpSp>
            <p:nvGrpSpPr>
              <p:cNvPr id="483" name="Group 482"/>
              <p:cNvGrpSpPr/>
              <p:nvPr/>
            </p:nvGrpSpPr>
            <p:grpSpPr>
              <a:xfrm rot="5400000">
                <a:off x="1999169" y="2387511"/>
                <a:ext cx="978209" cy="243008"/>
                <a:chOff x="5220661" y="3675707"/>
                <a:chExt cx="978209" cy="243008"/>
              </a:xfrm>
            </p:grpSpPr>
            <p:sp>
              <p:nvSpPr>
                <p:cNvPr id="528" name="Rectangle 527"/>
                <p:cNvSpPr/>
                <p:nvPr/>
              </p:nvSpPr>
              <p:spPr>
                <a:xfrm>
                  <a:off x="5220661" y="3675707"/>
                  <a:ext cx="978209" cy="243008"/>
                </a:xfrm>
                <a:prstGeom prst="rect">
                  <a:avLst/>
                </a:prstGeom>
                <a:ln>
                  <a:solidFill>
                    <a:schemeClr val="tx2"/>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pic>
              <p:nvPicPr>
                <p:cNvPr id="529"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247331"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30"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247331" y="3805705"/>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31"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339542"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32"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339542"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33"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431754"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34"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431754"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35"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523965"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36"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523965" y="380570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37"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616121"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38"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616121" y="3805705"/>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39"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708333"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40"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708333"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41"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800544"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42"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800544"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43"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892756"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44"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892756" y="380570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45"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986833" y="3716979"/>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46"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986833" y="380570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47"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6079045" y="3716979"/>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48"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6079045" y="3805702"/>
                  <a:ext cx="92211" cy="72579"/>
                </a:xfrm>
                <a:prstGeom prst="rect">
                  <a:avLst/>
                </a:prstGeom>
                <a:noFill/>
                <a:extLst>
                  <a:ext uri="{909E8E84-426E-40dd-AFC4-6F175D3DCCD1}">
                    <a14:hiddenFill xmlns:a14="http://schemas.microsoft.com/office/drawing/2010/main" xmlns="">
                      <a:solidFill>
                        <a:srgbClr val="FFFFFF"/>
                      </a:solidFill>
                    </a14:hiddenFill>
                  </a:ext>
                </a:extLst>
              </p:spPr>
            </p:pic>
          </p:grpSp>
          <p:grpSp>
            <p:nvGrpSpPr>
              <p:cNvPr id="484" name="Group 483"/>
              <p:cNvGrpSpPr/>
              <p:nvPr/>
            </p:nvGrpSpPr>
            <p:grpSpPr>
              <a:xfrm rot="5400000">
                <a:off x="1994599" y="3808905"/>
                <a:ext cx="978209" cy="243008"/>
                <a:chOff x="5220661" y="3680277"/>
                <a:chExt cx="978209" cy="243008"/>
              </a:xfrm>
            </p:grpSpPr>
            <p:sp>
              <p:nvSpPr>
                <p:cNvPr id="507" name="Rectangle 506"/>
                <p:cNvSpPr/>
                <p:nvPr/>
              </p:nvSpPr>
              <p:spPr>
                <a:xfrm>
                  <a:off x="5220661" y="3680277"/>
                  <a:ext cx="978209" cy="243008"/>
                </a:xfrm>
                <a:prstGeom prst="rect">
                  <a:avLst/>
                </a:prstGeom>
                <a:ln>
                  <a:solidFill>
                    <a:schemeClr val="tx2"/>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pic>
              <p:nvPicPr>
                <p:cNvPr id="508"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247331"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09"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247331" y="3805705"/>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10"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339542"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11"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339542"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12"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431754"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13"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431754"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14"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523965"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15"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523965" y="380570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16"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616121"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17"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616121" y="3805705"/>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18"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708333"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19"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708333"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20"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800544"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21"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800544"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22"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892756"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23"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892756" y="380570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24"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986833" y="3716979"/>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25"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986833" y="380570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26"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6079045" y="3716979"/>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27"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6079045" y="3805702"/>
                  <a:ext cx="92211" cy="72579"/>
                </a:xfrm>
                <a:prstGeom prst="rect">
                  <a:avLst/>
                </a:prstGeom>
                <a:noFill/>
                <a:extLst>
                  <a:ext uri="{909E8E84-426E-40dd-AFC4-6F175D3DCCD1}">
                    <a14:hiddenFill xmlns:a14="http://schemas.microsoft.com/office/drawing/2010/main" xmlns="">
                      <a:solidFill>
                        <a:srgbClr val="FFFFFF"/>
                      </a:solidFill>
                    </a14:hiddenFill>
                  </a:ext>
                </a:extLst>
              </p:spPr>
            </p:pic>
          </p:grpSp>
          <p:grpSp>
            <p:nvGrpSpPr>
              <p:cNvPr id="485" name="Group 484"/>
              <p:cNvGrpSpPr/>
              <p:nvPr/>
            </p:nvGrpSpPr>
            <p:grpSpPr>
              <a:xfrm rot="5400000">
                <a:off x="1990678" y="5219794"/>
                <a:ext cx="978209" cy="243008"/>
                <a:chOff x="5220661" y="3675707"/>
                <a:chExt cx="978209" cy="243008"/>
              </a:xfrm>
            </p:grpSpPr>
            <p:sp>
              <p:nvSpPr>
                <p:cNvPr id="486" name="Rectangle 485"/>
                <p:cNvSpPr/>
                <p:nvPr/>
              </p:nvSpPr>
              <p:spPr>
                <a:xfrm>
                  <a:off x="5220661" y="3675707"/>
                  <a:ext cx="978209" cy="243008"/>
                </a:xfrm>
                <a:prstGeom prst="rect">
                  <a:avLst/>
                </a:prstGeom>
                <a:ln>
                  <a:solidFill>
                    <a:schemeClr val="tx2"/>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pic>
              <p:nvPicPr>
                <p:cNvPr id="487"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247331"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88"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247331" y="3805705"/>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89"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339542"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90"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339542"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91"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431754"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92"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431754"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93"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523965"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94"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523965" y="380570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95"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616121"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96"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616121" y="3805705"/>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97"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708333"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98"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708333"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99"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800544"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00"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800544"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01"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892756"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02"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892756" y="380570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03"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986833" y="3716979"/>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04"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986833" y="380570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05"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6079045" y="3716979"/>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06"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6079045" y="3805702"/>
                  <a:ext cx="92211" cy="72579"/>
                </a:xfrm>
                <a:prstGeom prst="rect">
                  <a:avLst/>
                </a:prstGeom>
                <a:noFill/>
                <a:extLst>
                  <a:ext uri="{909E8E84-426E-40dd-AFC4-6F175D3DCCD1}">
                    <a14:hiddenFill xmlns:a14="http://schemas.microsoft.com/office/drawing/2010/main" xmlns="">
                      <a:solidFill>
                        <a:srgbClr val="FFFFFF"/>
                      </a:solidFill>
                    </a14:hiddenFill>
                  </a:ext>
                </a:extLst>
              </p:spPr>
            </p:pic>
          </p:grpSp>
        </p:grpSp>
        <p:sp>
          <p:nvSpPr>
            <p:cNvPr id="471" name="Cube 470"/>
            <p:cNvSpPr/>
            <p:nvPr/>
          </p:nvSpPr>
          <p:spPr>
            <a:xfrm rot="5400000" flipH="1">
              <a:off x="4207127" y="2829408"/>
              <a:ext cx="545969" cy="678181"/>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2"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5400000" flipH="1">
              <a:off x="4208668" y="2975732"/>
              <a:ext cx="401955" cy="52954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473" name="Rectangle 83"/>
            <p:cNvSpPr/>
            <p:nvPr/>
          </p:nvSpPr>
          <p:spPr>
            <a:xfrm rot="5400000">
              <a:off x="4412375" y="2632705"/>
              <a:ext cx="125948" cy="653415"/>
            </a:xfrm>
            <a:custGeom>
              <a:avLst/>
              <a:gdLst>
                <a:gd name="connsiteX0" fmla="*/ 0 w 230723"/>
                <a:gd name="connsiteY0" fmla="*/ 0 h 609600"/>
                <a:gd name="connsiteX1" fmla="*/ 230723 w 230723"/>
                <a:gd name="connsiteY1" fmla="*/ 0 h 609600"/>
                <a:gd name="connsiteX2" fmla="*/ 230723 w 230723"/>
                <a:gd name="connsiteY2" fmla="*/ 609600 h 609600"/>
                <a:gd name="connsiteX3" fmla="*/ 0 w 230723"/>
                <a:gd name="connsiteY3" fmla="*/ 609600 h 609600"/>
                <a:gd name="connsiteX4" fmla="*/ 0 w 230723"/>
                <a:gd name="connsiteY4" fmla="*/ 0 h 609600"/>
                <a:gd name="connsiteX0" fmla="*/ 123825 w 230723"/>
                <a:gd name="connsiteY0" fmla="*/ 0 h 645795"/>
                <a:gd name="connsiteX1" fmla="*/ 230723 w 230723"/>
                <a:gd name="connsiteY1" fmla="*/ 36195 h 645795"/>
                <a:gd name="connsiteX2" fmla="*/ 230723 w 230723"/>
                <a:gd name="connsiteY2" fmla="*/ 645795 h 645795"/>
                <a:gd name="connsiteX3" fmla="*/ 0 w 230723"/>
                <a:gd name="connsiteY3" fmla="*/ 645795 h 645795"/>
                <a:gd name="connsiteX4" fmla="*/ 123825 w 230723"/>
                <a:gd name="connsiteY4" fmla="*/ 0 h 645795"/>
                <a:gd name="connsiteX0" fmla="*/ 123825 w 234533"/>
                <a:gd name="connsiteY0" fmla="*/ 0 h 645795"/>
                <a:gd name="connsiteX1" fmla="*/ 234533 w 234533"/>
                <a:gd name="connsiteY1" fmla="*/ 116205 h 645795"/>
                <a:gd name="connsiteX2" fmla="*/ 230723 w 234533"/>
                <a:gd name="connsiteY2" fmla="*/ 645795 h 645795"/>
                <a:gd name="connsiteX3" fmla="*/ 0 w 234533"/>
                <a:gd name="connsiteY3" fmla="*/ 645795 h 645795"/>
                <a:gd name="connsiteX4" fmla="*/ 123825 w 234533"/>
                <a:gd name="connsiteY4" fmla="*/ 0 h 645795"/>
                <a:gd name="connsiteX0" fmla="*/ 13335 w 124043"/>
                <a:gd name="connsiteY0" fmla="*/ 0 h 645795"/>
                <a:gd name="connsiteX1" fmla="*/ 124043 w 124043"/>
                <a:gd name="connsiteY1" fmla="*/ 116205 h 645795"/>
                <a:gd name="connsiteX2" fmla="*/ 120233 w 124043"/>
                <a:gd name="connsiteY2" fmla="*/ 645795 h 645795"/>
                <a:gd name="connsiteX3" fmla="*/ 0 w 124043"/>
                <a:gd name="connsiteY3" fmla="*/ 502920 h 645795"/>
                <a:gd name="connsiteX4" fmla="*/ 13335 w 124043"/>
                <a:gd name="connsiteY4" fmla="*/ 0 h 645795"/>
                <a:gd name="connsiteX0" fmla="*/ 13335 w 125948"/>
                <a:gd name="connsiteY0" fmla="*/ 0 h 628650"/>
                <a:gd name="connsiteX1" fmla="*/ 124043 w 125948"/>
                <a:gd name="connsiteY1" fmla="*/ 116205 h 628650"/>
                <a:gd name="connsiteX2" fmla="*/ 125948 w 125948"/>
                <a:gd name="connsiteY2" fmla="*/ 628650 h 628650"/>
                <a:gd name="connsiteX3" fmla="*/ 0 w 125948"/>
                <a:gd name="connsiteY3" fmla="*/ 502920 h 628650"/>
                <a:gd name="connsiteX4" fmla="*/ 13335 w 125948"/>
                <a:gd name="connsiteY4" fmla="*/ 0 h 628650"/>
                <a:gd name="connsiteX0" fmla="*/ 3810 w 116423"/>
                <a:gd name="connsiteY0" fmla="*/ 0 h 628650"/>
                <a:gd name="connsiteX1" fmla="*/ 114518 w 116423"/>
                <a:gd name="connsiteY1" fmla="*/ 116205 h 628650"/>
                <a:gd name="connsiteX2" fmla="*/ 116423 w 116423"/>
                <a:gd name="connsiteY2" fmla="*/ 628650 h 628650"/>
                <a:gd name="connsiteX3" fmla="*/ 0 w 116423"/>
                <a:gd name="connsiteY3" fmla="*/ 514350 h 628650"/>
                <a:gd name="connsiteX4" fmla="*/ 3810 w 116423"/>
                <a:gd name="connsiteY4" fmla="*/ 0 h 628650"/>
                <a:gd name="connsiteX0" fmla="*/ 0 w 120233"/>
                <a:gd name="connsiteY0" fmla="*/ 0 h 632460"/>
                <a:gd name="connsiteX1" fmla="*/ 118328 w 120233"/>
                <a:gd name="connsiteY1" fmla="*/ 120015 h 632460"/>
                <a:gd name="connsiteX2" fmla="*/ 120233 w 120233"/>
                <a:gd name="connsiteY2" fmla="*/ 632460 h 632460"/>
                <a:gd name="connsiteX3" fmla="*/ 3810 w 120233"/>
                <a:gd name="connsiteY3" fmla="*/ 518160 h 632460"/>
                <a:gd name="connsiteX4" fmla="*/ 0 w 120233"/>
                <a:gd name="connsiteY4" fmla="*/ 0 h 632460"/>
                <a:gd name="connsiteX0" fmla="*/ 0 w 118328"/>
                <a:gd name="connsiteY0" fmla="*/ 0 h 643890"/>
                <a:gd name="connsiteX1" fmla="*/ 116423 w 118328"/>
                <a:gd name="connsiteY1" fmla="*/ 131445 h 643890"/>
                <a:gd name="connsiteX2" fmla="*/ 118328 w 118328"/>
                <a:gd name="connsiteY2" fmla="*/ 643890 h 643890"/>
                <a:gd name="connsiteX3" fmla="*/ 1905 w 118328"/>
                <a:gd name="connsiteY3" fmla="*/ 529590 h 643890"/>
                <a:gd name="connsiteX4" fmla="*/ 0 w 118328"/>
                <a:gd name="connsiteY4" fmla="*/ 0 h 643890"/>
                <a:gd name="connsiteX0" fmla="*/ 0 w 122138"/>
                <a:gd name="connsiteY0" fmla="*/ 0 h 643890"/>
                <a:gd name="connsiteX1" fmla="*/ 122138 w 122138"/>
                <a:gd name="connsiteY1" fmla="*/ 121920 h 643890"/>
                <a:gd name="connsiteX2" fmla="*/ 118328 w 122138"/>
                <a:gd name="connsiteY2" fmla="*/ 643890 h 643890"/>
                <a:gd name="connsiteX3" fmla="*/ 1905 w 122138"/>
                <a:gd name="connsiteY3" fmla="*/ 529590 h 643890"/>
                <a:gd name="connsiteX4" fmla="*/ 0 w 122138"/>
                <a:gd name="connsiteY4" fmla="*/ 0 h 643890"/>
                <a:gd name="connsiteX0" fmla="*/ 0 w 124043"/>
                <a:gd name="connsiteY0" fmla="*/ 0 h 653415"/>
                <a:gd name="connsiteX1" fmla="*/ 122138 w 124043"/>
                <a:gd name="connsiteY1" fmla="*/ 121920 h 653415"/>
                <a:gd name="connsiteX2" fmla="*/ 124043 w 124043"/>
                <a:gd name="connsiteY2" fmla="*/ 653415 h 653415"/>
                <a:gd name="connsiteX3" fmla="*/ 1905 w 124043"/>
                <a:gd name="connsiteY3" fmla="*/ 529590 h 653415"/>
                <a:gd name="connsiteX4" fmla="*/ 0 w 124043"/>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31495 h 653415"/>
                <a:gd name="connsiteX4" fmla="*/ 1905 w 125948"/>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27685 h 653415"/>
                <a:gd name="connsiteX4" fmla="*/ 1905 w 125948"/>
                <a:gd name="connsiteY4" fmla="*/ 0 h 6534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948" h="653415">
                  <a:moveTo>
                    <a:pt x="1905" y="0"/>
                  </a:moveTo>
                  <a:lnTo>
                    <a:pt x="124043" y="121920"/>
                  </a:lnTo>
                  <a:lnTo>
                    <a:pt x="125948" y="653415"/>
                  </a:lnTo>
                  <a:lnTo>
                    <a:pt x="0" y="527685"/>
                  </a:lnTo>
                  <a:lnTo>
                    <a:pt x="1905" y="0"/>
                  </a:lnTo>
                  <a:close/>
                </a:path>
              </a:pathLst>
            </a:custGeom>
            <a:gradFill flip="none" rotWithShape="1">
              <a:gsLst>
                <a:gs pos="0">
                  <a:schemeClr val="dk1">
                    <a:tint val="50000"/>
                    <a:satMod val="300000"/>
                  </a:schemeClr>
                </a:gs>
                <a:gs pos="61000">
                  <a:schemeClr val="dk1">
                    <a:tint val="37000"/>
                    <a:satMod val="300000"/>
                    <a:lumMod val="66000"/>
                  </a:schemeClr>
                </a:gs>
                <a:gs pos="100000">
                  <a:schemeClr val="dk1">
                    <a:tint val="15000"/>
                    <a:satMod val="350000"/>
                  </a:schemeClr>
                </a:gs>
              </a:gsLst>
              <a:lin ang="0" scaled="1"/>
              <a:tileRect/>
            </a:gradFill>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474" name="Rectangle 83"/>
            <p:cNvSpPr/>
            <p:nvPr/>
          </p:nvSpPr>
          <p:spPr>
            <a:xfrm rot="5400000">
              <a:off x="4495241" y="3101823"/>
              <a:ext cx="520283" cy="127635"/>
            </a:xfrm>
            <a:custGeom>
              <a:avLst/>
              <a:gdLst>
                <a:gd name="connsiteX0" fmla="*/ 0 w 230723"/>
                <a:gd name="connsiteY0" fmla="*/ 0 h 609600"/>
                <a:gd name="connsiteX1" fmla="*/ 230723 w 230723"/>
                <a:gd name="connsiteY1" fmla="*/ 0 h 609600"/>
                <a:gd name="connsiteX2" fmla="*/ 230723 w 230723"/>
                <a:gd name="connsiteY2" fmla="*/ 609600 h 609600"/>
                <a:gd name="connsiteX3" fmla="*/ 0 w 230723"/>
                <a:gd name="connsiteY3" fmla="*/ 609600 h 609600"/>
                <a:gd name="connsiteX4" fmla="*/ 0 w 230723"/>
                <a:gd name="connsiteY4" fmla="*/ 0 h 609600"/>
                <a:gd name="connsiteX0" fmla="*/ 123825 w 230723"/>
                <a:gd name="connsiteY0" fmla="*/ 0 h 645795"/>
                <a:gd name="connsiteX1" fmla="*/ 230723 w 230723"/>
                <a:gd name="connsiteY1" fmla="*/ 36195 h 645795"/>
                <a:gd name="connsiteX2" fmla="*/ 230723 w 230723"/>
                <a:gd name="connsiteY2" fmla="*/ 645795 h 645795"/>
                <a:gd name="connsiteX3" fmla="*/ 0 w 230723"/>
                <a:gd name="connsiteY3" fmla="*/ 645795 h 645795"/>
                <a:gd name="connsiteX4" fmla="*/ 123825 w 230723"/>
                <a:gd name="connsiteY4" fmla="*/ 0 h 645795"/>
                <a:gd name="connsiteX0" fmla="*/ 123825 w 234533"/>
                <a:gd name="connsiteY0" fmla="*/ 0 h 645795"/>
                <a:gd name="connsiteX1" fmla="*/ 234533 w 234533"/>
                <a:gd name="connsiteY1" fmla="*/ 116205 h 645795"/>
                <a:gd name="connsiteX2" fmla="*/ 230723 w 234533"/>
                <a:gd name="connsiteY2" fmla="*/ 645795 h 645795"/>
                <a:gd name="connsiteX3" fmla="*/ 0 w 234533"/>
                <a:gd name="connsiteY3" fmla="*/ 645795 h 645795"/>
                <a:gd name="connsiteX4" fmla="*/ 123825 w 234533"/>
                <a:gd name="connsiteY4" fmla="*/ 0 h 645795"/>
                <a:gd name="connsiteX0" fmla="*/ 13335 w 124043"/>
                <a:gd name="connsiteY0" fmla="*/ 0 h 645795"/>
                <a:gd name="connsiteX1" fmla="*/ 124043 w 124043"/>
                <a:gd name="connsiteY1" fmla="*/ 116205 h 645795"/>
                <a:gd name="connsiteX2" fmla="*/ 120233 w 124043"/>
                <a:gd name="connsiteY2" fmla="*/ 645795 h 645795"/>
                <a:gd name="connsiteX3" fmla="*/ 0 w 124043"/>
                <a:gd name="connsiteY3" fmla="*/ 502920 h 645795"/>
                <a:gd name="connsiteX4" fmla="*/ 13335 w 124043"/>
                <a:gd name="connsiteY4" fmla="*/ 0 h 645795"/>
                <a:gd name="connsiteX0" fmla="*/ 13335 w 125948"/>
                <a:gd name="connsiteY0" fmla="*/ 0 h 628650"/>
                <a:gd name="connsiteX1" fmla="*/ 124043 w 125948"/>
                <a:gd name="connsiteY1" fmla="*/ 116205 h 628650"/>
                <a:gd name="connsiteX2" fmla="*/ 125948 w 125948"/>
                <a:gd name="connsiteY2" fmla="*/ 628650 h 628650"/>
                <a:gd name="connsiteX3" fmla="*/ 0 w 125948"/>
                <a:gd name="connsiteY3" fmla="*/ 502920 h 628650"/>
                <a:gd name="connsiteX4" fmla="*/ 13335 w 125948"/>
                <a:gd name="connsiteY4" fmla="*/ 0 h 628650"/>
                <a:gd name="connsiteX0" fmla="*/ 3810 w 116423"/>
                <a:gd name="connsiteY0" fmla="*/ 0 h 628650"/>
                <a:gd name="connsiteX1" fmla="*/ 114518 w 116423"/>
                <a:gd name="connsiteY1" fmla="*/ 116205 h 628650"/>
                <a:gd name="connsiteX2" fmla="*/ 116423 w 116423"/>
                <a:gd name="connsiteY2" fmla="*/ 628650 h 628650"/>
                <a:gd name="connsiteX3" fmla="*/ 0 w 116423"/>
                <a:gd name="connsiteY3" fmla="*/ 514350 h 628650"/>
                <a:gd name="connsiteX4" fmla="*/ 3810 w 116423"/>
                <a:gd name="connsiteY4" fmla="*/ 0 h 628650"/>
                <a:gd name="connsiteX0" fmla="*/ 0 w 120233"/>
                <a:gd name="connsiteY0" fmla="*/ 0 h 632460"/>
                <a:gd name="connsiteX1" fmla="*/ 118328 w 120233"/>
                <a:gd name="connsiteY1" fmla="*/ 120015 h 632460"/>
                <a:gd name="connsiteX2" fmla="*/ 120233 w 120233"/>
                <a:gd name="connsiteY2" fmla="*/ 632460 h 632460"/>
                <a:gd name="connsiteX3" fmla="*/ 3810 w 120233"/>
                <a:gd name="connsiteY3" fmla="*/ 518160 h 632460"/>
                <a:gd name="connsiteX4" fmla="*/ 0 w 120233"/>
                <a:gd name="connsiteY4" fmla="*/ 0 h 632460"/>
                <a:gd name="connsiteX0" fmla="*/ 0 w 118328"/>
                <a:gd name="connsiteY0" fmla="*/ 0 h 643890"/>
                <a:gd name="connsiteX1" fmla="*/ 116423 w 118328"/>
                <a:gd name="connsiteY1" fmla="*/ 131445 h 643890"/>
                <a:gd name="connsiteX2" fmla="*/ 118328 w 118328"/>
                <a:gd name="connsiteY2" fmla="*/ 643890 h 643890"/>
                <a:gd name="connsiteX3" fmla="*/ 1905 w 118328"/>
                <a:gd name="connsiteY3" fmla="*/ 529590 h 643890"/>
                <a:gd name="connsiteX4" fmla="*/ 0 w 118328"/>
                <a:gd name="connsiteY4" fmla="*/ 0 h 643890"/>
                <a:gd name="connsiteX0" fmla="*/ 0 w 122138"/>
                <a:gd name="connsiteY0" fmla="*/ 0 h 643890"/>
                <a:gd name="connsiteX1" fmla="*/ 122138 w 122138"/>
                <a:gd name="connsiteY1" fmla="*/ 121920 h 643890"/>
                <a:gd name="connsiteX2" fmla="*/ 118328 w 122138"/>
                <a:gd name="connsiteY2" fmla="*/ 643890 h 643890"/>
                <a:gd name="connsiteX3" fmla="*/ 1905 w 122138"/>
                <a:gd name="connsiteY3" fmla="*/ 529590 h 643890"/>
                <a:gd name="connsiteX4" fmla="*/ 0 w 122138"/>
                <a:gd name="connsiteY4" fmla="*/ 0 h 643890"/>
                <a:gd name="connsiteX0" fmla="*/ 0 w 124043"/>
                <a:gd name="connsiteY0" fmla="*/ 0 h 653415"/>
                <a:gd name="connsiteX1" fmla="*/ 122138 w 124043"/>
                <a:gd name="connsiteY1" fmla="*/ 121920 h 653415"/>
                <a:gd name="connsiteX2" fmla="*/ 124043 w 124043"/>
                <a:gd name="connsiteY2" fmla="*/ 653415 h 653415"/>
                <a:gd name="connsiteX3" fmla="*/ 1905 w 124043"/>
                <a:gd name="connsiteY3" fmla="*/ 529590 h 653415"/>
                <a:gd name="connsiteX4" fmla="*/ 0 w 124043"/>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31495 h 653415"/>
                <a:gd name="connsiteX4" fmla="*/ 1905 w 125948"/>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27685 h 653415"/>
                <a:gd name="connsiteX4" fmla="*/ 1905 w 125948"/>
                <a:gd name="connsiteY4" fmla="*/ 0 h 653415"/>
                <a:gd name="connsiteX0" fmla="*/ 1905 w 305018"/>
                <a:gd name="connsiteY0" fmla="*/ 0 h 527685"/>
                <a:gd name="connsiteX1" fmla="*/ 124043 w 305018"/>
                <a:gd name="connsiteY1" fmla="*/ 121920 h 527685"/>
                <a:gd name="connsiteX2" fmla="*/ 305018 w 305018"/>
                <a:gd name="connsiteY2" fmla="*/ 358140 h 527685"/>
                <a:gd name="connsiteX3" fmla="*/ 0 w 305018"/>
                <a:gd name="connsiteY3" fmla="*/ 527685 h 527685"/>
                <a:gd name="connsiteX4" fmla="*/ 1905 w 305018"/>
                <a:gd name="connsiteY4" fmla="*/ 0 h 527685"/>
                <a:gd name="connsiteX0" fmla="*/ 62865 w 365978"/>
                <a:gd name="connsiteY0" fmla="*/ 0 h 360045"/>
                <a:gd name="connsiteX1" fmla="*/ 185003 w 365978"/>
                <a:gd name="connsiteY1" fmla="*/ 121920 h 360045"/>
                <a:gd name="connsiteX2" fmla="*/ 365978 w 365978"/>
                <a:gd name="connsiteY2" fmla="*/ 358140 h 360045"/>
                <a:gd name="connsiteX3" fmla="*/ 0 w 365978"/>
                <a:gd name="connsiteY3" fmla="*/ 360045 h 360045"/>
                <a:gd name="connsiteX4" fmla="*/ 62865 w 365978"/>
                <a:gd name="connsiteY4" fmla="*/ 0 h 360045"/>
                <a:gd name="connsiteX0" fmla="*/ 0 w 489803"/>
                <a:gd name="connsiteY0" fmla="*/ 123825 h 238125"/>
                <a:gd name="connsiteX1" fmla="*/ 308828 w 489803"/>
                <a:gd name="connsiteY1" fmla="*/ 0 h 238125"/>
                <a:gd name="connsiteX2" fmla="*/ 489803 w 489803"/>
                <a:gd name="connsiteY2" fmla="*/ 236220 h 238125"/>
                <a:gd name="connsiteX3" fmla="*/ 123825 w 489803"/>
                <a:gd name="connsiteY3" fmla="*/ 238125 h 238125"/>
                <a:gd name="connsiteX4" fmla="*/ 0 w 489803"/>
                <a:gd name="connsiteY4" fmla="*/ 123825 h 238125"/>
                <a:gd name="connsiteX0" fmla="*/ 0 w 489803"/>
                <a:gd name="connsiteY0" fmla="*/ 15240 h 129540"/>
                <a:gd name="connsiteX1" fmla="*/ 331688 w 489803"/>
                <a:gd name="connsiteY1" fmla="*/ 0 h 129540"/>
                <a:gd name="connsiteX2" fmla="*/ 489803 w 489803"/>
                <a:gd name="connsiteY2" fmla="*/ 127635 h 129540"/>
                <a:gd name="connsiteX3" fmla="*/ 123825 w 489803"/>
                <a:gd name="connsiteY3" fmla="*/ 129540 h 129540"/>
                <a:gd name="connsiteX4" fmla="*/ 0 w 489803"/>
                <a:gd name="connsiteY4" fmla="*/ 15240 h 129540"/>
                <a:gd name="connsiteX0" fmla="*/ 0 w 489803"/>
                <a:gd name="connsiteY0" fmla="*/ 1905 h 116205"/>
                <a:gd name="connsiteX1" fmla="*/ 385028 w 489803"/>
                <a:gd name="connsiteY1" fmla="*/ 0 h 116205"/>
                <a:gd name="connsiteX2" fmla="*/ 489803 w 489803"/>
                <a:gd name="connsiteY2" fmla="*/ 114300 h 116205"/>
                <a:gd name="connsiteX3" fmla="*/ 123825 w 489803"/>
                <a:gd name="connsiteY3" fmla="*/ 116205 h 116205"/>
                <a:gd name="connsiteX4" fmla="*/ 0 w 489803"/>
                <a:gd name="connsiteY4" fmla="*/ 1905 h 116205"/>
                <a:gd name="connsiteX0" fmla="*/ 0 w 505043"/>
                <a:gd name="connsiteY0" fmla="*/ 0 h 121920"/>
                <a:gd name="connsiteX1" fmla="*/ 400268 w 505043"/>
                <a:gd name="connsiteY1" fmla="*/ 5715 h 121920"/>
                <a:gd name="connsiteX2" fmla="*/ 505043 w 505043"/>
                <a:gd name="connsiteY2" fmla="*/ 120015 h 121920"/>
                <a:gd name="connsiteX3" fmla="*/ 139065 w 505043"/>
                <a:gd name="connsiteY3" fmla="*/ 121920 h 121920"/>
                <a:gd name="connsiteX4" fmla="*/ 0 w 505043"/>
                <a:gd name="connsiteY4" fmla="*/ 0 h 121920"/>
                <a:gd name="connsiteX0" fmla="*/ 0 w 505043"/>
                <a:gd name="connsiteY0" fmla="*/ 1905 h 123825"/>
                <a:gd name="connsiteX1" fmla="*/ 404078 w 505043"/>
                <a:gd name="connsiteY1" fmla="*/ 0 h 123825"/>
                <a:gd name="connsiteX2" fmla="*/ 505043 w 505043"/>
                <a:gd name="connsiteY2" fmla="*/ 121920 h 123825"/>
                <a:gd name="connsiteX3" fmla="*/ 139065 w 505043"/>
                <a:gd name="connsiteY3" fmla="*/ 123825 h 123825"/>
                <a:gd name="connsiteX4" fmla="*/ 0 w 505043"/>
                <a:gd name="connsiteY4" fmla="*/ 1905 h 123825"/>
                <a:gd name="connsiteX0" fmla="*/ 0 w 514568"/>
                <a:gd name="connsiteY0" fmla="*/ 1905 h 123825"/>
                <a:gd name="connsiteX1" fmla="*/ 404078 w 514568"/>
                <a:gd name="connsiteY1" fmla="*/ 0 h 123825"/>
                <a:gd name="connsiteX2" fmla="*/ 514568 w 514568"/>
                <a:gd name="connsiteY2" fmla="*/ 121920 h 123825"/>
                <a:gd name="connsiteX3" fmla="*/ 139065 w 514568"/>
                <a:gd name="connsiteY3" fmla="*/ 123825 h 123825"/>
                <a:gd name="connsiteX4" fmla="*/ 0 w 514568"/>
                <a:gd name="connsiteY4" fmla="*/ 1905 h 123825"/>
                <a:gd name="connsiteX0" fmla="*/ 0 w 514568"/>
                <a:gd name="connsiteY0" fmla="*/ 1905 h 123825"/>
                <a:gd name="connsiteX1" fmla="*/ 398363 w 514568"/>
                <a:gd name="connsiteY1" fmla="*/ 0 h 123825"/>
                <a:gd name="connsiteX2" fmla="*/ 514568 w 514568"/>
                <a:gd name="connsiteY2" fmla="*/ 121920 h 123825"/>
                <a:gd name="connsiteX3" fmla="*/ 139065 w 514568"/>
                <a:gd name="connsiteY3" fmla="*/ 123825 h 123825"/>
                <a:gd name="connsiteX4" fmla="*/ 0 w 514568"/>
                <a:gd name="connsiteY4" fmla="*/ 1905 h 123825"/>
                <a:gd name="connsiteX0" fmla="*/ 0 w 514568"/>
                <a:gd name="connsiteY0" fmla="*/ 1905 h 121920"/>
                <a:gd name="connsiteX1" fmla="*/ 398363 w 514568"/>
                <a:gd name="connsiteY1" fmla="*/ 0 h 121920"/>
                <a:gd name="connsiteX2" fmla="*/ 514568 w 514568"/>
                <a:gd name="connsiteY2" fmla="*/ 121920 h 121920"/>
                <a:gd name="connsiteX3" fmla="*/ 129540 w 514568"/>
                <a:gd name="connsiteY3" fmla="*/ 121920 h 121920"/>
                <a:gd name="connsiteX4" fmla="*/ 0 w 514568"/>
                <a:gd name="connsiteY4" fmla="*/ 1905 h 121920"/>
                <a:gd name="connsiteX0" fmla="*/ 0 w 520283"/>
                <a:gd name="connsiteY0" fmla="*/ 1905 h 125730"/>
                <a:gd name="connsiteX1" fmla="*/ 398363 w 520283"/>
                <a:gd name="connsiteY1" fmla="*/ 0 h 125730"/>
                <a:gd name="connsiteX2" fmla="*/ 520283 w 520283"/>
                <a:gd name="connsiteY2" fmla="*/ 125730 h 125730"/>
                <a:gd name="connsiteX3" fmla="*/ 129540 w 520283"/>
                <a:gd name="connsiteY3" fmla="*/ 121920 h 125730"/>
                <a:gd name="connsiteX4" fmla="*/ 0 w 520283"/>
                <a:gd name="connsiteY4" fmla="*/ 1905 h 125730"/>
                <a:gd name="connsiteX0" fmla="*/ 0 w 520283"/>
                <a:gd name="connsiteY0" fmla="*/ 1905 h 127635"/>
                <a:gd name="connsiteX1" fmla="*/ 398363 w 520283"/>
                <a:gd name="connsiteY1" fmla="*/ 0 h 127635"/>
                <a:gd name="connsiteX2" fmla="*/ 520283 w 520283"/>
                <a:gd name="connsiteY2" fmla="*/ 125730 h 127635"/>
                <a:gd name="connsiteX3" fmla="*/ 133350 w 520283"/>
                <a:gd name="connsiteY3" fmla="*/ 127635 h 127635"/>
                <a:gd name="connsiteX4" fmla="*/ 0 w 520283"/>
                <a:gd name="connsiteY4" fmla="*/ 1905 h 127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0283" h="127635">
                  <a:moveTo>
                    <a:pt x="0" y="1905"/>
                  </a:moveTo>
                  <a:lnTo>
                    <a:pt x="398363" y="0"/>
                  </a:lnTo>
                  <a:lnTo>
                    <a:pt x="520283" y="125730"/>
                  </a:lnTo>
                  <a:lnTo>
                    <a:pt x="133350" y="127635"/>
                  </a:lnTo>
                  <a:lnTo>
                    <a:pt x="0" y="1905"/>
                  </a:lnTo>
                  <a:close/>
                </a:path>
              </a:pathLst>
            </a:custGeom>
            <a:gradFill>
              <a:gsLst>
                <a:gs pos="0">
                  <a:schemeClr val="dk1">
                    <a:tint val="50000"/>
                    <a:satMod val="300000"/>
                  </a:schemeClr>
                </a:gs>
                <a:gs pos="61000">
                  <a:schemeClr val="dk1">
                    <a:tint val="37000"/>
                    <a:satMod val="300000"/>
                    <a:lumMod val="66000"/>
                  </a:schemeClr>
                </a:gs>
                <a:gs pos="100000">
                  <a:schemeClr val="dk1">
                    <a:tint val="15000"/>
                    <a:satMod val="350000"/>
                  </a:schemeClr>
                </a:gs>
              </a:gsLst>
            </a:gradFill>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475" name="Cube 474"/>
            <p:cNvSpPr/>
            <p:nvPr/>
          </p:nvSpPr>
          <p:spPr>
            <a:xfrm rot="5400000" flipH="1">
              <a:off x="4203206" y="3692743"/>
              <a:ext cx="545969" cy="678181"/>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6"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5400000" flipH="1">
              <a:off x="4204747" y="3839067"/>
              <a:ext cx="401955" cy="52954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477" name="Rectangle 83"/>
            <p:cNvSpPr/>
            <p:nvPr/>
          </p:nvSpPr>
          <p:spPr>
            <a:xfrm rot="5400000">
              <a:off x="4408454" y="3496040"/>
              <a:ext cx="125948" cy="653415"/>
            </a:xfrm>
            <a:custGeom>
              <a:avLst/>
              <a:gdLst>
                <a:gd name="connsiteX0" fmla="*/ 0 w 230723"/>
                <a:gd name="connsiteY0" fmla="*/ 0 h 609600"/>
                <a:gd name="connsiteX1" fmla="*/ 230723 w 230723"/>
                <a:gd name="connsiteY1" fmla="*/ 0 h 609600"/>
                <a:gd name="connsiteX2" fmla="*/ 230723 w 230723"/>
                <a:gd name="connsiteY2" fmla="*/ 609600 h 609600"/>
                <a:gd name="connsiteX3" fmla="*/ 0 w 230723"/>
                <a:gd name="connsiteY3" fmla="*/ 609600 h 609600"/>
                <a:gd name="connsiteX4" fmla="*/ 0 w 230723"/>
                <a:gd name="connsiteY4" fmla="*/ 0 h 609600"/>
                <a:gd name="connsiteX0" fmla="*/ 123825 w 230723"/>
                <a:gd name="connsiteY0" fmla="*/ 0 h 645795"/>
                <a:gd name="connsiteX1" fmla="*/ 230723 w 230723"/>
                <a:gd name="connsiteY1" fmla="*/ 36195 h 645795"/>
                <a:gd name="connsiteX2" fmla="*/ 230723 w 230723"/>
                <a:gd name="connsiteY2" fmla="*/ 645795 h 645795"/>
                <a:gd name="connsiteX3" fmla="*/ 0 w 230723"/>
                <a:gd name="connsiteY3" fmla="*/ 645795 h 645795"/>
                <a:gd name="connsiteX4" fmla="*/ 123825 w 230723"/>
                <a:gd name="connsiteY4" fmla="*/ 0 h 645795"/>
                <a:gd name="connsiteX0" fmla="*/ 123825 w 234533"/>
                <a:gd name="connsiteY0" fmla="*/ 0 h 645795"/>
                <a:gd name="connsiteX1" fmla="*/ 234533 w 234533"/>
                <a:gd name="connsiteY1" fmla="*/ 116205 h 645795"/>
                <a:gd name="connsiteX2" fmla="*/ 230723 w 234533"/>
                <a:gd name="connsiteY2" fmla="*/ 645795 h 645795"/>
                <a:gd name="connsiteX3" fmla="*/ 0 w 234533"/>
                <a:gd name="connsiteY3" fmla="*/ 645795 h 645795"/>
                <a:gd name="connsiteX4" fmla="*/ 123825 w 234533"/>
                <a:gd name="connsiteY4" fmla="*/ 0 h 645795"/>
                <a:gd name="connsiteX0" fmla="*/ 13335 w 124043"/>
                <a:gd name="connsiteY0" fmla="*/ 0 h 645795"/>
                <a:gd name="connsiteX1" fmla="*/ 124043 w 124043"/>
                <a:gd name="connsiteY1" fmla="*/ 116205 h 645795"/>
                <a:gd name="connsiteX2" fmla="*/ 120233 w 124043"/>
                <a:gd name="connsiteY2" fmla="*/ 645795 h 645795"/>
                <a:gd name="connsiteX3" fmla="*/ 0 w 124043"/>
                <a:gd name="connsiteY3" fmla="*/ 502920 h 645795"/>
                <a:gd name="connsiteX4" fmla="*/ 13335 w 124043"/>
                <a:gd name="connsiteY4" fmla="*/ 0 h 645795"/>
                <a:gd name="connsiteX0" fmla="*/ 13335 w 125948"/>
                <a:gd name="connsiteY0" fmla="*/ 0 h 628650"/>
                <a:gd name="connsiteX1" fmla="*/ 124043 w 125948"/>
                <a:gd name="connsiteY1" fmla="*/ 116205 h 628650"/>
                <a:gd name="connsiteX2" fmla="*/ 125948 w 125948"/>
                <a:gd name="connsiteY2" fmla="*/ 628650 h 628650"/>
                <a:gd name="connsiteX3" fmla="*/ 0 w 125948"/>
                <a:gd name="connsiteY3" fmla="*/ 502920 h 628650"/>
                <a:gd name="connsiteX4" fmla="*/ 13335 w 125948"/>
                <a:gd name="connsiteY4" fmla="*/ 0 h 628650"/>
                <a:gd name="connsiteX0" fmla="*/ 3810 w 116423"/>
                <a:gd name="connsiteY0" fmla="*/ 0 h 628650"/>
                <a:gd name="connsiteX1" fmla="*/ 114518 w 116423"/>
                <a:gd name="connsiteY1" fmla="*/ 116205 h 628650"/>
                <a:gd name="connsiteX2" fmla="*/ 116423 w 116423"/>
                <a:gd name="connsiteY2" fmla="*/ 628650 h 628650"/>
                <a:gd name="connsiteX3" fmla="*/ 0 w 116423"/>
                <a:gd name="connsiteY3" fmla="*/ 514350 h 628650"/>
                <a:gd name="connsiteX4" fmla="*/ 3810 w 116423"/>
                <a:gd name="connsiteY4" fmla="*/ 0 h 628650"/>
                <a:gd name="connsiteX0" fmla="*/ 0 w 120233"/>
                <a:gd name="connsiteY0" fmla="*/ 0 h 632460"/>
                <a:gd name="connsiteX1" fmla="*/ 118328 w 120233"/>
                <a:gd name="connsiteY1" fmla="*/ 120015 h 632460"/>
                <a:gd name="connsiteX2" fmla="*/ 120233 w 120233"/>
                <a:gd name="connsiteY2" fmla="*/ 632460 h 632460"/>
                <a:gd name="connsiteX3" fmla="*/ 3810 w 120233"/>
                <a:gd name="connsiteY3" fmla="*/ 518160 h 632460"/>
                <a:gd name="connsiteX4" fmla="*/ 0 w 120233"/>
                <a:gd name="connsiteY4" fmla="*/ 0 h 632460"/>
                <a:gd name="connsiteX0" fmla="*/ 0 w 118328"/>
                <a:gd name="connsiteY0" fmla="*/ 0 h 643890"/>
                <a:gd name="connsiteX1" fmla="*/ 116423 w 118328"/>
                <a:gd name="connsiteY1" fmla="*/ 131445 h 643890"/>
                <a:gd name="connsiteX2" fmla="*/ 118328 w 118328"/>
                <a:gd name="connsiteY2" fmla="*/ 643890 h 643890"/>
                <a:gd name="connsiteX3" fmla="*/ 1905 w 118328"/>
                <a:gd name="connsiteY3" fmla="*/ 529590 h 643890"/>
                <a:gd name="connsiteX4" fmla="*/ 0 w 118328"/>
                <a:gd name="connsiteY4" fmla="*/ 0 h 643890"/>
                <a:gd name="connsiteX0" fmla="*/ 0 w 122138"/>
                <a:gd name="connsiteY0" fmla="*/ 0 h 643890"/>
                <a:gd name="connsiteX1" fmla="*/ 122138 w 122138"/>
                <a:gd name="connsiteY1" fmla="*/ 121920 h 643890"/>
                <a:gd name="connsiteX2" fmla="*/ 118328 w 122138"/>
                <a:gd name="connsiteY2" fmla="*/ 643890 h 643890"/>
                <a:gd name="connsiteX3" fmla="*/ 1905 w 122138"/>
                <a:gd name="connsiteY3" fmla="*/ 529590 h 643890"/>
                <a:gd name="connsiteX4" fmla="*/ 0 w 122138"/>
                <a:gd name="connsiteY4" fmla="*/ 0 h 643890"/>
                <a:gd name="connsiteX0" fmla="*/ 0 w 124043"/>
                <a:gd name="connsiteY0" fmla="*/ 0 h 653415"/>
                <a:gd name="connsiteX1" fmla="*/ 122138 w 124043"/>
                <a:gd name="connsiteY1" fmla="*/ 121920 h 653415"/>
                <a:gd name="connsiteX2" fmla="*/ 124043 w 124043"/>
                <a:gd name="connsiteY2" fmla="*/ 653415 h 653415"/>
                <a:gd name="connsiteX3" fmla="*/ 1905 w 124043"/>
                <a:gd name="connsiteY3" fmla="*/ 529590 h 653415"/>
                <a:gd name="connsiteX4" fmla="*/ 0 w 124043"/>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31495 h 653415"/>
                <a:gd name="connsiteX4" fmla="*/ 1905 w 125948"/>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27685 h 653415"/>
                <a:gd name="connsiteX4" fmla="*/ 1905 w 125948"/>
                <a:gd name="connsiteY4" fmla="*/ 0 h 6534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948" h="653415">
                  <a:moveTo>
                    <a:pt x="1905" y="0"/>
                  </a:moveTo>
                  <a:lnTo>
                    <a:pt x="124043" y="121920"/>
                  </a:lnTo>
                  <a:lnTo>
                    <a:pt x="125948" y="653415"/>
                  </a:lnTo>
                  <a:lnTo>
                    <a:pt x="0" y="527685"/>
                  </a:lnTo>
                  <a:lnTo>
                    <a:pt x="1905" y="0"/>
                  </a:lnTo>
                  <a:close/>
                </a:path>
              </a:pathLst>
            </a:custGeom>
            <a:gradFill flip="none" rotWithShape="1">
              <a:gsLst>
                <a:gs pos="0">
                  <a:schemeClr val="dk1">
                    <a:tint val="50000"/>
                    <a:satMod val="300000"/>
                  </a:schemeClr>
                </a:gs>
                <a:gs pos="61000">
                  <a:schemeClr val="dk1">
                    <a:tint val="37000"/>
                    <a:satMod val="300000"/>
                    <a:lumMod val="66000"/>
                  </a:schemeClr>
                </a:gs>
                <a:gs pos="100000">
                  <a:schemeClr val="dk1">
                    <a:tint val="15000"/>
                    <a:satMod val="350000"/>
                  </a:schemeClr>
                </a:gs>
              </a:gsLst>
              <a:lin ang="0" scaled="1"/>
              <a:tileRect/>
            </a:gradFill>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478" name="Rectangle 83"/>
            <p:cNvSpPr/>
            <p:nvPr/>
          </p:nvSpPr>
          <p:spPr>
            <a:xfrm rot="5400000">
              <a:off x="4491320" y="3965158"/>
              <a:ext cx="520283" cy="127635"/>
            </a:xfrm>
            <a:custGeom>
              <a:avLst/>
              <a:gdLst>
                <a:gd name="connsiteX0" fmla="*/ 0 w 230723"/>
                <a:gd name="connsiteY0" fmla="*/ 0 h 609600"/>
                <a:gd name="connsiteX1" fmla="*/ 230723 w 230723"/>
                <a:gd name="connsiteY1" fmla="*/ 0 h 609600"/>
                <a:gd name="connsiteX2" fmla="*/ 230723 w 230723"/>
                <a:gd name="connsiteY2" fmla="*/ 609600 h 609600"/>
                <a:gd name="connsiteX3" fmla="*/ 0 w 230723"/>
                <a:gd name="connsiteY3" fmla="*/ 609600 h 609600"/>
                <a:gd name="connsiteX4" fmla="*/ 0 w 230723"/>
                <a:gd name="connsiteY4" fmla="*/ 0 h 609600"/>
                <a:gd name="connsiteX0" fmla="*/ 123825 w 230723"/>
                <a:gd name="connsiteY0" fmla="*/ 0 h 645795"/>
                <a:gd name="connsiteX1" fmla="*/ 230723 w 230723"/>
                <a:gd name="connsiteY1" fmla="*/ 36195 h 645795"/>
                <a:gd name="connsiteX2" fmla="*/ 230723 w 230723"/>
                <a:gd name="connsiteY2" fmla="*/ 645795 h 645795"/>
                <a:gd name="connsiteX3" fmla="*/ 0 w 230723"/>
                <a:gd name="connsiteY3" fmla="*/ 645795 h 645795"/>
                <a:gd name="connsiteX4" fmla="*/ 123825 w 230723"/>
                <a:gd name="connsiteY4" fmla="*/ 0 h 645795"/>
                <a:gd name="connsiteX0" fmla="*/ 123825 w 234533"/>
                <a:gd name="connsiteY0" fmla="*/ 0 h 645795"/>
                <a:gd name="connsiteX1" fmla="*/ 234533 w 234533"/>
                <a:gd name="connsiteY1" fmla="*/ 116205 h 645795"/>
                <a:gd name="connsiteX2" fmla="*/ 230723 w 234533"/>
                <a:gd name="connsiteY2" fmla="*/ 645795 h 645795"/>
                <a:gd name="connsiteX3" fmla="*/ 0 w 234533"/>
                <a:gd name="connsiteY3" fmla="*/ 645795 h 645795"/>
                <a:gd name="connsiteX4" fmla="*/ 123825 w 234533"/>
                <a:gd name="connsiteY4" fmla="*/ 0 h 645795"/>
                <a:gd name="connsiteX0" fmla="*/ 13335 w 124043"/>
                <a:gd name="connsiteY0" fmla="*/ 0 h 645795"/>
                <a:gd name="connsiteX1" fmla="*/ 124043 w 124043"/>
                <a:gd name="connsiteY1" fmla="*/ 116205 h 645795"/>
                <a:gd name="connsiteX2" fmla="*/ 120233 w 124043"/>
                <a:gd name="connsiteY2" fmla="*/ 645795 h 645795"/>
                <a:gd name="connsiteX3" fmla="*/ 0 w 124043"/>
                <a:gd name="connsiteY3" fmla="*/ 502920 h 645795"/>
                <a:gd name="connsiteX4" fmla="*/ 13335 w 124043"/>
                <a:gd name="connsiteY4" fmla="*/ 0 h 645795"/>
                <a:gd name="connsiteX0" fmla="*/ 13335 w 125948"/>
                <a:gd name="connsiteY0" fmla="*/ 0 h 628650"/>
                <a:gd name="connsiteX1" fmla="*/ 124043 w 125948"/>
                <a:gd name="connsiteY1" fmla="*/ 116205 h 628650"/>
                <a:gd name="connsiteX2" fmla="*/ 125948 w 125948"/>
                <a:gd name="connsiteY2" fmla="*/ 628650 h 628650"/>
                <a:gd name="connsiteX3" fmla="*/ 0 w 125948"/>
                <a:gd name="connsiteY3" fmla="*/ 502920 h 628650"/>
                <a:gd name="connsiteX4" fmla="*/ 13335 w 125948"/>
                <a:gd name="connsiteY4" fmla="*/ 0 h 628650"/>
                <a:gd name="connsiteX0" fmla="*/ 3810 w 116423"/>
                <a:gd name="connsiteY0" fmla="*/ 0 h 628650"/>
                <a:gd name="connsiteX1" fmla="*/ 114518 w 116423"/>
                <a:gd name="connsiteY1" fmla="*/ 116205 h 628650"/>
                <a:gd name="connsiteX2" fmla="*/ 116423 w 116423"/>
                <a:gd name="connsiteY2" fmla="*/ 628650 h 628650"/>
                <a:gd name="connsiteX3" fmla="*/ 0 w 116423"/>
                <a:gd name="connsiteY3" fmla="*/ 514350 h 628650"/>
                <a:gd name="connsiteX4" fmla="*/ 3810 w 116423"/>
                <a:gd name="connsiteY4" fmla="*/ 0 h 628650"/>
                <a:gd name="connsiteX0" fmla="*/ 0 w 120233"/>
                <a:gd name="connsiteY0" fmla="*/ 0 h 632460"/>
                <a:gd name="connsiteX1" fmla="*/ 118328 w 120233"/>
                <a:gd name="connsiteY1" fmla="*/ 120015 h 632460"/>
                <a:gd name="connsiteX2" fmla="*/ 120233 w 120233"/>
                <a:gd name="connsiteY2" fmla="*/ 632460 h 632460"/>
                <a:gd name="connsiteX3" fmla="*/ 3810 w 120233"/>
                <a:gd name="connsiteY3" fmla="*/ 518160 h 632460"/>
                <a:gd name="connsiteX4" fmla="*/ 0 w 120233"/>
                <a:gd name="connsiteY4" fmla="*/ 0 h 632460"/>
                <a:gd name="connsiteX0" fmla="*/ 0 w 118328"/>
                <a:gd name="connsiteY0" fmla="*/ 0 h 643890"/>
                <a:gd name="connsiteX1" fmla="*/ 116423 w 118328"/>
                <a:gd name="connsiteY1" fmla="*/ 131445 h 643890"/>
                <a:gd name="connsiteX2" fmla="*/ 118328 w 118328"/>
                <a:gd name="connsiteY2" fmla="*/ 643890 h 643890"/>
                <a:gd name="connsiteX3" fmla="*/ 1905 w 118328"/>
                <a:gd name="connsiteY3" fmla="*/ 529590 h 643890"/>
                <a:gd name="connsiteX4" fmla="*/ 0 w 118328"/>
                <a:gd name="connsiteY4" fmla="*/ 0 h 643890"/>
                <a:gd name="connsiteX0" fmla="*/ 0 w 122138"/>
                <a:gd name="connsiteY0" fmla="*/ 0 h 643890"/>
                <a:gd name="connsiteX1" fmla="*/ 122138 w 122138"/>
                <a:gd name="connsiteY1" fmla="*/ 121920 h 643890"/>
                <a:gd name="connsiteX2" fmla="*/ 118328 w 122138"/>
                <a:gd name="connsiteY2" fmla="*/ 643890 h 643890"/>
                <a:gd name="connsiteX3" fmla="*/ 1905 w 122138"/>
                <a:gd name="connsiteY3" fmla="*/ 529590 h 643890"/>
                <a:gd name="connsiteX4" fmla="*/ 0 w 122138"/>
                <a:gd name="connsiteY4" fmla="*/ 0 h 643890"/>
                <a:gd name="connsiteX0" fmla="*/ 0 w 124043"/>
                <a:gd name="connsiteY0" fmla="*/ 0 h 653415"/>
                <a:gd name="connsiteX1" fmla="*/ 122138 w 124043"/>
                <a:gd name="connsiteY1" fmla="*/ 121920 h 653415"/>
                <a:gd name="connsiteX2" fmla="*/ 124043 w 124043"/>
                <a:gd name="connsiteY2" fmla="*/ 653415 h 653415"/>
                <a:gd name="connsiteX3" fmla="*/ 1905 w 124043"/>
                <a:gd name="connsiteY3" fmla="*/ 529590 h 653415"/>
                <a:gd name="connsiteX4" fmla="*/ 0 w 124043"/>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31495 h 653415"/>
                <a:gd name="connsiteX4" fmla="*/ 1905 w 125948"/>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27685 h 653415"/>
                <a:gd name="connsiteX4" fmla="*/ 1905 w 125948"/>
                <a:gd name="connsiteY4" fmla="*/ 0 h 653415"/>
                <a:gd name="connsiteX0" fmla="*/ 1905 w 305018"/>
                <a:gd name="connsiteY0" fmla="*/ 0 h 527685"/>
                <a:gd name="connsiteX1" fmla="*/ 124043 w 305018"/>
                <a:gd name="connsiteY1" fmla="*/ 121920 h 527685"/>
                <a:gd name="connsiteX2" fmla="*/ 305018 w 305018"/>
                <a:gd name="connsiteY2" fmla="*/ 358140 h 527685"/>
                <a:gd name="connsiteX3" fmla="*/ 0 w 305018"/>
                <a:gd name="connsiteY3" fmla="*/ 527685 h 527685"/>
                <a:gd name="connsiteX4" fmla="*/ 1905 w 305018"/>
                <a:gd name="connsiteY4" fmla="*/ 0 h 527685"/>
                <a:gd name="connsiteX0" fmla="*/ 62865 w 365978"/>
                <a:gd name="connsiteY0" fmla="*/ 0 h 360045"/>
                <a:gd name="connsiteX1" fmla="*/ 185003 w 365978"/>
                <a:gd name="connsiteY1" fmla="*/ 121920 h 360045"/>
                <a:gd name="connsiteX2" fmla="*/ 365978 w 365978"/>
                <a:gd name="connsiteY2" fmla="*/ 358140 h 360045"/>
                <a:gd name="connsiteX3" fmla="*/ 0 w 365978"/>
                <a:gd name="connsiteY3" fmla="*/ 360045 h 360045"/>
                <a:gd name="connsiteX4" fmla="*/ 62865 w 365978"/>
                <a:gd name="connsiteY4" fmla="*/ 0 h 360045"/>
                <a:gd name="connsiteX0" fmla="*/ 0 w 489803"/>
                <a:gd name="connsiteY0" fmla="*/ 123825 h 238125"/>
                <a:gd name="connsiteX1" fmla="*/ 308828 w 489803"/>
                <a:gd name="connsiteY1" fmla="*/ 0 h 238125"/>
                <a:gd name="connsiteX2" fmla="*/ 489803 w 489803"/>
                <a:gd name="connsiteY2" fmla="*/ 236220 h 238125"/>
                <a:gd name="connsiteX3" fmla="*/ 123825 w 489803"/>
                <a:gd name="connsiteY3" fmla="*/ 238125 h 238125"/>
                <a:gd name="connsiteX4" fmla="*/ 0 w 489803"/>
                <a:gd name="connsiteY4" fmla="*/ 123825 h 238125"/>
                <a:gd name="connsiteX0" fmla="*/ 0 w 489803"/>
                <a:gd name="connsiteY0" fmla="*/ 15240 h 129540"/>
                <a:gd name="connsiteX1" fmla="*/ 331688 w 489803"/>
                <a:gd name="connsiteY1" fmla="*/ 0 h 129540"/>
                <a:gd name="connsiteX2" fmla="*/ 489803 w 489803"/>
                <a:gd name="connsiteY2" fmla="*/ 127635 h 129540"/>
                <a:gd name="connsiteX3" fmla="*/ 123825 w 489803"/>
                <a:gd name="connsiteY3" fmla="*/ 129540 h 129540"/>
                <a:gd name="connsiteX4" fmla="*/ 0 w 489803"/>
                <a:gd name="connsiteY4" fmla="*/ 15240 h 129540"/>
                <a:gd name="connsiteX0" fmla="*/ 0 w 489803"/>
                <a:gd name="connsiteY0" fmla="*/ 1905 h 116205"/>
                <a:gd name="connsiteX1" fmla="*/ 385028 w 489803"/>
                <a:gd name="connsiteY1" fmla="*/ 0 h 116205"/>
                <a:gd name="connsiteX2" fmla="*/ 489803 w 489803"/>
                <a:gd name="connsiteY2" fmla="*/ 114300 h 116205"/>
                <a:gd name="connsiteX3" fmla="*/ 123825 w 489803"/>
                <a:gd name="connsiteY3" fmla="*/ 116205 h 116205"/>
                <a:gd name="connsiteX4" fmla="*/ 0 w 489803"/>
                <a:gd name="connsiteY4" fmla="*/ 1905 h 116205"/>
                <a:gd name="connsiteX0" fmla="*/ 0 w 505043"/>
                <a:gd name="connsiteY0" fmla="*/ 0 h 121920"/>
                <a:gd name="connsiteX1" fmla="*/ 400268 w 505043"/>
                <a:gd name="connsiteY1" fmla="*/ 5715 h 121920"/>
                <a:gd name="connsiteX2" fmla="*/ 505043 w 505043"/>
                <a:gd name="connsiteY2" fmla="*/ 120015 h 121920"/>
                <a:gd name="connsiteX3" fmla="*/ 139065 w 505043"/>
                <a:gd name="connsiteY3" fmla="*/ 121920 h 121920"/>
                <a:gd name="connsiteX4" fmla="*/ 0 w 505043"/>
                <a:gd name="connsiteY4" fmla="*/ 0 h 121920"/>
                <a:gd name="connsiteX0" fmla="*/ 0 w 505043"/>
                <a:gd name="connsiteY0" fmla="*/ 1905 h 123825"/>
                <a:gd name="connsiteX1" fmla="*/ 404078 w 505043"/>
                <a:gd name="connsiteY1" fmla="*/ 0 h 123825"/>
                <a:gd name="connsiteX2" fmla="*/ 505043 w 505043"/>
                <a:gd name="connsiteY2" fmla="*/ 121920 h 123825"/>
                <a:gd name="connsiteX3" fmla="*/ 139065 w 505043"/>
                <a:gd name="connsiteY3" fmla="*/ 123825 h 123825"/>
                <a:gd name="connsiteX4" fmla="*/ 0 w 505043"/>
                <a:gd name="connsiteY4" fmla="*/ 1905 h 123825"/>
                <a:gd name="connsiteX0" fmla="*/ 0 w 514568"/>
                <a:gd name="connsiteY0" fmla="*/ 1905 h 123825"/>
                <a:gd name="connsiteX1" fmla="*/ 404078 w 514568"/>
                <a:gd name="connsiteY1" fmla="*/ 0 h 123825"/>
                <a:gd name="connsiteX2" fmla="*/ 514568 w 514568"/>
                <a:gd name="connsiteY2" fmla="*/ 121920 h 123825"/>
                <a:gd name="connsiteX3" fmla="*/ 139065 w 514568"/>
                <a:gd name="connsiteY3" fmla="*/ 123825 h 123825"/>
                <a:gd name="connsiteX4" fmla="*/ 0 w 514568"/>
                <a:gd name="connsiteY4" fmla="*/ 1905 h 123825"/>
                <a:gd name="connsiteX0" fmla="*/ 0 w 514568"/>
                <a:gd name="connsiteY0" fmla="*/ 1905 h 123825"/>
                <a:gd name="connsiteX1" fmla="*/ 398363 w 514568"/>
                <a:gd name="connsiteY1" fmla="*/ 0 h 123825"/>
                <a:gd name="connsiteX2" fmla="*/ 514568 w 514568"/>
                <a:gd name="connsiteY2" fmla="*/ 121920 h 123825"/>
                <a:gd name="connsiteX3" fmla="*/ 139065 w 514568"/>
                <a:gd name="connsiteY3" fmla="*/ 123825 h 123825"/>
                <a:gd name="connsiteX4" fmla="*/ 0 w 514568"/>
                <a:gd name="connsiteY4" fmla="*/ 1905 h 123825"/>
                <a:gd name="connsiteX0" fmla="*/ 0 w 514568"/>
                <a:gd name="connsiteY0" fmla="*/ 1905 h 121920"/>
                <a:gd name="connsiteX1" fmla="*/ 398363 w 514568"/>
                <a:gd name="connsiteY1" fmla="*/ 0 h 121920"/>
                <a:gd name="connsiteX2" fmla="*/ 514568 w 514568"/>
                <a:gd name="connsiteY2" fmla="*/ 121920 h 121920"/>
                <a:gd name="connsiteX3" fmla="*/ 129540 w 514568"/>
                <a:gd name="connsiteY3" fmla="*/ 121920 h 121920"/>
                <a:gd name="connsiteX4" fmla="*/ 0 w 514568"/>
                <a:gd name="connsiteY4" fmla="*/ 1905 h 121920"/>
                <a:gd name="connsiteX0" fmla="*/ 0 w 520283"/>
                <a:gd name="connsiteY0" fmla="*/ 1905 h 125730"/>
                <a:gd name="connsiteX1" fmla="*/ 398363 w 520283"/>
                <a:gd name="connsiteY1" fmla="*/ 0 h 125730"/>
                <a:gd name="connsiteX2" fmla="*/ 520283 w 520283"/>
                <a:gd name="connsiteY2" fmla="*/ 125730 h 125730"/>
                <a:gd name="connsiteX3" fmla="*/ 129540 w 520283"/>
                <a:gd name="connsiteY3" fmla="*/ 121920 h 125730"/>
                <a:gd name="connsiteX4" fmla="*/ 0 w 520283"/>
                <a:gd name="connsiteY4" fmla="*/ 1905 h 125730"/>
                <a:gd name="connsiteX0" fmla="*/ 0 w 520283"/>
                <a:gd name="connsiteY0" fmla="*/ 1905 h 127635"/>
                <a:gd name="connsiteX1" fmla="*/ 398363 w 520283"/>
                <a:gd name="connsiteY1" fmla="*/ 0 h 127635"/>
                <a:gd name="connsiteX2" fmla="*/ 520283 w 520283"/>
                <a:gd name="connsiteY2" fmla="*/ 125730 h 127635"/>
                <a:gd name="connsiteX3" fmla="*/ 133350 w 520283"/>
                <a:gd name="connsiteY3" fmla="*/ 127635 h 127635"/>
                <a:gd name="connsiteX4" fmla="*/ 0 w 520283"/>
                <a:gd name="connsiteY4" fmla="*/ 1905 h 127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0283" h="127635">
                  <a:moveTo>
                    <a:pt x="0" y="1905"/>
                  </a:moveTo>
                  <a:lnTo>
                    <a:pt x="398363" y="0"/>
                  </a:lnTo>
                  <a:lnTo>
                    <a:pt x="520283" y="125730"/>
                  </a:lnTo>
                  <a:lnTo>
                    <a:pt x="133350" y="127635"/>
                  </a:lnTo>
                  <a:lnTo>
                    <a:pt x="0" y="1905"/>
                  </a:lnTo>
                  <a:close/>
                </a:path>
              </a:pathLst>
            </a:custGeom>
            <a:gradFill>
              <a:gsLst>
                <a:gs pos="0">
                  <a:schemeClr val="dk1">
                    <a:tint val="50000"/>
                    <a:satMod val="300000"/>
                  </a:schemeClr>
                </a:gs>
                <a:gs pos="61000">
                  <a:schemeClr val="dk1">
                    <a:tint val="37000"/>
                    <a:satMod val="300000"/>
                    <a:lumMod val="66000"/>
                  </a:schemeClr>
                </a:gs>
                <a:gs pos="100000">
                  <a:schemeClr val="dk1">
                    <a:tint val="15000"/>
                    <a:satMod val="350000"/>
                  </a:schemeClr>
                </a:gs>
              </a:gsLst>
            </a:gradFill>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479" name="Cube 478"/>
            <p:cNvSpPr/>
            <p:nvPr/>
          </p:nvSpPr>
          <p:spPr>
            <a:xfrm rot="5400000" flipH="1">
              <a:off x="4190085" y="4569439"/>
              <a:ext cx="545969" cy="678181"/>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80"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5400000" flipH="1">
              <a:off x="4191626" y="4715763"/>
              <a:ext cx="401955" cy="52954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481" name="Rectangle 83"/>
            <p:cNvSpPr/>
            <p:nvPr/>
          </p:nvSpPr>
          <p:spPr>
            <a:xfrm rot="5400000">
              <a:off x="4395333" y="4372736"/>
              <a:ext cx="125948" cy="653415"/>
            </a:xfrm>
            <a:custGeom>
              <a:avLst/>
              <a:gdLst>
                <a:gd name="connsiteX0" fmla="*/ 0 w 230723"/>
                <a:gd name="connsiteY0" fmla="*/ 0 h 609600"/>
                <a:gd name="connsiteX1" fmla="*/ 230723 w 230723"/>
                <a:gd name="connsiteY1" fmla="*/ 0 h 609600"/>
                <a:gd name="connsiteX2" fmla="*/ 230723 w 230723"/>
                <a:gd name="connsiteY2" fmla="*/ 609600 h 609600"/>
                <a:gd name="connsiteX3" fmla="*/ 0 w 230723"/>
                <a:gd name="connsiteY3" fmla="*/ 609600 h 609600"/>
                <a:gd name="connsiteX4" fmla="*/ 0 w 230723"/>
                <a:gd name="connsiteY4" fmla="*/ 0 h 609600"/>
                <a:gd name="connsiteX0" fmla="*/ 123825 w 230723"/>
                <a:gd name="connsiteY0" fmla="*/ 0 h 645795"/>
                <a:gd name="connsiteX1" fmla="*/ 230723 w 230723"/>
                <a:gd name="connsiteY1" fmla="*/ 36195 h 645795"/>
                <a:gd name="connsiteX2" fmla="*/ 230723 w 230723"/>
                <a:gd name="connsiteY2" fmla="*/ 645795 h 645795"/>
                <a:gd name="connsiteX3" fmla="*/ 0 w 230723"/>
                <a:gd name="connsiteY3" fmla="*/ 645795 h 645795"/>
                <a:gd name="connsiteX4" fmla="*/ 123825 w 230723"/>
                <a:gd name="connsiteY4" fmla="*/ 0 h 645795"/>
                <a:gd name="connsiteX0" fmla="*/ 123825 w 234533"/>
                <a:gd name="connsiteY0" fmla="*/ 0 h 645795"/>
                <a:gd name="connsiteX1" fmla="*/ 234533 w 234533"/>
                <a:gd name="connsiteY1" fmla="*/ 116205 h 645795"/>
                <a:gd name="connsiteX2" fmla="*/ 230723 w 234533"/>
                <a:gd name="connsiteY2" fmla="*/ 645795 h 645795"/>
                <a:gd name="connsiteX3" fmla="*/ 0 w 234533"/>
                <a:gd name="connsiteY3" fmla="*/ 645795 h 645795"/>
                <a:gd name="connsiteX4" fmla="*/ 123825 w 234533"/>
                <a:gd name="connsiteY4" fmla="*/ 0 h 645795"/>
                <a:gd name="connsiteX0" fmla="*/ 13335 w 124043"/>
                <a:gd name="connsiteY0" fmla="*/ 0 h 645795"/>
                <a:gd name="connsiteX1" fmla="*/ 124043 w 124043"/>
                <a:gd name="connsiteY1" fmla="*/ 116205 h 645795"/>
                <a:gd name="connsiteX2" fmla="*/ 120233 w 124043"/>
                <a:gd name="connsiteY2" fmla="*/ 645795 h 645795"/>
                <a:gd name="connsiteX3" fmla="*/ 0 w 124043"/>
                <a:gd name="connsiteY3" fmla="*/ 502920 h 645795"/>
                <a:gd name="connsiteX4" fmla="*/ 13335 w 124043"/>
                <a:gd name="connsiteY4" fmla="*/ 0 h 645795"/>
                <a:gd name="connsiteX0" fmla="*/ 13335 w 125948"/>
                <a:gd name="connsiteY0" fmla="*/ 0 h 628650"/>
                <a:gd name="connsiteX1" fmla="*/ 124043 w 125948"/>
                <a:gd name="connsiteY1" fmla="*/ 116205 h 628650"/>
                <a:gd name="connsiteX2" fmla="*/ 125948 w 125948"/>
                <a:gd name="connsiteY2" fmla="*/ 628650 h 628650"/>
                <a:gd name="connsiteX3" fmla="*/ 0 w 125948"/>
                <a:gd name="connsiteY3" fmla="*/ 502920 h 628650"/>
                <a:gd name="connsiteX4" fmla="*/ 13335 w 125948"/>
                <a:gd name="connsiteY4" fmla="*/ 0 h 628650"/>
                <a:gd name="connsiteX0" fmla="*/ 3810 w 116423"/>
                <a:gd name="connsiteY0" fmla="*/ 0 h 628650"/>
                <a:gd name="connsiteX1" fmla="*/ 114518 w 116423"/>
                <a:gd name="connsiteY1" fmla="*/ 116205 h 628650"/>
                <a:gd name="connsiteX2" fmla="*/ 116423 w 116423"/>
                <a:gd name="connsiteY2" fmla="*/ 628650 h 628650"/>
                <a:gd name="connsiteX3" fmla="*/ 0 w 116423"/>
                <a:gd name="connsiteY3" fmla="*/ 514350 h 628650"/>
                <a:gd name="connsiteX4" fmla="*/ 3810 w 116423"/>
                <a:gd name="connsiteY4" fmla="*/ 0 h 628650"/>
                <a:gd name="connsiteX0" fmla="*/ 0 w 120233"/>
                <a:gd name="connsiteY0" fmla="*/ 0 h 632460"/>
                <a:gd name="connsiteX1" fmla="*/ 118328 w 120233"/>
                <a:gd name="connsiteY1" fmla="*/ 120015 h 632460"/>
                <a:gd name="connsiteX2" fmla="*/ 120233 w 120233"/>
                <a:gd name="connsiteY2" fmla="*/ 632460 h 632460"/>
                <a:gd name="connsiteX3" fmla="*/ 3810 w 120233"/>
                <a:gd name="connsiteY3" fmla="*/ 518160 h 632460"/>
                <a:gd name="connsiteX4" fmla="*/ 0 w 120233"/>
                <a:gd name="connsiteY4" fmla="*/ 0 h 632460"/>
                <a:gd name="connsiteX0" fmla="*/ 0 w 118328"/>
                <a:gd name="connsiteY0" fmla="*/ 0 h 643890"/>
                <a:gd name="connsiteX1" fmla="*/ 116423 w 118328"/>
                <a:gd name="connsiteY1" fmla="*/ 131445 h 643890"/>
                <a:gd name="connsiteX2" fmla="*/ 118328 w 118328"/>
                <a:gd name="connsiteY2" fmla="*/ 643890 h 643890"/>
                <a:gd name="connsiteX3" fmla="*/ 1905 w 118328"/>
                <a:gd name="connsiteY3" fmla="*/ 529590 h 643890"/>
                <a:gd name="connsiteX4" fmla="*/ 0 w 118328"/>
                <a:gd name="connsiteY4" fmla="*/ 0 h 643890"/>
                <a:gd name="connsiteX0" fmla="*/ 0 w 122138"/>
                <a:gd name="connsiteY0" fmla="*/ 0 h 643890"/>
                <a:gd name="connsiteX1" fmla="*/ 122138 w 122138"/>
                <a:gd name="connsiteY1" fmla="*/ 121920 h 643890"/>
                <a:gd name="connsiteX2" fmla="*/ 118328 w 122138"/>
                <a:gd name="connsiteY2" fmla="*/ 643890 h 643890"/>
                <a:gd name="connsiteX3" fmla="*/ 1905 w 122138"/>
                <a:gd name="connsiteY3" fmla="*/ 529590 h 643890"/>
                <a:gd name="connsiteX4" fmla="*/ 0 w 122138"/>
                <a:gd name="connsiteY4" fmla="*/ 0 h 643890"/>
                <a:gd name="connsiteX0" fmla="*/ 0 w 124043"/>
                <a:gd name="connsiteY0" fmla="*/ 0 h 653415"/>
                <a:gd name="connsiteX1" fmla="*/ 122138 w 124043"/>
                <a:gd name="connsiteY1" fmla="*/ 121920 h 653415"/>
                <a:gd name="connsiteX2" fmla="*/ 124043 w 124043"/>
                <a:gd name="connsiteY2" fmla="*/ 653415 h 653415"/>
                <a:gd name="connsiteX3" fmla="*/ 1905 w 124043"/>
                <a:gd name="connsiteY3" fmla="*/ 529590 h 653415"/>
                <a:gd name="connsiteX4" fmla="*/ 0 w 124043"/>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31495 h 653415"/>
                <a:gd name="connsiteX4" fmla="*/ 1905 w 125948"/>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27685 h 653415"/>
                <a:gd name="connsiteX4" fmla="*/ 1905 w 125948"/>
                <a:gd name="connsiteY4" fmla="*/ 0 h 6534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948" h="653415">
                  <a:moveTo>
                    <a:pt x="1905" y="0"/>
                  </a:moveTo>
                  <a:lnTo>
                    <a:pt x="124043" y="121920"/>
                  </a:lnTo>
                  <a:lnTo>
                    <a:pt x="125948" y="653415"/>
                  </a:lnTo>
                  <a:lnTo>
                    <a:pt x="0" y="527685"/>
                  </a:lnTo>
                  <a:lnTo>
                    <a:pt x="1905" y="0"/>
                  </a:lnTo>
                  <a:close/>
                </a:path>
              </a:pathLst>
            </a:custGeom>
            <a:gradFill flip="none" rotWithShape="1">
              <a:gsLst>
                <a:gs pos="0">
                  <a:schemeClr val="dk1">
                    <a:tint val="50000"/>
                    <a:satMod val="300000"/>
                  </a:schemeClr>
                </a:gs>
                <a:gs pos="61000">
                  <a:schemeClr val="dk1">
                    <a:tint val="37000"/>
                    <a:satMod val="300000"/>
                    <a:lumMod val="66000"/>
                  </a:schemeClr>
                </a:gs>
                <a:gs pos="100000">
                  <a:schemeClr val="dk1">
                    <a:tint val="15000"/>
                    <a:satMod val="350000"/>
                  </a:schemeClr>
                </a:gs>
              </a:gsLst>
              <a:lin ang="0" scaled="1"/>
              <a:tileRect/>
            </a:gradFill>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482" name="Rectangle 83"/>
            <p:cNvSpPr/>
            <p:nvPr/>
          </p:nvSpPr>
          <p:spPr>
            <a:xfrm rot="5400000">
              <a:off x="4478199" y="4841854"/>
              <a:ext cx="520283" cy="127635"/>
            </a:xfrm>
            <a:custGeom>
              <a:avLst/>
              <a:gdLst>
                <a:gd name="connsiteX0" fmla="*/ 0 w 230723"/>
                <a:gd name="connsiteY0" fmla="*/ 0 h 609600"/>
                <a:gd name="connsiteX1" fmla="*/ 230723 w 230723"/>
                <a:gd name="connsiteY1" fmla="*/ 0 h 609600"/>
                <a:gd name="connsiteX2" fmla="*/ 230723 w 230723"/>
                <a:gd name="connsiteY2" fmla="*/ 609600 h 609600"/>
                <a:gd name="connsiteX3" fmla="*/ 0 w 230723"/>
                <a:gd name="connsiteY3" fmla="*/ 609600 h 609600"/>
                <a:gd name="connsiteX4" fmla="*/ 0 w 230723"/>
                <a:gd name="connsiteY4" fmla="*/ 0 h 609600"/>
                <a:gd name="connsiteX0" fmla="*/ 123825 w 230723"/>
                <a:gd name="connsiteY0" fmla="*/ 0 h 645795"/>
                <a:gd name="connsiteX1" fmla="*/ 230723 w 230723"/>
                <a:gd name="connsiteY1" fmla="*/ 36195 h 645795"/>
                <a:gd name="connsiteX2" fmla="*/ 230723 w 230723"/>
                <a:gd name="connsiteY2" fmla="*/ 645795 h 645795"/>
                <a:gd name="connsiteX3" fmla="*/ 0 w 230723"/>
                <a:gd name="connsiteY3" fmla="*/ 645795 h 645795"/>
                <a:gd name="connsiteX4" fmla="*/ 123825 w 230723"/>
                <a:gd name="connsiteY4" fmla="*/ 0 h 645795"/>
                <a:gd name="connsiteX0" fmla="*/ 123825 w 234533"/>
                <a:gd name="connsiteY0" fmla="*/ 0 h 645795"/>
                <a:gd name="connsiteX1" fmla="*/ 234533 w 234533"/>
                <a:gd name="connsiteY1" fmla="*/ 116205 h 645795"/>
                <a:gd name="connsiteX2" fmla="*/ 230723 w 234533"/>
                <a:gd name="connsiteY2" fmla="*/ 645795 h 645795"/>
                <a:gd name="connsiteX3" fmla="*/ 0 w 234533"/>
                <a:gd name="connsiteY3" fmla="*/ 645795 h 645795"/>
                <a:gd name="connsiteX4" fmla="*/ 123825 w 234533"/>
                <a:gd name="connsiteY4" fmla="*/ 0 h 645795"/>
                <a:gd name="connsiteX0" fmla="*/ 13335 w 124043"/>
                <a:gd name="connsiteY0" fmla="*/ 0 h 645795"/>
                <a:gd name="connsiteX1" fmla="*/ 124043 w 124043"/>
                <a:gd name="connsiteY1" fmla="*/ 116205 h 645795"/>
                <a:gd name="connsiteX2" fmla="*/ 120233 w 124043"/>
                <a:gd name="connsiteY2" fmla="*/ 645795 h 645795"/>
                <a:gd name="connsiteX3" fmla="*/ 0 w 124043"/>
                <a:gd name="connsiteY3" fmla="*/ 502920 h 645795"/>
                <a:gd name="connsiteX4" fmla="*/ 13335 w 124043"/>
                <a:gd name="connsiteY4" fmla="*/ 0 h 645795"/>
                <a:gd name="connsiteX0" fmla="*/ 13335 w 125948"/>
                <a:gd name="connsiteY0" fmla="*/ 0 h 628650"/>
                <a:gd name="connsiteX1" fmla="*/ 124043 w 125948"/>
                <a:gd name="connsiteY1" fmla="*/ 116205 h 628650"/>
                <a:gd name="connsiteX2" fmla="*/ 125948 w 125948"/>
                <a:gd name="connsiteY2" fmla="*/ 628650 h 628650"/>
                <a:gd name="connsiteX3" fmla="*/ 0 w 125948"/>
                <a:gd name="connsiteY3" fmla="*/ 502920 h 628650"/>
                <a:gd name="connsiteX4" fmla="*/ 13335 w 125948"/>
                <a:gd name="connsiteY4" fmla="*/ 0 h 628650"/>
                <a:gd name="connsiteX0" fmla="*/ 3810 w 116423"/>
                <a:gd name="connsiteY0" fmla="*/ 0 h 628650"/>
                <a:gd name="connsiteX1" fmla="*/ 114518 w 116423"/>
                <a:gd name="connsiteY1" fmla="*/ 116205 h 628650"/>
                <a:gd name="connsiteX2" fmla="*/ 116423 w 116423"/>
                <a:gd name="connsiteY2" fmla="*/ 628650 h 628650"/>
                <a:gd name="connsiteX3" fmla="*/ 0 w 116423"/>
                <a:gd name="connsiteY3" fmla="*/ 514350 h 628650"/>
                <a:gd name="connsiteX4" fmla="*/ 3810 w 116423"/>
                <a:gd name="connsiteY4" fmla="*/ 0 h 628650"/>
                <a:gd name="connsiteX0" fmla="*/ 0 w 120233"/>
                <a:gd name="connsiteY0" fmla="*/ 0 h 632460"/>
                <a:gd name="connsiteX1" fmla="*/ 118328 w 120233"/>
                <a:gd name="connsiteY1" fmla="*/ 120015 h 632460"/>
                <a:gd name="connsiteX2" fmla="*/ 120233 w 120233"/>
                <a:gd name="connsiteY2" fmla="*/ 632460 h 632460"/>
                <a:gd name="connsiteX3" fmla="*/ 3810 w 120233"/>
                <a:gd name="connsiteY3" fmla="*/ 518160 h 632460"/>
                <a:gd name="connsiteX4" fmla="*/ 0 w 120233"/>
                <a:gd name="connsiteY4" fmla="*/ 0 h 632460"/>
                <a:gd name="connsiteX0" fmla="*/ 0 w 118328"/>
                <a:gd name="connsiteY0" fmla="*/ 0 h 643890"/>
                <a:gd name="connsiteX1" fmla="*/ 116423 w 118328"/>
                <a:gd name="connsiteY1" fmla="*/ 131445 h 643890"/>
                <a:gd name="connsiteX2" fmla="*/ 118328 w 118328"/>
                <a:gd name="connsiteY2" fmla="*/ 643890 h 643890"/>
                <a:gd name="connsiteX3" fmla="*/ 1905 w 118328"/>
                <a:gd name="connsiteY3" fmla="*/ 529590 h 643890"/>
                <a:gd name="connsiteX4" fmla="*/ 0 w 118328"/>
                <a:gd name="connsiteY4" fmla="*/ 0 h 643890"/>
                <a:gd name="connsiteX0" fmla="*/ 0 w 122138"/>
                <a:gd name="connsiteY0" fmla="*/ 0 h 643890"/>
                <a:gd name="connsiteX1" fmla="*/ 122138 w 122138"/>
                <a:gd name="connsiteY1" fmla="*/ 121920 h 643890"/>
                <a:gd name="connsiteX2" fmla="*/ 118328 w 122138"/>
                <a:gd name="connsiteY2" fmla="*/ 643890 h 643890"/>
                <a:gd name="connsiteX3" fmla="*/ 1905 w 122138"/>
                <a:gd name="connsiteY3" fmla="*/ 529590 h 643890"/>
                <a:gd name="connsiteX4" fmla="*/ 0 w 122138"/>
                <a:gd name="connsiteY4" fmla="*/ 0 h 643890"/>
                <a:gd name="connsiteX0" fmla="*/ 0 w 124043"/>
                <a:gd name="connsiteY0" fmla="*/ 0 h 653415"/>
                <a:gd name="connsiteX1" fmla="*/ 122138 w 124043"/>
                <a:gd name="connsiteY1" fmla="*/ 121920 h 653415"/>
                <a:gd name="connsiteX2" fmla="*/ 124043 w 124043"/>
                <a:gd name="connsiteY2" fmla="*/ 653415 h 653415"/>
                <a:gd name="connsiteX3" fmla="*/ 1905 w 124043"/>
                <a:gd name="connsiteY3" fmla="*/ 529590 h 653415"/>
                <a:gd name="connsiteX4" fmla="*/ 0 w 124043"/>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31495 h 653415"/>
                <a:gd name="connsiteX4" fmla="*/ 1905 w 125948"/>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27685 h 653415"/>
                <a:gd name="connsiteX4" fmla="*/ 1905 w 125948"/>
                <a:gd name="connsiteY4" fmla="*/ 0 h 653415"/>
                <a:gd name="connsiteX0" fmla="*/ 1905 w 305018"/>
                <a:gd name="connsiteY0" fmla="*/ 0 h 527685"/>
                <a:gd name="connsiteX1" fmla="*/ 124043 w 305018"/>
                <a:gd name="connsiteY1" fmla="*/ 121920 h 527685"/>
                <a:gd name="connsiteX2" fmla="*/ 305018 w 305018"/>
                <a:gd name="connsiteY2" fmla="*/ 358140 h 527685"/>
                <a:gd name="connsiteX3" fmla="*/ 0 w 305018"/>
                <a:gd name="connsiteY3" fmla="*/ 527685 h 527685"/>
                <a:gd name="connsiteX4" fmla="*/ 1905 w 305018"/>
                <a:gd name="connsiteY4" fmla="*/ 0 h 527685"/>
                <a:gd name="connsiteX0" fmla="*/ 62865 w 365978"/>
                <a:gd name="connsiteY0" fmla="*/ 0 h 360045"/>
                <a:gd name="connsiteX1" fmla="*/ 185003 w 365978"/>
                <a:gd name="connsiteY1" fmla="*/ 121920 h 360045"/>
                <a:gd name="connsiteX2" fmla="*/ 365978 w 365978"/>
                <a:gd name="connsiteY2" fmla="*/ 358140 h 360045"/>
                <a:gd name="connsiteX3" fmla="*/ 0 w 365978"/>
                <a:gd name="connsiteY3" fmla="*/ 360045 h 360045"/>
                <a:gd name="connsiteX4" fmla="*/ 62865 w 365978"/>
                <a:gd name="connsiteY4" fmla="*/ 0 h 360045"/>
                <a:gd name="connsiteX0" fmla="*/ 0 w 489803"/>
                <a:gd name="connsiteY0" fmla="*/ 123825 h 238125"/>
                <a:gd name="connsiteX1" fmla="*/ 308828 w 489803"/>
                <a:gd name="connsiteY1" fmla="*/ 0 h 238125"/>
                <a:gd name="connsiteX2" fmla="*/ 489803 w 489803"/>
                <a:gd name="connsiteY2" fmla="*/ 236220 h 238125"/>
                <a:gd name="connsiteX3" fmla="*/ 123825 w 489803"/>
                <a:gd name="connsiteY3" fmla="*/ 238125 h 238125"/>
                <a:gd name="connsiteX4" fmla="*/ 0 w 489803"/>
                <a:gd name="connsiteY4" fmla="*/ 123825 h 238125"/>
                <a:gd name="connsiteX0" fmla="*/ 0 w 489803"/>
                <a:gd name="connsiteY0" fmla="*/ 15240 h 129540"/>
                <a:gd name="connsiteX1" fmla="*/ 331688 w 489803"/>
                <a:gd name="connsiteY1" fmla="*/ 0 h 129540"/>
                <a:gd name="connsiteX2" fmla="*/ 489803 w 489803"/>
                <a:gd name="connsiteY2" fmla="*/ 127635 h 129540"/>
                <a:gd name="connsiteX3" fmla="*/ 123825 w 489803"/>
                <a:gd name="connsiteY3" fmla="*/ 129540 h 129540"/>
                <a:gd name="connsiteX4" fmla="*/ 0 w 489803"/>
                <a:gd name="connsiteY4" fmla="*/ 15240 h 129540"/>
                <a:gd name="connsiteX0" fmla="*/ 0 w 489803"/>
                <a:gd name="connsiteY0" fmla="*/ 1905 h 116205"/>
                <a:gd name="connsiteX1" fmla="*/ 385028 w 489803"/>
                <a:gd name="connsiteY1" fmla="*/ 0 h 116205"/>
                <a:gd name="connsiteX2" fmla="*/ 489803 w 489803"/>
                <a:gd name="connsiteY2" fmla="*/ 114300 h 116205"/>
                <a:gd name="connsiteX3" fmla="*/ 123825 w 489803"/>
                <a:gd name="connsiteY3" fmla="*/ 116205 h 116205"/>
                <a:gd name="connsiteX4" fmla="*/ 0 w 489803"/>
                <a:gd name="connsiteY4" fmla="*/ 1905 h 116205"/>
                <a:gd name="connsiteX0" fmla="*/ 0 w 505043"/>
                <a:gd name="connsiteY0" fmla="*/ 0 h 121920"/>
                <a:gd name="connsiteX1" fmla="*/ 400268 w 505043"/>
                <a:gd name="connsiteY1" fmla="*/ 5715 h 121920"/>
                <a:gd name="connsiteX2" fmla="*/ 505043 w 505043"/>
                <a:gd name="connsiteY2" fmla="*/ 120015 h 121920"/>
                <a:gd name="connsiteX3" fmla="*/ 139065 w 505043"/>
                <a:gd name="connsiteY3" fmla="*/ 121920 h 121920"/>
                <a:gd name="connsiteX4" fmla="*/ 0 w 505043"/>
                <a:gd name="connsiteY4" fmla="*/ 0 h 121920"/>
                <a:gd name="connsiteX0" fmla="*/ 0 w 505043"/>
                <a:gd name="connsiteY0" fmla="*/ 1905 h 123825"/>
                <a:gd name="connsiteX1" fmla="*/ 404078 w 505043"/>
                <a:gd name="connsiteY1" fmla="*/ 0 h 123825"/>
                <a:gd name="connsiteX2" fmla="*/ 505043 w 505043"/>
                <a:gd name="connsiteY2" fmla="*/ 121920 h 123825"/>
                <a:gd name="connsiteX3" fmla="*/ 139065 w 505043"/>
                <a:gd name="connsiteY3" fmla="*/ 123825 h 123825"/>
                <a:gd name="connsiteX4" fmla="*/ 0 w 505043"/>
                <a:gd name="connsiteY4" fmla="*/ 1905 h 123825"/>
                <a:gd name="connsiteX0" fmla="*/ 0 w 514568"/>
                <a:gd name="connsiteY0" fmla="*/ 1905 h 123825"/>
                <a:gd name="connsiteX1" fmla="*/ 404078 w 514568"/>
                <a:gd name="connsiteY1" fmla="*/ 0 h 123825"/>
                <a:gd name="connsiteX2" fmla="*/ 514568 w 514568"/>
                <a:gd name="connsiteY2" fmla="*/ 121920 h 123825"/>
                <a:gd name="connsiteX3" fmla="*/ 139065 w 514568"/>
                <a:gd name="connsiteY3" fmla="*/ 123825 h 123825"/>
                <a:gd name="connsiteX4" fmla="*/ 0 w 514568"/>
                <a:gd name="connsiteY4" fmla="*/ 1905 h 123825"/>
                <a:gd name="connsiteX0" fmla="*/ 0 w 514568"/>
                <a:gd name="connsiteY0" fmla="*/ 1905 h 123825"/>
                <a:gd name="connsiteX1" fmla="*/ 398363 w 514568"/>
                <a:gd name="connsiteY1" fmla="*/ 0 h 123825"/>
                <a:gd name="connsiteX2" fmla="*/ 514568 w 514568"/>
                <a:gd name="connsiteY2" fmla="*/ 121920 h 123825"/>
                <a:gd name="connsiteX3" fmla="*/ 139065 w 514568"/>
                <a:gd name="connsiteY3" fmla="*/ 123825 h 123825"/>
                <a:gd name="connsiteX4" fmla="*/ 0 w 514568"/>
                <a:gd name="connsiteY4" fmla="*/ 1905 h 123825"/>
                <a:gd name="connsiteX0" fmla="*/ 0 w 514568"/>
                <a:gd name="connsiteY0" fmla="*/ 1905 h 121920"/>
                <a:gd name="connsiteX1" fmla="*/ 398363 w 514568"/>
                <a:gd name="connsiteY1" fmla="*/ 0 h 121920"/>
                <a:gd name="connsiteX2" fmla="*/ 514568 w 514568"/>
                <a:gd name="connsiteY2" fmla="*/ 121920 h 121920"/>
                <a:gd name="connsiteX3" fmla="*/ 129540 w 514568"/>
                <a:gd name="connsiteY3" fmla="*/ 121920 h 121920"/>
                <a:gd name="connsiteX4" fmla="*/ 0 w 514568"/>
                <a:gd name="connsiteY4" fmla="*/ 1905 h 121920"/>
                <a:gd name="connsiteX0" fmla="*/ 0 w 520283"/>
                <a:gd name="connsiteY0" fmla="*/ 1905 h 125730"/>
                <a:gd name="connsiteX1" fmla="*/ 398363 w 520283"/>
                <a:gd name="connsiteY1" fmla="*/ 0 h 125730"/>
                <a:gd name="connsiteX2" fmla="*/ 520283 w 520283"/>
                <a:gd name="connsiteY2" fmla="*/ 125730 h 125730"/>
                <a:gd name="connsiteX3" fmla="*/ 129540 w 520283"/>
                <a:gd name="connsiteY3" fmla="*/ 121920 h 125730"/>
                <a:gd name="connsiteX4" fmla="*/ 0 w 520283"/>
                <a:gd name="connsiteY4" fmla="*/ 1905 h 125730"/>
                <a:gd name="connsiteX0" fmla="*/ 0 w 520283"/>
                <a:gd name="connsiteY0" fmla="*/ 1905 h 127635"/>
                <a:gd name="connsiteX1" fmla="*/ 398363 w 520283"/>
                <a:gd name="connsiteY1" fmla="*/ 0 h 127635"/>
                <a:gd name="connsiteX2" fmla="*/ 520283 w 520283"/>
                <a:gd name="connsiteY2" fmla="*/ 125730 h 127635"/>
                <a:gd name="connsiteX3" fmla="*/ 133350 w 520283"/>
                <a:gd name="connsiteY3" fmla="*/ 127635 h 127635"/>
                <a:gd name="connsiteX4" fmla="*/ 0 w 520283"/>
                <a:gd name="connsiteY4" fmla="*/ 1905 h 127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0283" h="127635">
                  <a:moveTo>
                    <a:pt x="0" y="1905"/>
                  </a:moveTo>
                  <a:lnTo>
                    <a:pt x="398363" y="0"/>
                  </a:lnTo>
                  <a:lnTo>
                    <a:pt x="520283" y="125730"/>
                  </a:lnTo>
                  <a:lnTo>
                    <a:pt x="133350" y="127635"/>
                  </a:lnTo>
                  <a:lnTo>
                    <a:pt x="0" y="1905"/>
                  </a:lnTo>
                  <a:close/>
                </a:path>
              </a:pathLst>
            </a:custGeom>
            <a:gradFill>
              <a:gsLst>
                <a:gs pos="0">
                  <a:schemeClr val="dk1">
                    <a:tint val="50000"/>
                    <a:satMod val="300000"/>
                  </a:schemeClr>
                </a:gs>
                <a:gs pos="61000">
                  <a:schemeClr val="dk1">
                    <a:tint val="37000"/>
                    <a:satMod val="300000"/>
                    <a:lumMod val="66000"/>
                  </a:schemeClr>
                </a:gs>
                <a:gs pos="100000">
                  <a:schemeClr val="dk1">
                    <a:tint val="15000"/>
                    <a:satMod val="350000"/>
                  </a:schemeClr>
                </a:gs>
              </a:gsLst>
            </a:gradFill>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grpSp>
      <p:sp>
        <p:nvSpPr>
          <p:cNvPr id="558" name="Rectangle 557"/>
          <p:cNvSpPr/>
          <p:nvPr/>
        </p:nvSpPr>
        <p:spPr>
          <a:xfrm>
            <a:off x="3874129" y="1809254"/>
            <a:ext cx="4235870" cy="4269324"/>
          </a:xfrm>
          <a:prstGeom prst="rect">
            <a:avLst/>
          </a:prstGeom>
          <a:solidFill>
            <a:schemeClr val="bg1">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sz="1400" dirty="0">
              <a:solidFill>
                <a:srgbClr val="000000"/>
              </a:solidFill>
            </a:endParaRPr>
          </a:p>
        </p:txBody>
      </p:sp>
      <p:sp>
        <p:nvSpPr>
          <p:cNvPr id="559" name="Rectangle 23"/>
          <p:cNvSpPr>
            <a:spLocks noChangeArrowheads="1"/>
          </p:cNvSpPr>
          <p:nvPr/>
        </p:nvSpPr>
        <p:spPr bwMode="auto">
          <a:xfrm>
            <a:off x="3822646" y="1801073"/>
            <a:ext cx="4419600" cy="4193122"/>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prstTxWarp prst="textNoShape">
              <a:avLst/>
            </a:prstTxWarp>
          </a:bodyPr>
          <a:lstStyle/>
          <a:p>
            <a:endParaRPr lang="en-US" sz="2400"/>
          </a:p>
        </p:txBody>
      </p:sp>
      <p:grpSp>
        <p:nvGrpSpPr>
          <p:cNvPr id="560" name="Group 32"/>
          <p:cNvGrpSpPr/>
          <p:nvPr/>
        </p:nvGrpSpPr>
        <p:grpSpPr>
          <a:xfrm>
            <a:off x="4148793" y="2649401"/>
            <a:ext cx="3604331" cy="2504835"/>
            <a:chOff x="1040728" y="3511051"/>
            <a:chExt cx="2777155" cy="1642242"/>
          </a:xfrm>
          <a:effectLst/>
        </p:grpSpPr>
        <p:sp>
          <p:nvSpPr>
            <p:cNvPr id="561" name="Freeform 560"/>
            <p:cNvSpPr/>
            <p:nvPr/>
          </p:nvSpPr>
          <p:spPr>
            <a:xfrm>
              <a:off x="1040728" y="3511051"/>
              <a:ext cx="1384147" cy="81837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tx1">
                  <a:lumMod val="65000"/>
                  <a:lumOff val="3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562" name="Freeform 561"/>
            <p:cNvSpPr/>
            <p:nvPr/>
          </p:nvSpPr>
          <p:spPr>
            <a:xfrm flipH="1" flipV="1">
              <a:off x="2411547" y="4311599"/>
              <a:ext cx="1384147" cy="81837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tx1">
                  <a:lumMod val="65000"/>
                  <a:lumOff val="3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563" name="Freeform 562"/>
            <p:cNvSpPr/>
            <p:nvPr/>
          </p:nvSpPr>
          <p:spPr>
            <a:xfrm flipH="1">
              <a:off x="2433736" y="3534367"/>
              <a:ext cx="1384147" cy="81837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tx1">
                  <a:lumMod val="65000"/>
                  <a:lumOff val="3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564" name="Freeform 563"/>
            <p:cNvSpPr/>
            <p:nvPr/>
          </p:nvSpPr>
          <p:spPr>
            <a:xfrm flipV="1">
              <a:off x="1062916" y="4334915"/>
              <a:ext cx="1384147" cy="81837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tx1">
                  <a:lumMod val="65000"/>
                  <a:lumOff val="3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grpSp>
      <p:sp>
        <p:nvSpPr>
          <p:cNvPr id="565" name="Rectangle 564"/>
          <p:cNvSpPr/>
          <p:nvPr/>
        </p:nvSpPr>
        <p:spPr>
          <a:xfrm>
            <a:off x="2770985" y="1826675"/>
            <a:ext cx="373586" cy="871258"/>
          </a:xfrm>
          <a:prstGeom prst="rect">
            <a:avLst/>
          </a:prstGeom>
          <a:solidFill>
            <a:schemeClr val="bg1">
              <a:alpha val="62000"/>
            </a:schemeClr>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sz="1400" dirty="0">
              <a:solidFill>
                <a:srgbClr val="000000"/>
              </a:solidFill>
            </a:endParaRPr>
          </a:p>
        </p:txBody>
      </p:sp>
      <p:sp>
        <p:nvSpPr>
          <p:cNvPr id="566" name="Rectangle 565"/>
          <p:cNvSpPr/>
          <p:nvPr/>
        </p:nvSpPr>
        <p:spPr>
          <a:xfrm>
            <a:off x="2770985" y="3241142"/>
            <a:ext cx="373586" cy="1376126"/>
          </a:xfrm>
          <a:prstGeom prst="rect">
            <a:avLst/>
          </a:prstGeom>
          <a:solidFill>
            <a:schemeClr val="bg1">
              <a:alpha val="62000"/>
            </a:schemeClr>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sz="1400" dirty="0">
              <a:solidFill>
                <a:srgbClr val="000000"/>
              </a:solidFill>
            </a:endParaRPr>
          </a:p>
        </p:txBody>
      </p:sp>
      <p:grpSp>
        <p:nvGrpSpPr>
          <p:cNvPr id="567" name="Group 566"/>
          <p:cNvGrpSpPr/>
          <p:nvPr/>
        </p:nvGrpSpPr>
        <p:grpSpPr>
          <a:xfrm>
            <a:off x="1830129" y="2323302"/>
            <a:ext cx="821958" cy="1281913"/>
            <a:chOff x="306129" y="2323301"/>
            <a:chExt cx="821958" cy="1281913"/>
          </a:xfrm>
        </p:grpSpPr>
        <p:grpSp>
          <p:nvGrpSpPr>
            <p:cNvPr id="568" name="Group 567"/>
            <p:cNvGrpSpPr/>
            <p:nvPr/>
          </p:nvGrpSpPr>
          <p:grpSpPr>
            <a:xfrm>
              <a:off x="306129" y="2323301"/>
              <a:ext cx="821958" cy="1281913"/>
              <a:chOff x="-304800" y="2106301"/>
              <a:chExt cx="1501201" cy="2341253"/>
            </a:xfrm>
          </p:grpSpPr>
          <p:sp>
            <p:nvSpPr>
              <p:cNvPr id="583" name="Line 31"/>
              <p:cNvSpPr>
                <a:spLocks noChangeShapeType="1"/>
              </p:cNvSpPr>
              <p:nvPr/>
            </p:nvSpPr>
            <p:spPr bwMode="auto">
              <a:xfrm>
                <a:off x="1186393" y="2106301"/>
                <a:ext cx="0" cy="2341253"/>
              </a:xfrm>
              <a:prstGeom prst="line">
                <a:avLst/>
              </a:prstGeom>
              <a:noFill/>
              <a:ln w="25400">
                <a:solidFill>
                  <a:srgbClr val="000000"/>
                </a:solidFill>
                <a:round/>
                <a:headEnd/>
                <a:tailEnd/>
              </a:ln>
              <a:effectLst/>
            </p:spPr>
            <p:txBody>
              <a:bodyPr wrap="none" anchor="ctr">
                <a:prstTxWarp prst="textNoShape">
                  <a:avLst/>
                </a:prstTxWarp>
              </a:bodyPr>
              <a:lstStyle/>
              <a:p>
                <a:endParaRPr lang="en-US" sz="2400"/>
              </a:p>
            </p:txBody>
          </p:sp>
          <p:sp>
            <p:nvSpPr>
              <p:cNvPr id="584" name="Freeform 33"/>
              <p:cNvSpPr>
                <a:spLocks/>
              </p:cNvSpPr>
              <p:nvPr/>
            </p:nvSpPr>
            <p:spPr bwMode="auto">
              <a:xfrm>
                <a:off x="67989" y="2394379"/>
                <a:ext cx="1107047" cy="2596"/>
              </a:xfrm>
              <a:custGeom>
                <a:avLst/>
                <a:gdLst>
                  <a:gd name="T0" fmla="*/ 390 w 390"/>
                  <a:gd name="T1" fmla="*/ 0 h 1"/>
                  <a:gd name="T2" fmla="*/ 0 w 390"/>
                  <a:gd name="T3" fmla="*/ 0 h 1"/>
                  <a:gd name="T4" fmla="*/ 0 60000 65536"/>
                  <a:gd name="T5" fmla="*/ 0 60000 65536"/>
                  <a:gd name="T6" fmla="*/ 0 w 390"/>
                  <a:gd name="T7" fmla="*/ 0 h 1"/>
                  <a:gd name="T8" fmla="*/ 390 w 390"/>
                  <a:gd name="T9" fmla="*/ 1 h 1"/>
                </a:gdLst>
                <a:ahLst/>
                <a:cxnLst>
                  <a:cxn ang="T4">
                    <a:pos x="T0" y="T1"/>
                  </a:cxn>
                  <a:cxn ang="T5">
                    <a:pos x="T2" y="T3"/>
                  </a:cxn>
                </a:cxnLst>
                <a:rect l="T6" t="T7" r="T8" b="T9"/>
                <a:pathLst>
                  <a:path w="390" h="1">
                    <a:moveTo>
                      <a:pt x="390" y="0"/>
                    </a:moveTo>
                    <a:lnTo>
                      <a:pt x="0" y="0"/>
                    </a:lnTo>
                  </a:path>
                </a:pathLst>
              </a:custGeom>
              <a:noFill/>
              <a:ln w="15875">
                <a:solidFill>
                  <a:srgbClr val="333333"/>
                </a:solidFill>
                <a:round/>
                <a:headEnd/>
                <a:tailEnd/>
              </a:ln>
              <a:effectLst/>
            </p:spPr>
            <p:txBody>
              <a:bodyPr>
                <a:prstTxWarp prst="textNoShape">
                  <a:avLst/>
                </a:prstTxWarp>
              </a:bodyPr>
              <a:lstStyle/>
              <a:p>
                <a:endParaRPr lang="en-US" sz="2400"/>
              </a:p>
            </p:txBody>
          </p:sp>
          <p:sp>
            <p:nvSpPr>
              <p:cNvPr id="585" name="Line 34"/>
              <p:cNvSpPr>
                <a:spLocks noChangeShapeType="1"/>
              </p:cNvSpPr>
              <p:nvPr/>
            </p:nvSpPr>
            <p:spPr bwMode="auto">
              <a:xfrm>
                <a:off x="-304800" y="2118062"/>
                <a:ext cx="1498773" cy="0"/>
              </a:xfrm>
              <a:prstGeom prst="line">
                <a:avLst/>
              </a:prstGeom>
              <a:noFill/>
              <a:ln w="25400">
                <a:solidFill>
                  <a:srgbClr val="333333"/>
                </a:solidFill>
                <a:round/>
                <a:headEnd/>
                <a:tailEnd/>
              </a:ln>
              <a:effectLst/>
            </p:spPr>
            <p:txBody>
              <a:bodyPr wrap="none" anchor="ctr">
                <a:prstTxWarp prst="textNoShape">
                  <a:avLst/>
                </a:prstTxWarp>
              </a:bodyPr>
              <a:lstStyle/>
              <a:p>
                <a:endParaRPr lang="en-US" sz="2400"/>
              </a:p>
            </p:txBody>
          </p:sp>
          <p:sp>
            <p:nvSpPr>
              <p:cNvPr id="586" name="Freeform 35"/>
              <p:cNvSpPr>
                <a:spLocks/>
              </p:cNvSpPr>
              <p:nvPr/>
            </p:nvSpPr>
            <p:spPr bwMode="auto">
              <a:xfrm>
                <a:off x="67989" y="2653909"/>
                <a:ext cx="1101369" cy="2596"/>
              </a:xfrm>
              <a:custGeom>
                <a:avLst/>
                <a:gdLst>
                  <a:gd name="T0" fmla="*/ 388 w 388"/>
                  <a:gd name="T1" fmla="*/ 1 h 1"/>
                  <a:gd name="T2" fmla="*/ 0 w 388"/>
                  <a:gd name="T3" fmla="*/ 0 h 1"/>
                  <a:gd name="T4" fmla="*/ 0 60000 65536"/>
                  <a:gd name="T5" fmla="*/ 0 60000 65536"/>
                  <a:gd name="T6" fmla="*/ 0 w 388"/>
                  <a:gd name="T7" fmla="*/ 0 h 1"/>
                  <a:gd name="T8" fmla="*/ 388 w 388"/>
                  <a:gd name="T9" fmla="*/ 1 h 1"/>
                </a:gdLst>
                <a:ahLst/>
                <a:cxnLst>
                  <a:cxn ang="T4">
                    <a:pos x="T0" y="T1"/>
                  </a:cxn>
                  <a:cxn ang="T5">
                    <a:pos x="T2" y="T3"/>
                  </a:cxn>
                </a:cxnLst>
                <a:rect l="T6" t="T7" r="T8" b="T9"/>
                <a:pathLst>
                  <a:path w="388" h="1">
                    <a:moveTo>
                      <a:pt x="388" y="1"/>
                    </a:moveTo>
                    <a:lnTo>
                      <a:pt x="0" y="0"/>
                    </a:lnTo>
                  </a:path>
                </a:pathLst>
              </a:custGeom>
              <a:noFill/>
              <a:ln w="15875">
                <a:solidFill>
                  <a:srgbClr val="333333"/>
                </a:solidFill>
                <a:round/>
                <a:headEnd/>
                <a:tailEnd/>
              </a:ln>
              <a:effectLst/>
            </p:spPr>
            <p:txBody>
              <a:bodyPr>
                <a:prstTxWarp prst="textNoShape">
                  <a:avLst/>
                </a:prstTxWarp>
              </a:bodyPr>
              <a:lstStyle/>
              <a:p>
                <a:endParaRPr lang="en-US" sz="2400"/>
              </a:p>
            </p:txBody>
          </p:sp>
          <p:sp>
            <p:nvSpPr>
              <p:cNvPr id="587" name="Line 32"/>
              <p:cNvSpPr>
                <a:spLocks noChangeShapeType="1"/>
              </p:cNvSpPr>
              <p:nvPr/>
            </p:nvSpPr>
            <p:spPr bwMode="auto">
              <a:xfrm>
                <a:off x="-302372" y="4434840"/>
                <a:ext cx="1498773" cy="0"/>
              </a:xfrm>
              <a:prstGeom prst="line">
                <a:avLst/>
              </a:prstGeom>
              <a:noFill/>
              <a:ln w="25400">
                <a:solidFill>
                  <a:srgbClr val="333333"/>
                </a:solidFill>
                <a:round/>
                <a:headEnd/>
                <a:tailEnd/>
              </a:ln>
              <a:effectLst/>
            </p:spPr>
            <p:txBody>
              <a:bodyPr wrap="none" anchor="ctr">
                <a:prstTxWarp prst="textNoShape">
                  <a:avLst/>
                </a:prstTxWarp>
              </a:bodyPr>
              <a:lstStyle/>
              <a:p>
                <a:endParaRPr lang="en-US" sz="2400"/>
              </a:p>
            </p:txBody>
          </p:sp>
          <p:sp>
            <p:nvSpPr>
              <p:cNvPr id="588" name="Freeform 33"/>
              <p:cNvSpPr>
                <a:spLocks/>
              </p:cNvSpPr>
              <p:nvPr/>
            </p:nvSpPr>
            <p:spPr bwMode="auto">
              <a:xfrm>
                <a:off x="67988" y="2898228"/>
                <a:ext cx="1107047" cy="2596"/>
              </a:xfrm>
              <a:custGeom>
                <a:avLst/>
                <a:gdLst>
                  <a:gd name="T0" fmla="*/ 390 w 390"/>
                  <a:gd name="T1" fmla="*/ 0 h 1"/>
                  <a:gd name="T2" fmla="*/ 0 w 390"/>
                  <a:gd name="T3" fmla="*/ 0 h 1"/>
                  <a:gd name="T4" fmla="*/ 0 60000 65536"/>
                  <a:gd name="T5" fmla="*/ 0 60000 65536"/>
                  <a:gd name="T6" fmla="*/ 0 w 390"/>
                  <a:gd name="T7" fmla="*/ 0 h 1"/>
                  <a:gd name="T8" fmla="*/ 390 w 390"/>
                  <a:gd name="T9" fmla="*/ 1 h 1"/>
                </a:gdLst>
                <a:ahLst/>
                <a:cxnLst>
                  <a:cxn ang="T4">
                    <a:pos x="T0" y="T1"/>
                  </a:cxn>
                  <a:cxn ang="T5">
                    <a:pos x="T2" y="T3"/>
                  </a:cxn>
                </a:cxnLst>
                <a:rect l="T6" t="T7" r="T8" b="T9"/>
                <a:pathLst>
                  <a:path w="390" h="1">
                    <a:moveTo>
                      <a:pt x="390" y="0"/>
                    </a:moveTo>
                    <a:lnTo>
                      <a:pt x="0" y="0"/>
                    </a:lnTo>
                  </a:path>
                </a:pathLst>
              </a:custGeom>
              <a:noFill/>
              <a:ln w="15875">
                <a:solidFill>
                  <a:srgbClr val="333333"/>
                </a:solidFill>
                <a:round/>
                <a:headEnd/>
                <a:tailEnd/>
              </a:ln>
              <a:effectLst/>
            </p:spPr>
            <p:txBody>
              <a:bodyPr>
                <a:prstTxWarp prst="textNoShape">
                  <a:avLst/>
                </a:prstTxWarp>
              </a:bodyPr>
              <a:lstStyle/>
              <a:p>
                <a:endParaRPr lang="en-US" sz="2400"/>
              </a:p>
            </p:txBody>
          </p:sp>
          <p:sp>
            <p:nvSpPr>
              <p:cNvPr id="589" name="Freeform 35"/>
              <p:cNvSpPr>
                <a:spLocks/>
              </p:cNvSpPr>
              <p:nvPr/>
            </p:nvSpPr>
            <p:spPr bwMode="auto">
              <a:xfrm>
                <a:off x="67988" y="3157758"/>
                <a:ext cx="1101369" cy="2596"/>
              </a:xfrm>
              <a:custGeom>
                <a:avLst/>
                <a:gdLst>
                  <a:gd name="T0" fmla="*/ 388 w 388"/>
                  <a:gd name="T1" fmla="*/ 1 h 1"/>
                  <a:gd name="T2" fmla="*/ 0 w 388"/>
                  <a:gd name="T3" fmla="*/ 0 h 1"/>
                  <a:gd name="T4" fmla="*/ 0 60000 65536"/>
                  <a:gd name="T5" fmla="*/ 0 60000 65536"/>
                  <a:gd name="T6" fmla="*/ 0 w 388"/>
                  <a:gd name="T7" fmla="*/ 0 h 1"/>
                  <a:gd name="T8" fmla="*/ 388 w 388"/>
                  <a:gd name="T9" fmla="*/ 1 h 1"/>
                </a:gdLst>
                <a:ahLst/>
                <a:cxnLst>
                  <a:cxn ang="T4">
                    <a:pos x="T0" y="T1"/>
                  </a:cxn>
                  <a:cxn ang="T5">
                    <a:pos x="T2" y="T3"/>
                  </a:cxn>
                </a:cxnLst>
                <a:rect l="T6" t="T7" r="T8" b="T9"/>
                <a:pathLst>
                  <a:path w="388" h="1">
                    <a:moveTo>
                      <a:pt x="388" y="1"/>
                    </a:moveTo>
                    <a:lnTo>
                      <a:pt x="0" y="0"/>
                    </a:lnTo>
                  </a:path>
                </a:pathLst>
              </a:custGeom>
              <a:noFill/>
              <a:ln w="15875">
                <a:solidFill>
                  <a:srgbClr val="333333"/>
                </a:solidFill>
                <a:round/>
                <a:headEnd/>
                <a:tailEnd/>
              </a:ln>
              <a:effectLst/>
            </p:spPr>
            <p:txBody>
              <a:bodyPr>
                <a:prstTxWarp prst="textNoShape">
                  <a:avLst/>
                </a:prstTxWarp>
              </a:bodyPr>
              <a:lstStyle/>
              <a:p>
                <a:endParaRPr lang="en-US" sz="2400"/>
              </a:p>
            </p:txBody>
          </p:sp>
          <p:sp>
            <p:nvSpPr>
              <p:cNvPr id="590" name="Freeform 33"/>
              <p:cNvSpPr>
                <a:spLocks/>
              </p:cNvSpPr>
              <p:nvPr/>
            </p:nvSpPr>
            <p:spPr bwMode="auto">
              <a:xfrm>
                <a:off x="67988" y="3411136"/>
                <a:ext cx="1107047" cy="2596"/>
              </a:xfrm>
              <a:custGeom>
                <a:avLst/>
                <a:gdLst>
                  <a:gd name="T0" fmla="*/ 390 w 390"/>
                  <a:gd name="T1" fmla="*/ 0 h 1"/>
                  <a:gd name="T2" fmla="*/ 0 w 390"/>
                  <a:gd name="T3" fmla="*/ 0 h 1"/>
                  <a:gd name="T4" fmla="*/ 0 60000 65536"/>
                  <a:gd name="T5" fmla="*/ 0 60000 65536"/>
                  <a:gd name="T6" fmla="*/ 0 w 390"/>
                  <a:gd name="T7" fmla="*/ 0 h 1"/>
                  <a:gd name="T8" fmla="*/ 390 w 390"/>
                  <a:gd name="T9" fmla="*/ 1 h 1"/>
                </a:gdLst>
                <a:ahLst/>
                <a:cxnLst>
                  <a:cxn ang="T4">
                    <a:pos x="T0" y="T1"/>
                  </a:cxn>
                  <a:cxn ang="T5">
                    <a:pos x="T2" y="T3"/>
                  </a:cxn>
                </a:cxnLst>
                <a:rect l="T6" t="T7" r="T8" b="T9"/>
                <a:pathLst>
                  <a:path w="390" h="1">
                    <a:moveTo>
                      <a:pt x="390" y="0"/>
                    </a:moveTo>
                    <a:lnTo>
                      <a:pt x="0" y="0"/>
                    </a:lnTo>
                  </a:path>
                </a:pathLst>
              </a:custGeom>
              <a:noFill/>
              <a:ln w="15875">
                <a:solidFill>
                  <a:srgbClr val="333333"/>
                </a:solidFill>
                <a:round/>
                <a:headEnd/>
                <a:tailEnd/>
              </a:ln>
              <a:effectLst/>
            </p:spPr>
            <p:txBody>
              <a:bodyPr>
                <a:prstTxWarp prst="textNoShape">
                  <a:avLst/>
                </a:prstTxWarp>
              </a:bodyPr>
              <a:lstStyle/>
              <a:p>
                <a:endParaRPr lang="en-US" sz="2400"/>
              </a:p>
            </p:txBody>
          </p:sp>
          <p:sp>
            <p:nvSpPr>
              <p:cNvPr id="591" name="Freeform 35"/>
              <p:cNvSpPr>
                <a:spLocks/>
              </p:cNvSpPr>
              <p:nvPr/>
            </p:nvSpPr>
            <p:spPr bwMode="auto">
              <a:xfrm>
                <a:off x="67988" y="3670666"/>
                <a:ext cx="1101369" cy="2596"/>
              </a:xfrm>
              <a:custGeom>
                <a:avLst/>
                <a:gdLst>
                  <a:gd name="T0" fmla="*/ 388 w 388"/>
                  <a:gd name="T1" fmla="*/ 1 h 1"/>
                  <a:gd name="T2" fmla="*/ 0 w 388"/>
                  <a:gd name="T3" fmla="*/ 0 h 1"/>
                  <a:gd name="T4" fmla="*/ 0 60000 65536"/>
                  <a:gd name="T5" fmla="*/ 0 60000 65536"/>
                  <a:gd name="T6" fmla="*/ 0 w 388"/>
                  <a:gd name="T7" fmla="*/ 0 h 1"/>
                  <a:gd name="T8" fmla="*/ 388 w 388"/>
                  <a:gd name="T9" fmla="*/ 1 h 1"/>
                </a:gdLst>
                <a:ahLst/>
                <a:cxnLst>
                  <a:cxn ang="T4">
                    <a:pos x="T0" y="T1"/>
                  </a:cxn>
                  <a:cxn ang="T5">
                    <a:pos x="T2" y="T3"/>
                  </a:cxn>
                </a:cxnLst>
                <a:rect l="T6" t="T7" r="T8" b="T9"/>
                <a:pathLst>
                  <a:path w="388" h="1">
                    <a:moveTo>
                      <a:pt x="388" y="1"/>
                    </a:moveTo>
                    <a:lnTo>
                      <a:pt x="0" y="0"/>
                    </a:lnTo>
                  </a:path>
                </a:pathLst>
              </a:custGeom>
              <a:noFill/>
              <a:ln w="15875">
                <a:solidFill>
                  <a:srgbClr val="333333"/>
                </a:solidFill>
                <a:round/>
                <a:headEnd/>
                <a:tailEnd/>
              </a:ln>
              <a:effectLst/>
            </p:spPr>
            <p:txBody>
              <a:bodyPr>
                <a:prstTxWarp prst="textNoShape">
                  <a:avLst/>
                </a:prstTxWarp>
              </a:bodyPr>
              <a:lstStyle/>
              <a:p>
                <a:endParaRPr lang="en-US" sz="2400"/>
              </a:p>
            </p:txBody>
          </p:sp>
          <p:sp>
            <p:nvSpPr>
              <p:cNvPr id="592" name="Freeform 35"/>
              <p:cNvSpPr>
                <a:spLocks/>
              </p:cNvSpPr>
              <p:nvPr/>
            </p:nvSpPr>
            <p:spPr bwMode="auto">
              <a:xfrm>
                <a:off x="73667" y="3934647"/>
                <a:ext cx="1101369" cy="2596"/>
              </a:xfrm>
              <a:custGeom>
                <a:avLst/>
                <a:gdLst>
                  <a:gd name="T0" fmla="*/ 388 w 388"/>
                  <a:gd name="T1" fmla="*/ 1 h 1"/>
                  <a:gd name="T2" fmla="*/ 0 w 388"/>
                  <a:gd name="T3" fmla="*/ 0 h 1"/>
                  <a:gd name="T4" fmla="*/ 0 60000 65536"/>
                  <a:gd name="T5" fmla="*/ 0 60000 65536"/>
                  <a:gd name="T6" fmla="*/ 0 w 388"/>
                  <a:gd name="T7" fmla="*/ 0 h 1"/>
                  <a:gd name="T8" fmla="*/ 388 w 388"/>
                  <a:gd name="T9" fmla="*/ 1 h 1"/>
                </a:gdLst>
                <a:ahLst/>
                <a:cxnLst>
                  <a:cxn ang="T4">
                    <a:pos x="T0" y="T1"/>
                  </a:cxn>
                  <a:cxn ang="T5">
                    <a:pos x="T2" y="T3"/>
                  </a:cxn>
                </a:cxnLst>
                <a:rect l="T6" t="T7" r="T8" b="T9"/>
                <a:pathLst>
                  <a:path w="388" h="1">
                    <a:moveTo>
                      <a:pt x="388" y="1"/>
                    </a:moveTo>
                    <a:lnTo>
                      <a:pt x="0" y="0"/>
                    </a:lnTo>
                  </a:path>
                </a:pathLst>
              </a:custGeom>
              <a:noFill/>
              <a:ln w="15875">
                <a:solidFill>
                  <a:srgbClr val="333333"/>
                </a:solidFill>
                <a:round/>
                <a:headEnd/>
                <a:tailEnd/>
              </a:ln>
              <a:effectLst/>
            </p:spPr>
            <p:txBody>
              <a:bodyPr>
                <a:prstTxWarp prst="textNoShape">
                  <a:avLst/>
                </a:prstTxWarp>
              </a:bodyPr>
              <a:lstStyle/>
              <a:p>
                <a:endParaRPr lang="en-US" sz="2400"/>
              </a:p>
            </p:txBody>
          </p:sp>
          <p:sp>
            <p:nvSpPr>
              <p:cNvPr id="593" name="Freeform 33"/>
              <p:cNvSpPr>
                <a:spLocks/>
              </p:cNvSpPr>
              <p:nvPr/>
            </p:nvSpPr>
            <p:spPr bwMode="auto">
              <a:xfrm>
                <a:off x="73667" y="4188025"/>
                <a:ext cx="1107047" cy="2596"/>
              </a:xfrm>
              <a:custGeom>
                <a:avLst/>
                <a:gdLst>
                  <a:gd name="T0" fmla="*/ 390 w 390"/>
                  <a:gd name="T1" fmla="*/ 0 h 1"/>
                  <a:gd name="T2" fmla="*/ 0 w 390"/>
                  <a:gd name="T3" fmla="*/ 0 h 1"/>
                  <a:gd name="T4" fmla="*/ 0 60000 65536"/>
                  <a:gd name="T5" fmla="*/ 0 60000 65536"/>
                  <a:gd name="T6" fmla="*/ 0 w 390"/>
                  <a:gd name="T7" fmla="*/ 0 h 1"/>
                  <a:gd name="T8" fmla="*/ 390 w 390"/>
                  <a:gd name="T9" fmla="*/ 1 h 1"/>
                </a:gdLst>
                <a:ahLst/>
                <a:cxnLst>
                  <a:cxn ang="T4">
                    <a:pos x="T0" y="T1"/>
                  </a:cxn>
                  <a:cxn ang="T5">
                    <a:pos x="T2" y="T3"/>
                  </a:cxn>
                </a:cxnLst>
                <a:rect l="T6" t="T7" r="T8" b="T9"/>
                <a:pathLst>
                  <a:path w="390" h="1">
                    <a:moveTo>
                      <a:pt x="390" y="0"/>
                    </a:moveTo>
                    <a:lnTo>
                      <a:pt x="0" y="0"/>
                    </a:lnTo>
                  </a:path>
                </a:pathLst>
              </a:custGeom>
              <a:noFill/>
              <a:ln w="15875">
                <a:solidFill>
                  <a:srgbClr val="333333"/>
                </a:solidFill>
                <a:round/>
                <a:headEnd/>
                <a:tailEnd/>
              </a:ln>
              <a:effectLst/>
            </p:spPr>
            <p:txBody>
              <a:bodyPr>
                <a:prstTxWarp prst="textNoShape">
                  <a:avLst/>
                </a:prstTxWarp>
              </a:bodyPr>
              <a:lstStyle/>
              <a:p>
                <a:endParaRPr lang="en-US" sz="2400"/>
              </a:p>
            </p:txBody>
          </p:sp>
        </p:grpSp>
        <p:sp>
          <p:nvSpPr>
            <p:cNvPr id="569" name="Rectangle 568"/>
            <p:cNvSpPr/>
            <p:nvPr/>
          </p:nvSpPr>
          <p:spPr>
            <a:xfrm rot="5400000">
              <a:off x="1001204" y="2363364"/>
              <a:ext cx="135976" cy="88173"/>
            </a:xfrm>
            <a:prstGeom prst="rect">
              <a:avLst/>
            </a:prstGeom>
            <a:gradFill>
              <a:gsLst>
                <a:gs pos="0">
                  <a:schemeClr val="accent6">
                    <a:lumMod val="30000"/>
                  </a:schemeClr>
                </a:gs>
                <a:gs pos="100000">
                  <a:schemeClr val="accent6"/>
                </a:gs>
              </a:gsLst>
            </a:gradFill>
            <a:ln>
              <a:solidFill>
                <a:schemeClr val="tx1"/>
              </a:solidFill>
            </a:ln>
          </p:spPr>
          <p:style>
            <a:lnRef idx="1">
              <a:schemeClr val="accent2"/>
            </a:lnRef>
            <a:fillRef idx="3">
              <a:schemeClr val="accent2"/>
            </a:fillRef>
            <a:effectRef idx="2">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570" name="Rectangle 569"/>
            <p:cNvSpPr/>
            <p:nvPr/>
          </p:nvSpPr>
          <p:spPr>
            <a:xfrm rot="5400000">
              <a:off x="913030" y="2363365"/>
              <a:ext cx="135976" cy="88173"/>
            </a:xfrm>
            <a:prstGeom prst="rect">
              <a:avLst/>
            </a:prstGeom>
            <a:gradFill>
              <a:gsLst>
                <a:gs pos="0">
                  <a:schemeClr val="accent6">
                    <a:lumMod val="30000"/>
                  </a:schemeClr>
                </a:gs>
                <a:gs pos="100000">
                  <a:schemeClr val="accent6"/>
                </a:gs>
              </a:gsLst>
            </a:gradFill>
            <a:ln>
              <a:solidFill>
                <a:schemeClr val="tx1"/>
              </a:solidFill>
            </a:ln>
          </p:spPr>
          <p:style>
            <a:lnRef idx="1">
              <a:schemeClr val="accent2"/>
            </a:lnRef>
            <a:fillRef idx="3">
              <a:schemeClr val="accent2"/>
            </a:fillRef>
            <a:effectRef idx="2">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571" name="Rectangle 570"/>
            <p:cNvSpPr/>
            <p:nvPr/>
          </p:nvSpPr>
          <p:spPr>
            <a:xfrm rot="5400000">
              <a:off x="822894" y="2363365"/>
              <a:ext cx="135976" cy="88173"/>
            </a:xfrm>
            <a:prstGeom prst="rect">
              <a:avLst/>
            </a:prstGeom>
            <a:gradFill>
              <a:gsLst>
                <a:gs pos="0">
                  <a:schemeClr val="accent6">
                    <a:lumMod val="30000"/>
                  </a:schemeClr>
                </a:gs>
                <a:gs pos="100000">
                  <a:schemeClr val="accent6"/>
                </a:gs>
              </a:gsLst>
            </a:gradFill>
            <a:ln>
              <a:solidFill>
                <a:schemeClr val="tx1"/>
              </a:solidFill>
            </a:ln>
          </p:spPr>
          <p:style>
            <a:lnRef idx="1">
              <a:schemeClr val="accent2"/>
            </a:lnRef>
            <a:fillRef idx="3">
              <a:schemeClr val="accent2"/>
            </a:fillRef>
            <a:effectRef idx="2">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572" name="Rectangle 571"/>
            <p:cNvSpPr/>
            <p:nvPr/>
          </p:nvSpPr>
          <p:spPr>
            <a:xfrm rot="5400000">
              <a:off x="734720" y="2363366"/>
              <a:ext cx="135976" cy="88173"/>
            </a:xfrm>
            <a:prstGeom prst="rect">
              <a:avLst/>
            </a:prstGeom>
            <a:gradFill>
              <a:gsLst>
                <a:gs pos="0">
                  <a:schemeClr val="accent6">
                    <a:lumMod val="30000"/>
                  </a:schemeClr>
                </a:gs>
                <a:gs pos="100000">
                  <a:schemeClr val="accent6"/>
                </a:gs>
              </a:gsLst>
            </a:gradFill>
            <a:ln>
              <a:solidFill>
                <a:schemeClr val="tx1"/>
              </a:solidFill>
            </a:ln>
          </p:spPr>
          <p:style>
            <a:lnRef idx="1">
              <a:schemeClr val="accent2"/>
            </a:lnRef>
            <a:fillRef idx="3">
              <a:schemeClr val="accent2"/>
            </a:fillRef>
            <a:effectRef idx="2">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573" name="Rectangle 572"/>
            <p:cNvSpPr/>
            <p:nvPr/>
          </p:nvSpPr>
          <p:spPr>
            <a:xfrm rot="5400000">
              <a:off x="999127" y="3063430"/>
              <a:ext cx="135976" cy="88173"/>
            </a:xfrm>
            <a:prstGeom prst="rect">
              <a:avLst/>
            </a:prstGeom>
            <a:gradFill>
              <a:gsLst>
                <a:gs pos="0">
                  <a:schemeClr val="accent3">
                    <a:lumMod val="50000"/>
                  </a:schemeClr>
                </a:gs>
                <a:gs pos="100000">
                  <a:schemeClr val="accent3"/>
                </a:gs>
              </a:gsLst>
            </a:gradFill>
            <a:ln>
              <a:solidFill>
                <a:schemeClr val="tx1"/>
              </a:solidFill>
            </a:ln>
          </p:spPr>
          <p:style>
            <a:lnRef idx="1">
              <a:schemeClr val="accent2"/>
            </a:lnRef>
            <a:fillRef idx="3">
              <a:schemeClr val="accent2"/>
            </a:fillRef>
            <a:effectRef idx="2">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574" name="Rectangle 573"/>
            <p:cNvSpPr/>
            <p:nvPr/>
          </p:nvSpPr>
          <p:spPr>
            <a:xfrm rot="5400000">
              <a:off x="907457" y="3063936"/>
              <a:ext cx="135976" cy="88173"/>
            </a:xfrm>
            <a:prstGeom prst="rect">
              <a:avLst/>
            </a:prstGeom>
            <a:gradFill>
              <a:gsLst>
                <a:gs pos="0">
                  <a:schemeClr val="accent3">
                    <a:lumMod val="50000"/>
                  </a:schemeClr>
                </a:gs>
                <a:gs pos="100000">
                  <a:schemeClr val="accent3"/>
                </a:gs>
              </a:gsLst>
            </a:gradFill>
            <a:ln>
              <a:solidFill>
                <a:schemeClr val="tx1"/>
              </a:solidFill>
            </a:ln>
          </p:spPr>
          <p:style>
            <a:lnRef idx="1">
              <a:schemeClr val="accent2"/>
            </a:lnRef>
            <a:fillRef idx="3">
              <a:schemeClr val="accent2"/>
            </a:fillRef>
            <a:effectRef idx="2">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575" name="Rectangle 574"/>
            <p:cNvSpPr/>
            <p:nvPr/>
          </p:nvSpPr>
          <p:spPr>
            <a:xfrm rot="5400000">
              <a:off x="558371" y="2363364"/>
              <a:ext cx="135976" cy="88173"/>
            </a:xfrm>
            <a:prstGeom prst="rect">
              <a:avLst/>
            </a:prstGeom>
            <a:gradFill>
              <a:gsLst>
                <a:gs pos="0">
                  <a:schemeClr val="accent4">
                    <a:lumMod val="50000"/>
                  </a:schemeClr>
                </a:gs>
                <a:gs pos="100000">
                  <a:schemeClr val="accent4"/>
                </a:gs>
              </a:gsLst>
            </a:gradFill>
            <a:ln>
              <a:solidFill>
                <a:schemeClr val="tx1"/>
              </a:solidFill>
            </a:ln>
          </p:spPr>
          <p:style>
            <a:lnRef idx="1">
              <a:schemeClr val="accent2"/>
            </a:lnRef>
            <a:fillRef idx="3">
              <a:schemeClr val="accent2"/>
            </a:fillRef>
            <a:effectRef idx="2">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576" name="Rectangle 575"/>
            <p:cNvSpPr/>
            <p:nvPr/>
          </p:nvSpPr>
          <p:spPr>
            <a:xfrm rot="5400000">
              <a:off x="646546" y="2364204"/>
              <a:ext cx="135976" cy="88173"/>
            </a:xfrm>
            <a:prstGeom prst="rect">
              <a:avLst/>
            </a:prstGeom>
            <a:gradFill>
              <a:gsLst>
                <a:gs pos="0">
                  <a:schemeClr val="accent4">
                    <a:lumMod val="50000"/>
                  </a:schemeClr>
                </a:gs>
                <a:gs pos="100000">
                  <a:schemeClr val="accent4"/>
                </a:gs>
              </a:gsLst>
            </a:gradFill>
            <a:ln>
              <a:solidFill>
                <a:schemeClr val="tx1"/>
              </a:solidFill>
            </a:ln>
          </p:spPr>
          <p:style>
            <a:lnRef idx="1">
              <a:schemeClr val="accent2"/>
            </a:lnRef>
            <a:fillRef idx="3">
              <a:schemeClr val="accent2"/>
            </a:fillRef>
            <a:effectRef idx="2">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577" name="Rectangle 576"/>
            <p:cNvSpPr/>
            <p:nvPr/>
          </p:nvSpPr>
          <p:spPr>
            <a:xfrm rot="5400000">
              <a:off x="995630" y="3346704"/>
              <a:ext cx="135976" cy="88173"/>
            </a:xfrm>
            <a:prstGeom prst="rect">
              <a:avLst/>
            </a:prstGeom>
            <a:gradFill>
              <a:gsLst>
                <a:gs pos="0">
                  <a:schemeClr val="accent6">
                    <a:lumMod val="50000"/>
                  </a:schemeClr>
                </a:gs>
                <a:gs pos="100000">
                  <a:srgbClr val="FFFF00"/>
                </a:gs>
              </a:gsLst>
            </a:gradFill>
            <a:ln>
              <a:solidFill>
                <a:schemeClr val="tx1"/>
              </a:solidFill>
            </a:ln>
          </p:spPr>
          <p:style>
            <a:lnRef idx="1">
              <a:schemeClr val="accent2"/>
            </a:lnRef>
            <a:fillRef idx="3">
              <a:schemeClr val="accent2"/>
            </a:fillRef>
            <a:effectRef idx="2">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578" name="Rectangle 577"/>
            <p:cNvSpPr/>
            <p:nvPr/>
          </p:nvSpPr>
          <p:spPr>
            <a:xfrm rot="5400000">
              <a:off x="907456" y="3346704"/>
              <a:ext cx="135976" cy="88173"/>
            </a:xfrm>
            <a:prstGeom prst="rect">
              <a:avLst/>
            </a:prstGeom>
            <a:gradFill>
              <a:gsLst>
                <a:gs pos="0">
                  <a:schemeClr val="accent6">
                    <a:lumMod val="50000"/>
                  </a:schemeClr>
                </a:gs>
                <a:gs pos="100000">
                  <a:srgbClr val="FFFF00"/>
                </a:gs>
              </a:gsLst>
            </a:gradFill>
            <a:ln>
              <a:solidFill>
                <a:schemeClr val="tx1"/>
              </a:solidFill>
            </a:ln>
          </p:spPr>
          <p:style>
            <a:lnRef idx="1">
              <a:schemeClr val="accent2"/>
            </a:lnRef>
            <a:fillRef idx="3">
              <a:schemeClr val="accent2"/>
            </a:fillRef>
            <a:effectRef idx="2">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579" name="Rectangle 578"/>
            <p:cNvSpPr/>
            <p:nvPr/>
          </p:nvSpPr>
          <p:spPr>
            <a:xfrm rot="5400000">
              <a:off x="815799" y="3346704"/>
              <a:ext cx="135976" cy="88173"/>
            </a:xfrm>
            <a:prstGeom prst="rect">
              <a:avLst/>
            </a:prstGeom>
            <a:gradFill>
              <a:gsLst>
                <a:gs pos="0">
                  <a:schemeClr val="accent6">
                    <a:lumMod val="50000"/>
                  </a:schemeClr>
                </a:gs>
                <a:gs pos="100000">
                  <a:srgbClr val="FFFF00"/>
                </a:gs>
              </a:gsLst>
            </a:gradFill>
            <a:ln>
              <a:solidFill>
                <a:schemeClr val="tx1"/>
              </a:solidFill>
            </a:ln>
          </p:spPr>
          <p:style>
            <a:lnRef idx="1">
              <a:schemeClr val="accent2"/>
            </a:lnRef>
            <a:fillRef idx="3">
              <a:schemeClr val="accent2"/>
            </a:fillRef>
            <a:effectRef idx="2">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580" name="Rectangle 579"/>
            <p:cNvSpPr/>
            <p:nvPr/>
          </p:nvSpPr>
          <p:spPr>
            <a:xfrm rot="5400000">
              <a:off x="727625" y="3346704"/>
              <a:ext cx="135976" cy="88173"/>
            </a:xfrm>
            <a:prstGeom prst="rect">
              <a:avLst/>
            </a:prstGeom>
            <a:gradFill>
              <a:gsLst>
                <a:gs pos="0">
                  <a:schemeClr val="accent6">
                    <a:lumMod val="50000"/>
                  </a:schemeClr>
                </a:gs>
                <a:gs pos="100000">
                  <a:srgbClr val="FFFF00"/>
                </a:gs>
              </a:gsLst>
            </a:gradFill>
            <a:ln>
              <a:solidFill>
                <a:schemeClr val="tx1"/>
              </a:solidFill>
            </a:ln>
          </p:spPr>
          <p:style>
            <a:lnRef idx="1">
              <a:schemeClr val="accent2"/>
            </a:lnRef>
            <a:fillRef idx="3">
              <a:schemeClr val="accent2"/>
            </a:fillRef>
            <a:effectRef idx="2">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581" name="Rectangle 580"/>
            <p:cNvSpPr/>
            <p:nvPr/>
          </p:nvSpPr>
          <p:spPr>
            <a:xfrm rot="5400000">
              <a:off x="638774" y="3346704"/>
              <a:ext cx="135976" cy="88173"/>
            </a:xfrm>
            <a:prstGeom prst="rect">
              <a:avLst/>
            </a:prstGeom>
            <a:gradFill>
              <a:gsLst>
                <a:gs pos="0">
                  <a:schemeClr val="accent6">
                    <a:lumMod val="50000"/>
                  </a:schemeClr>
                </a:gs>
                <a:gs pos="100000">
                  <a:srgbClr val="FFFF00"/>
                </a:gs>
              </a:gsLst>
            </a:gradFill>
            <a:ln>
              <a:solidFill>
                <a:schemeClr val="tx1"/>
              </a:solidFill>
            </a:ln>
          </p:spPr>
          <p:style>
            <a:lnRef idx="1">
              <a:schemeClr val="accent2"/>
            </a:lnRef>
            <a:fillRef idx="3">
              <a:schemeClr val="accent2"/>
            </a:fillRef>
            <a:effectRef idx="2">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582" name="Rectangle 581"/>
            <p:cNvSpPr/>
            <p:nvPr/>
          </p:nvSpPr>
          <p:spPr>
            <a:xfrm rot="5400000">
              <a:off x="550600" y="3346704"/>
              <a:ext cx="135976" cy="88173"/>
            </a:xfrm>
            <a:prstGeom prst="rect">
              <a:avLst/>
            </a:prstGeom>
            <a:gradFill>
              <a:gsLst>
                <a:gs pos="0">
                  <a:schemeClr val="accent6">
                    <a:lumMod val="50000"/>
                  </a:schemeClr>
                </a:gs>
                <a:gs pos="100000">
                  <a:srgbClr val="FFFF00"/>
                </a:gs>
              </a:gsLst>
            </a:gradFill>
            <a:ln>
              <a:solidFill>
                <a:schemeClr val="tx1"/>
              </a:solidFill>
            </a:ln>
          </p:spPr>
          <p:style>
            <a:lnRef idx="1">
              <a:schemeClr val="accent2"/>
            </a:lnRef>
            <a:fillRef idx="3">
              <a:schemeClr val="accent2"/>
            </a:fillRef>
            <a:effectRef idx="2">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grpSp>
        <p:nvGrpSpPr>
          <p:cNvPr id="594" name="Group 593"/>
          <p:cNvGrpSpPr/>
          <p:nvPr/>
        </p:nvGrpSpPr>
        <p:grpSpPr>
          <a:xfrm>
            <a:off x="3135517" y="2027977"/>
            <a:ext cx="5721790" cy="3355235"/>
            <a:chOff x="1611517" y="2027976"/>
            <a:chExt cx="5721790" cy="3355235"/>
          </a:xfrm>
        </p:grpSpPr>
        <p:sp>
          <p:nvSpPr>
            <p:cNvPr id="595" name="Freeform 594"/>
            <p:cNvSpPr/>
            <p:nvPr/>
          </p:nvSpPr>
          <p:spPr>
            <a:xfrm>
              <a:off x="1611517" y="2027976"/>
              <a:ext cx="5703683" cy="905347"/>
            </a:xfrm>
            <a:custGeom>
              <a:avLst/>
              <a:gdLst>
                <a:gd name="connsiteX0" fmla="*/ 0 w 5703683"/>
                <a:gd name="connsiteY0" fmla="*/ 905347 h 905347"/>
                <a:gd name="connsiteX1" fmla="*/ 1638677 w 5703683"/>
                <a:gd name="connsiteY1" fmla="*/ 416460 h 905347"/>
                <a:gd name="connsiteX2" fmla="*/ 3947311 w 5703683"/>
                <a:gd name="connsiteY2" fmla="*/ 651850 h 905347"/>
                <a:gd name="connsiteX3" fmla="*/ 5703683 w 5703683"/>
                <a:gd name="connsiteY3" fmla="*/ 0 h 905347"/>
              </a:gdLst>
              <a:ahLst/>
              <a:cxnLst>
                <a:cxn ang="0">
                  <a:pos x="connsiteX0" y="connsiteY0"/>
                </a:cxn>
                <a:cxn ang="0">
                  <a:pos x="connsiteX1" y="connsiteY1"/>
                </a:cxn>
                <a:cxn ang="0">
                  <a:pos x="connsiteX2" y="connsiteY2"/>
                </a:cxn>
                <a:cxn ang="0">
                  <a:pos x="connsiteX3" y="connsiteY3"/>
                </a:cxn>
              </a:cxnLst>
              <a:rect l="l" t="t" r="r" b="b"/>
              <a:pathLst>
                <a:path w="5703683" h="905347">
                  <a:moveTo>
                    <a:pt x="0" y="905347"/>
                  </a:moveTo>
                  <a:cubicBezTo>
                    <a:pt x="490396" y="682028"/>
                    <a:pt x="980792" y="458709"/>
                    <a:pt x="1638677" y="416460"/>
                  </a:cubicBezTo>
                  <a:cubicBezTo>
                    <a:pt x="2296562" y="374210"/>
                    <a:pt x="3269810" y="721260"/>
                    <a:pt x="3947311" y="651850"/>
                  </a:cubicBezTo>
                  <a:cubicBezTo>
                    <a:pt x="4624812" y="582440"/>
                    <a:pt x="5164247" y="291220"/>
                    <a:pt x="5703683" y="0"/>
                  </a:cubicBezTo>
                </a:path>
              </a:pathLst>
            </a:custGeom>
            <a:noFill/>
            <a:ln w="50800">
              <a:solidFill>
                <a:srgbClr val="0033CC"/>
              </a:solidFill>
              <a:prstDash val="dash"/>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6" name="Freeform 595"/>
            <p:cNvSpPr/>
            <p:nvPr/>
          </p:nvSpPr>
          <p:spPr>
            <a:xfrm>
              <a:off x="1623507" y="2847551"/>
              <a:ext cx="5685576" cy="2535660"/>
            </a:xfrm>
            <a:custGeom>
              <a:avLst/>
              <a:gdLst>
                <a:gd name="connsiteX0" fmla="*/ 0 w 5703683"/>
                <a:gd name="connsiteY0" fmla="*/ 905347 h 905347"/>
                <a:gd name="connsiteX1" fmla="*/ 1638677 w 5703683"/>
                <a:gd name="connsiteY1" fmla="*/ 416460 h 905347"/>
                <a:gd name="connsiteX2" fmla="*/ 3947311 w 5703683"/>
                <a:gd name="connsiteY2" fmla="*/ 651850 h 905347"/>
                <a:gd name="connsiteX3" fmla="*/ 5703683 w 5703683"/>
                <a:gd name="connsiteY3" fmla="*/ 0 h 905347"/>
                <a:gd name="connsiteX0" fmla="*/ 0 w 5703683"/>
                <a:gd name="connsiteY0" fmla="*/ 905347 h 905347"/>
                <a:gd name="connsiteX1" fmla="*/ 1457608 w 5703683"/>
                <a:gd name="connsiteY1" fmla="*/ 461727 h 905347"/>
                <a:gd name="connsiteX2" fmla="*/ 3947311 w 5703683"/>
                <a:gd name="connsiteY2" fmla="*/ 651850 h 905347"/>
                <a:gd name="connsiteX3" fmla="*/ 5703683 w 5703683"/>
                <a:gd name="connsiteY3" fmla="*/ 0 h 905347"/>
                <a:gd name="connsiteX0" fmla="*/ 0 w 5703683"/>
                <a:gd name="connsiteY0" fmla="*/ 905347 h 1850177"/>
                <a:gd name="connsiteX1" fmla="*/ 1457608 w 5703683"/>
                <a:gd name="connsiteY1" fmla="*/ 461727 h 1850177"/>
                <a:gd name="connsiteX2" fmla="*/ 4119327 w 5703683"/>
                <a:gd name="connsiteY2" fmla="*/ 1846907 h 1850177"/>
                <a:gd name="connsiteX3" fmla="*/ 5703683 w 5703683"/>
                <a:gd name="connsiteY3" fmla="*/ 0 h 1850177"/>
                <a:gd name="connsiteX0" fmla="*/ 0 w 5685576"/>
                <a:gd name="connsiteY0" fmla="*/ 480764 h 2519073"/>
                <a:gd name="connsiteX1" fmla="*/ 1457608 w 5685576"/>
                <a:gd name="connsiteY1" fmla="*/ 37144 h 2519073"/>
                <a:gd name="connsiteX2" fmla="*/ 4119327 w 5685576"/>
                <a:gd name="connsiteY2" fmla="*/ 1422324 h 2519073"/>
                <a:gd name="connsiteX3" fmla="*/ 5685576 w 5685576"/>
                <a:gd name="connsiteY3" fmla="*/ 2463472 h 2519073"/>
                <a:gd name="connsiteX0" fmla="*/ 0 w 5685576"/>
                <a:gd name="connsiteY0" fmla="*/ 567479 h 3024924"/>
                <a:gd name="connsiteX1" fmla="*/ 1457608 w 5685576"/>
                <a:gd name="connsiteY1" fmla="*/ 123859 h 3024924"/>
                <a:gd name="connsiteX2" fmla="*/ 3259247 w 5685576"/>
                <a:gd name="connsiteY2" fmla="*/ 2858005 h 3024924"/>
                <a:gd name="connsiteX3" fmla="*/ 5685576 w 5685576"/>
                <a:gd name="connsiteY3" fmla="*/ 2550187 h 3024924"/>
                <a:gd name="connsiteX0" fmla="*/ 0 w 5685576"/>
                <a:gd name="connsiteY0" fmla="*/ 282401 h 2713327"/>
                <a:gd name="connsiteX1" fmla="*/ 1846907 w 5685576"/>
                <a:gd name="connsiteY1" fmla="*/ 200919 h 2713327"/>
                <a:gd name="connsiteX2" fmla="*/ 3259247 w 5685576"/>
                <a:gd name="connsiteY2" fmla="*/ 2572927 h 2713327"/>
                <a:gd name="connsiteX3" fmla="*/ 5685576 w 5685576"/>
                <a:gd name="connsiteY3" fmla="*/ 2265109 h 2713327"/>
                <a:gd name="connsiteX0" fmla="*/ 0 w 5685576"/>
                <a:gd name="connsiteY0" fmla="*/ 225344 h 2649653"/>
                <a:gd name="connsiteX1" fmla="*/ 1819746 w 5685576"/>
                <a:gd name="connsiteY1" fmla="*/ 234397 h 2649653"/>
                <a:gd name="connsiteX2" fmla="*/ 3259247 w 5685576"/>
                <a:gd name="connsiteY2" fmla="*/ 2515870 h 2649653"/>
                <a:gd name="connsiteX3" fmla="*/ 5685576 w 5685576"/>
                <a:gd name="connsiteY3" fmla="*/ 2208052 h 2649653"/>
                <a:gd name="connsiteX0" fmla="*/ 0 w 5685576"/>
                <a:gd name="connsiteY0" fmla="*/ 368203 h 2792512"/>
                <a:gd name="connsiteX1" fmla="*/ 1819746 w 5685576"/>
                <a:gd name="connsiteY1" fmla="*/ 377256 h 2792512"/>
                <a:gd name="connsiteX2" fmla="*/ 3259247 w 5685576"/>
                <a:gd name="connsiteY2" fmla="*/ 2658729 h 2792512"/>
                <a:gd name="connsiteX3" fmla="*/ 5685576 w 5685576"/>
                <a:gd name="connsiteY3" fmla="*/ 2350911 h 2792512"/>
                <a:gd name="connsiteX0" fmla="*/ 0 w 5685576"/>
                <a:gd name="connsiteY0" fmla="*/ 368203 h 2959225"/>
                <a:gd name="connsiteX1" fmla="*/ 1819746 w 5685576"/>
                <a:gd name="connsiteY1" fmla="*/ 377256 h 2959225"/>
                <a:gd name="connsiteX2" fmla="*/ 3259247 w 5685576"/>
                <a:gd name="connsiteY2" fmla="*/ 2658729 h 2959225"/>
                <a:gd name="connsiteX3" fmla="*/ 5685576 w 5685576"/>
                <a:gd name="connsiteY3" fmla="*/ 2744186 h 2959225"/>
                <a:gd name="connsiteX0" fmla="*/ 0 w 5685576"/>
                <a:gd name="connsiteY0" fmla="*/ 368203 h 2851073"/>
                <a:gd name="connsiteX1" fmla="*/ 1819746 w 5685576"/>
                <a:gd name="connsiteY1" fmla="*/ 377256 h 2851073"/>
                <a:gd name="connsiteX2" fmla="*/ 3259247 w 5685576"/>
                <a:gd name="connsiteY2" fmla="*/ 2658729 h 2851073"/>
                <a:gd name="connsiteX3" fmla="*/ 5685576 w 5685576"/>
                <a:gd name="connsiteY3" fmla="*/ 2744186 h 2851073"/>
                <a:gd name="connsiteX0" fmla="*/ 0 w 5685576"/>
                <a:gd name="connsiteY0" fmla="*/ 211946 h 2589264"/>
                <a:gd name="connsiteX1" fmla="*/ 1819746 w 5685576"/>
                <a:gd name="connsiteY1" fmla="*/ 220999 h 2589264"/>
                <a:gd name="connsiteX2" fmla="*/ 3114392 w 5685576"/>
                <a:gd name="connsiteY2" fmla="*/ 2305835 h 2589264"/>
                <a:gd name="connsiteX3" fmla="*/ 5685576 w 5685576"/>
                <a:gd name="connsiteY3" fmla="*/ 2587929 h 2589264"/>
                <a:gd name="connsiteX0" fmla="*/ 0 w 5685576"/>
                <a:gd name="connsiteY0" fmla="*/ 211946 h 2591669"/>
                <a:gd name="connsiteX1" fmla="*/ 1819746 w 5685576"/>
                <a:gd name="connsiteY1" fmla="*/ 220999 h 2591669"/>
                <a:gd name="connsiteX2" fmla="*/ 3114392 w 5685576"/>
                <a:gd name="connsiteY2" fmla="*/ 2305835 h 2591669"/>
                <a:gd name="connsiteX3" fmla="*/ 5685576 w 5685576"/>
                <a:gd name="connsiteY3" fmla="*/ 2587929 h 2591669"/>
                <a:gd name="connsiteX0" fmla="*/ 0 w 5685576"/>
                <a:gd name="connsiteY0" fmla="*/ 211946 h 2596828"/>
                <a:gd name="connsiteX1" fmla="*/ 1819746 w 5685576"/>
                <a:gd name="connsiteY1" fmla="*/ 220999 h 2596828"/>
                <a:gd name="connsiteX2" fmla="*/ 3114392 w 5685576"/>
                <a:gd name="connsiteY2" fmla="*/ 2305835 h 2596828"/>
                <a:gd name="connsiteX3" fmla="*/ 5685576 w 5685576"/>
                <a:gd name="connsiteY3" fmla="*/ 2587929 h 2596828"/>
                <a:gd name="connsiteX0" fmla="*/ 0 w 5685576"/>
                <a:gd name="connsiteY0" fmla="*/ 201983 h 2578529"/>
                <a:gd name="connsiteX1" fmla="*/ 1855960 w 5685576"/>
                <a:gd name="connsiteY1" fmla="*/ 228912 h 2578529"/>
                <a:gd name="connsiteX2" fmla="*/ 3114392 w 5685576"/>
                <a:gd name="connsiteY2" fmla="*/ 2295872 h 2578529"/>
                <a:gd name="connsiteX3" fmla="*/ 5685576 w 5685576"/>
                <a:gd name="connsiteY3" fmla="*/ 2577966 h 2578529"/>
                <a:gd name="connsiteX0" fmla="*/ 0 w 5685576"/>
                <a:gd name="connsiteY0" fmla="*/ 286934 h 2663481"/>
                <a:gd name="connsiteX1" fmla="*/ 1855960 w 5685576"/>
                <a:gd name="connsiteY1" fmla="*/ 313863 h 2663481"/>
                <a:gd name="connsiteX2" fmla="*/ 3114392 w 5685576"/>
                <a:gd name="connsiteY2" fmla="*/ 2380823 h 2663481"/>
                <a:gd name="connsiteX3" fmla="*/ 5685576 w 5685576"/>
                <a:gd name="connsiteY3" fmla="*/ 2662917 h 2663481"/>
                <a:gd name="connsiteX0" fmla="*/ 0 w 5685576"/>
                <a:gd name="connsiteY0" fmla="*/ 245625 h 2622172"/>
                <a:gd name="connsiteX1" fmla="*/ 1855960 w 5685576"/>
                <a:gd name="connsiteY1" fmla="*/ 272554 h 2622172"/>
                <a:gd name="connsiteX2" fmla="*/ 3114392 w 5685576"/>
                <a:gd name="connsiteY2" fmla="*/ 2339514 h 2622172"/>
                <a:gd name="connsiteX3" fmla="*/ 5685576 w 5685576"/>
                <a:gd name="connsiteY3" fmla="*/ 2621608 h 2622172"/>
                <a:gd name="connsiteX0" fmla="*/ 0 w 5685576"/>
                <a:gd name="connsiteY0" fmla="*/ 200214 h 2576198"/>
                <a:gd name="connsiteX1" fmla="*/ 1855960 w 5685576"/>
                <a:gd name="connsiteY1" fmla="*/ 227143 h 2576198"/>
                <a:gd name="connsiteX2" fmla="*/ 3268301 w 5685576"/>
                <a:gd name="connsiteY2" fmla="*/ 2267290 h 2576198"/>
                <a:gd name="connsiteX3" fmla="*/ 5685576 w 5685576"/>
                <a:gd name="connsiteY3" fmla="*/ 2576197 h 2576198"/>
                <a:gd name="connsiteX0" fmla="*/ 0 w 5685576"/>
                <a:gd name="connsiteY0" fmla="*/ 85675 h 2461658"/>
                <a:gd name="connsiteX1" fmla="*/ 1982709 w 5685576"/>
                <a:gd name="connsiteY1" fmla="*/ 452251 h 2461658"/>
                <a:gd name="connsiteX2" fmla="*/ 3268301 w 5685576"/>
                <a:gd name="connsiteY2" fmla="*/ 2152751 h 2461658"/>
                <a:gd name="connsiteX3" fmla="*/ 5685576 w 5685576"/>
                <a:gd name="connsiteY3" fmla="*/ 2461658 h 2461658"/>
                <a:gd name="connsiteX0" fmla="*/ 0 w 5685576"/>
                <a:gd name="connsiteY0" fmla="*/ 127357 h 2503340"/>
                <a:gd name="connsiteX1" fmla="*/ 1982709 w 5685576"/>
                <a:gd name="connsiteY1" fmla="*/ 493933 h 2503340"/>
                <a:gd name="connsiteX2" fmla="*/ 3268301 w 5685576"/>
                <a:gd name="connsiteY2" fmla="*/ 2194433 h 2503340"/>
                <a:gd name="connsiteX3" fmla="*/ 5685576 w 5685576"/>
                <a:gd name="connsiteY3" fmla="*/ 2503340 h 2503340"/>
              </a:gdLst>
              <a:ahLst/>
              <a:cxnLst>
                <a:cxn ang="0">
                  <a:pos x="connsiteX0" y="connsiteY0"/>
                </a:cxn>
                <a:cxn ang="0">
                  <a:pos x="connsiteX1" y="connsiteY1"/>
                </a:cxn>
                <a:cxn ang="0">
                  <a:pos x="connsiteX2" y="connsiteY2"/>
                </a:cxn>
                <a:cxn ang="0">
                  <a:pos x="connsiteX3" y="connsiteY3"/>
                </a:cxn>
              </a:cxnLst>
              <a:rect l="l" t="t" r="r" b="b"/>
              <a:pathLst>
                <a:path w="5685576" h="2503340">
                  <a:moveTo>
                    <a:pt x="0" y="127357"/>
                  </a:moveTo>
                  <a:cubicBezTo>
                    <a:pt x="490396" y="-95962"/>
                    <a:pt x="1419885" y="-56156"/>
                    <a:pt x="1982709" y="493933"/>
                  </a:cubicBezTo>
                  <a:cubicBezTo>
                    <a:pt x="2545533" y="1044022"/>
                    <a:pt x="2651157" y="1859532"/>
                    <a:pt x="3268301" y="2194433"/>
                  </a:cubicBezTo>
                  <a:cubicBezTo>
                    <a:pt x="3885445" y="2529334"/>
                    <a:pt x="5046551" y="2472790"/>
                    <a:pt x="5685576" y="2503340"/>
                  </a:cubicBezTo>
                </a:path>
              </a:pathLst>
            </a:custGeom>
            <a:noFill/>
            <a:ln w="50800">
              <a:solidFill>
                <a:srgbClr val="0033CC"/>
              </a:solidFill>
              <a:prstDash val="dash"/>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7" name="Freeform 596"/>
            <p:cNvSpPr/>
            <p:nvPr/>
          </p:nvSpPr>
          <p:spPr>
            <a:xfrm>
              <a:off x="1629624" y="2618263"/>
              <a:ext cx="5703683" cy="1763614"/>
            </a:xfrm>
            <a:custGeom>
              <a:avLst/>
              <a:gdLst>
                <a:gd name="connsiteX0" fmla="*/ 0 w 5703683"/>
                <a:gd name="connsiteY0" fmla="*/ 318010 h 1757511"/>
                <a:gd name="connsiteX1" fmla="*/ 688063 w 5703683"/>
                <a:gd name="connsiteY1" fmla="*/ 37353 h 1757511"/>
                <a:gd name="connsiteX2" fmla="*/ 1385180 w 5703683"/>
                <a:gd name="connsiteY2" fmla="*/ 46406 h 1757511"/>
                <a:gd name="connsiteX3" fmla="*/ 2806574 w 5703683"/>
                <a:gd name="connsiteY3" fmla="*/ 435705 h 1757511"/>
                <a:gd name="connsiteX4" fmla="*/ 3974471 w 5703683"/>
                <a:gd name="connsiteY4" fmla="*/ 1187143 h 1757511"/>
                <a:gd name="connsiteX5" fmla="*/ 4970352 w 5703683"/>
                <a:gd name="connsiteY5" fmla="*/ 1413480 h 1757511"/>
                <a:gd name="connsiteX6" fmla="*/ 5703683 w 5703683"/>
                <a:gd name="connsiteY6" fmla="*/ 1757511 h 1757511"/>
                <a:gd name="connsiteX0" fmla="*/ 0 w 5703683"/>
                <a:gd name="connsiteY0" fmla="*/ 318010 h 1757511"/>
                <a:gd name="connsiteX1" fmla="*/ 688063 w 5703683"/>
                <a:gd name="connsiteY1" fmla="*/ 37353 h 1757511"/>
                <a:gd name="connsiteX2" fmla="*/ 1385180 w 5703683"/>
                <a:gd name="connsiteY2" fmla="*/ 46406 h 1757511"/>
                <a:gd name="connsiteX3" fmla="*/ 2806574 w 5703683"/>
                <a:gd name="connsiteY3" fmla="*/ 435705 h 1757511"/>
                <a:gd name="connsiteX4" fmla="*/ 3938257 w 5703683"/>
                <a:gd name="connsiteY4" fmla="*/ 987967 h 1757511"/>
                <a:gd name="connsiteX5" fmla="*/ 4970352 w 5703683"/>
                <a:gd name="connsiteY5" fmla="*/ 1413480 h 1757511"/>
                <a:gd name="connsiteX6" fmla="*/ 5703683 w 5703683"/>
                <a:gd name="connsiteY6" fmla="*/ 1757511 h 1757511"/>
                <a:gd name="connsiteX0" fmla="*/ 0 w 5703683"/>
                <a:gd name="connsiteY0" fmla="*/ 318010 h 1757511"/>
                <a:gd name="connsiteX1" fmla="*/ 688063 w 5703683"/>
                <a:gd name="connsiteY1" fmla="*/ 37353 h 1757511"/>
                <a:gd name="connsiteX2" fmla="*/ 1385180 w 5703683"/>
                <a:gd name="connsiteY2" fmla="*/ 46406 h 1757511"/>
                <a:gd name="connsiteX3" fmla="*/ 2806574 w 5703683"/>
                <a:gd name="connsiteY3" fmla="*/ 435705 h 1757511"/>
                <a:gd name="connsiteX4" fmla="*/ 4970352 w 5703683"/>
                <a:gd name="connsiteY4" fmla="*/ 1413480 h 1757511"/>
                <a:gd name="connsiteX5" fmla="*/ 5703683 w 5703683"/>
                <a:gd name="connsiteY5" fmla="*/ 1757511 h 1757511"/>
                <a:gd name="connsiteX0" fmla="*/ 0 w 5703683"/>
                <a:gd name="connsiteY0" fmla="*/ 317439 h 1756940"/>
                <a:gd name="connsiteX1" fmla="*/ 688063 w 5703683"/>
                <a:gd name="connsiteY1" fmla="*/ 36782 h 1756940"/>
                <a:gd name="connsiteX2" fmla="*/ 1385180 w 5703683"/>
                <a:gd name="connsiteY2" fmla="*/ 45835 h 1756940"/>
                <a:gd name="connsiteX3" fmla="*/ 3213980 w 5703683"/>
                <a:gd name="connsiteY3" fmla="*/ 426081 h 1756940"/>
                <a:gd name="connsiteX4" fmla="*/ 4970352 w 5703683"/>
                <a:gd name="connsiteY4" fmla="*/ 1412909 h 1756940"/>
                <a:gd name="connsiteX5" fmla="*/ 5703683 w 5703683"/>
                <a:gd name="connsiteY5" fmla="*/ 1756940 h 1756940"/>
                <a:gd name="connsiteX0" fmla="*/ 0 w 5703683"/>
                <a:gd name="connsiteY0" fmla="*/ 300808 h 1740309"/>
                <a:gd name="connsiteX1" fmla="*/ 688063 w 5703683"/>
                <a:gd name="connsiteY1" fmla="*/ 20151 h 1740309"/>
                <a:gd name="connsiteX2" fmla="*/ 1883121 w 5703683"/>
                <a:gd name="connsiteY2" fmla="*/ 65418 h 1740309"/>
                <a:gd name="connsiteX3" fmla="*/ 3213980 w 5703683"/>
                <a:gd name="connsiteY3" fmla="*/ 409450 h 1740309"/>
                <a:gd name="connsiteX4" fmla="*/ 4970352 w 5703683"/>
                <a:gd name="connsiteY4" fmla="*/ 1396278 h 1740309"/>
                <a:gd name="connsiteX5" fmla="*/ 5703683 w 5703683"/>
                <a:gd name="connsiteY5" fmla="*/ 1740309 h 1740309"/>
                <a:gd name="connsiteX0" fmla="*/ 0 w 5703683"/>
                <a:gd name="connsiteY0" fmla="*/ 310711 h 1750212"/>
                <a:gd name="connsiteX1" fmla="*/ 688063 w 5703683"/>
                <a:gd name="connsiteY1" fmla="*/ 30054 h 1750212"/>
                <a:gd name="connsiteX2" fmla="*/ 1883121 w 5703683"/>
                <a:gd name="connsiteY2" fmla="*/ 75321 h 1750212"/>
                <a:gd name="connsiteX3" fmla="*/ 3503691 w 5703683"/>
                <a:gd name="connsiteY3" fmla="*/ 627583 h 1750212"/>
                <a:gd name="connsiteX4" fmla="*/ 4970352 w 5703683"/>
                <a:gd name="connsiteY4" fmla="*/ 1406181 h 1750212"/>
                <a:gd name="connsiteX5" fmla="*/ 5703683 w 5703683"/>
                <a:gd name="connsiteY5" fmla="*/ 1750212 h 1750212"/>
                <a:gd name="connsiteX0" fmla="*/ 0 w 5703683"/>
                <a:gd name="connsiteY0" fmla="*/ 310711 h 1750212"/>
                <a:gd name="connsiteX1" fmla="*/ 688063 w 5703683"/>
                <a:gd name="connsiteY1" fmla="*/ 30054 h 1750212"/>
                <a:gd name="connsiteX2" fmla="*/ 1883121 w 5703683"/>
                <a:gd name="connsiteY2" fmla="*/ 75321 h 1750212"/>
                <a:gd name="connsiteX3" fmla="*/ 3503691 w 5703683"/>
                <a:gd name="connsiteY3" fmla="*/ 627583 h 1750212"/>
                <a:gd name="connsiteX4" fmla="*/ 4970352 w 5703683"/>
                <a:gd name="connsiteY4" fmla="*/ 1406181 h 1750212"/>
                <a:gd name="connsiteX5" fmla="*/ 5703683 w 5703683"/>
                <a:gd name="connsiteY5" fmla="*/ 1750212 h 1750212"/>
                <a:gd name="connsiteX0" fmla="*/ 0 w 5703683"/>
                <a:gd name="connsiteY0" fmla="*/ 310711 h 1750212"/>
                <a:gd name="connsiteX1" fmla="*/ 688063 w 5703683"/>
                <a:gd name="connsiteY1" fmla="*/ 30054 h 1750212"/>
                <a:gd name="connsiteX2" fmla="*/ 1883121 w 5703683"/>
                <a:gd name="connsiteY2" fmla="*/ 75321 h 1750212"/>
                <a:gd name="connsiteX3" fmla="*/ 3503691 w 5703683"/>
                <a:gd name="connsiteY3" fmla="*/ 627583 h 1750212"/>
                <a:gd name="connsiteX4" fmla="*/ 4970352 w 5703683"/>
                <a:gd name="connsiteY4" fmla="*/ 1406181 h 1750212"/>
                <a:gd name="connsiteX5" fmla="*/ 5703683 w 5703683"/>
                <a:gd name="connsiteY5" fmla="*/ 1750212 h 1750212"/>
                <a:gd name="connsiteX0" fmla="*/ 0 w 5703683"/>
                <a:gd name="connsiteY0" fmla="*/ 310711 h 1750212"/>
                <a:gd name="connsiteX1" fmla="*/ 688063 w 5703683"/>
                <a:gd name="connsiteY1" fmla="*/ 30054 h 1750212"/>
                <a:gd name="connsiteX2" fmla="*/ 1883121 w 5703683"/>
                <a:gd name="connsiteY2" fmla="*/ 75321 h 1750212"/>
                <a:gd name="connsiteX3" fmla="*/ 3503691 w 5703683"/>
                <a:gd name="connsiteY3" fmla="*/ 627583 h 1750212"/>
                <a:gd name="connsiteX4" fmla="*/ 5703683 w 5703683"/>
                <a:gd name="connsiteY4" fmla="*/ 1750212 h 1750212"/>
                <a:gd name="connsiteX0" fmla="*/ 0 w 5703683"/>
                <a:gd name="connsiteY0" fmla="*/ 336666 h 1776167"/>
                <a:gd name="connsiteX1" fmla="*/ 1041148 w 5703683"/>
                <a:gd name="connsiteY1" fmla="*/ 19795 h 1776167"/>
                <a:gd name="connsiteX2" fmla="*/ 1883121 w 5703683"/>
                <a:gd name="connsiteY2" fmla="*/ 101276 h 1776167"/>
                <a:gd name="connsiteX3" fmla="*/ 3503691 w 5703683"/>
                <a:gd name="connsiteY3" fmla="*/ 653538 h 1776167"/>
                <a:gd name="connsiteX4" fmla="*/ 5703683 w 5703683"/>
                <a:gd name="connsiteY4" fmla="*/ 1776167 h 1776167"/>
                <a:gd name="connsiteX0" fmla="*/ 0 w 5703683"/>
                <a:gd name="connsiteY0" fmla="*/ 320154 h 1759655"/>
                <a:gd name="connsiteX1" fmla="*/ 1041148 w 5703683"/>
                <a:gd name="connsiteY1" fmla="*/ 3283 h 1759655"/>
                <a:gd name="connsiteX2" fmla="*/ 2372008 w 5703683"/>
                <a:gd name="connsiteY2" fmla="*/ 184352 h 1759655"/>
                <a:gd name="connsiteX3" fmla="*/ 3503691 w 5703683"/>
                <a:gd name="connsiteY3" fmla="*/ 637026 h 1759655"/>
                <a:gd name="connsiteX4" fmla="*/ 5703683 w 5703683"/>
                <a:gd name="connsiteY4" fmla="*/ 1759655 h 1759655"/>
                <a:gd name="connsiteX0" fmla="*/ 0 w 5703683"/>
                <a:gd name="connsiteY0" fmla="*/ 324113 h 1763614"/>
                <a:gd name="connsiteX1" fmla="*/ 1041148 w 5703683"/>
                <a:gd name="connsiteY1" fmla="*/ 7242 h 1763614"/>
                <a:gd name="connsiteX2" fmla="*/ 2372008 w 5703683"/>
                <a:gd name="connsiteY2" fmla="*/ 188311 h 1763614"/>
                <a:gd name="connsiteX3" fmla="*/ 4372824 w 5703683"/>
                <a:gd name="connsiteY3" fmla="*/ 1093658 h 1763614"/>
                <a:gd name="connsiteX4" fmla="*/ 5703683 w 5703683"/>
                <a:gd name="connsiteY4" fmla="*/ 1763614 h 17636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03683" h="1763614">
                  <a:moveTo>
                    <a:pt x="0" y="324113"/>
                  </a:moveTo>
                  <a:cubicBezTo>
                    <a:pt x="228600" y="206418"/>
                    <a:pt x="645813" y="29876"/>
                    <a:pt x="1041148" y="7242"/>
                  </a:cubicBezTo>
                  <a:cubicBezTo>
                    <a:pt x="1436483" y="-15392"/>
                    <a:pt x="1816729" y="7242"/>
                    <a:pt x="2372008" y="188311"/>
                  </a:cubicBezTo>
                  <a:cubicBezTo>
                    <a:pt x="2927287" y="369380"/>
                    <a:pt x="3817545" y="831107"/>
                    <a:pt x="4372824" y="1093658"/>
                  </a:cubicBezTo>
                  <a:cubicBezTo>
                    <a:pt x="4928103" y="1356209"/>
                    <a:pt x="5245351" y="1529733"/>
                    <a:pt x="5703683" y="1763614"/>
                  </a:cubicBezTo>
                </a:path>
              </a:pathLst>
            </a:custGeom>
            <a:noFill/>
            <a:ln w="50800">
              <a:solidFill>
                <a:srgbClr val="0033CC"/>
              </a:solidFill>
              <a:prstDash val="dash"/>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98" name="Group 597"/>
          <p:cNvGrpSpPr/>
          <p:nvPr/>
        </p:nvGrpSpPr>
        <p:grpSpPr>
          <a:xfrm>
            <a:off x="1819783" y="4280688"/>
            <a:ext cx="821958" cy="1281913"/>
            <a:chOff x="295783" y="4280687"/>
            <a:chExt cx="821958" cy="1281913"/>
          </a:xfrm>
        </p:grpSpPr>
        <p:grpSp>
          <p:nvGrpSpPr>
            <p:cNvPr id="599" name="Group 598"/>
            <p:cNvGrpSpPr/>
            <p:nvPr/>
          </p:nvGrpSpPr>
          <p:grpSpPr>
            <a:xfrm>
              <a:off x="295783" y="4280687"/>
              <a:ext cx="821958" cy="1281913"/>
              <a:chOff x="-304800" y="2106301"/>
              <a:chExt cx="1501201" cy="2341253"/>
            </a:xfrm>
          </p:grpSpPr>
          <p:sp>
            <p:nvSpPr>
              <p:cNvPr id="608" name="Line 31"/>
              <p:cNvSpPr>
                <a:spLocks noChangeShapeType="1"/>
              </p:cNvSpPr>
              <p:nvPr/>
            </p:nvSpPr>
            <p:spPr bwMode="auto">
              <a:xfrm>
                <a:off x="1186393" y="2106301"/>
                <a:ext cx="0" cy="2341253"/>
              </a:xfrm>
              <a:prstGeom prst="line">
                <a:avLst/>
              </a:prstGeom>
              <a:noFill/>
              <a:ln w="25400">
                <a:solidFill>
                  <a:srgbClr val="000000"/>
                </a:solidFill>
                <a:round/>
                <a:headEnd/>
                <a:tailEnd/>
              </a:ln>
              <a:effectLst/>
            </p:spPr>
            <p:txBody>
              <a:bodyPr wrap="none" anchor="ctr">
                <a:prstTxWarp prst="textNoShape">
                  <a:avLst/>
                </a:prstTxWarp>
              </a:bodyPr>
              <a:lstStyle/>
              <a:p>
                <a:endParaRPr lang="en-US" sz="2400"/>
              </a:p>
            </p:txBody>
          </p:sp>
          <p:sp>
            <p:nvSpPr>
              <p:cNvPr id="609" name="Freeform 33"/>
              <p:cNvSpPr>
                <a:spLocks/>
              </p:cNvSpPr>
              <p:nvPr/>
            </p:nvSpPr>
            <p:spPr bwMode="auto">
              <a:xfrm>
                <a:off x="67989" y="2394379"/>
                <a:ext cx="1107047" cy="2596"/>
              </a:xfrm>
              <a:custGeom>
                <a:avLst/>
                <a:gdLst>
                  <a:gd name="T0" fmla="*/ 390 w 390"/>
                  <a:gd name="T1" fmla="*/ 0 h 1"/>
                  <a:gd name="T2" fmla="*/ 0 w 390"/>
                  <a:gd name="T3" fmla="*/ 0 h 1"/>
                  <a:gd name="T4" fmla="*/ 0 60000 65536"/>
                  <a:gd name="T5" fmla="*/ 0 60000 65536"/>
                  <a:gd name="T6" fmla="*/ 0 w 390"/>
                  <a:gd name="T7" fmla="*/ 0 h 1"/>
                  <a:gd name="T8" fmla="*/ 390 w 390"/>
                  <a:gd name="T9" fmla="*/ 1 h 1"/>
                </a:gdLst>
                <a:ahLst/>
                <a:cxnLst>
                  <a:cxn ang="T4">
                    <a:pos x="T0" y="T1"/>
                  </a:cxn>
                  <a:cxn ang="T5">
                    <a:pos x="T2" y="T3"/>
                  </a:cxn>
                </a:cxnLst>
                <a:rect l="T6" t="T7" r="T8" b="T9"/>
                <a:pathLst>
                  <a:path w="390" h="1">
                    <a:moveTo>
                      <a:pt x="390" y="0"/>
                    </a:moveTo>
                    <a:lnTo>
                      <a:pt x="0" y="0"/>
                    </a:lnTo>
                  </a:path>
                </a:pathLst>
              </a:custGeom>
              <a:noFill/>
              <a:ln w="15875">
                <a:solidFill>
                  <a:srgbClr val="333333"/>
                </a:solidFill>
                <a:round/>
                <a:headEnd/>
                <a:tailEnd/>
              </a:ln>
              <a:effectLst/>
            </p:spPr>
            <p:txBody>
              <a:bodyPr>
                <a:prstTxWarp prst="textNoShape">
                  <a:avLst/>
                </a:prstTxWarp>
              </a:bodyPr>
              <a:lstStyle/>
              <a:p>
                <a:endParaRPr lang="en-US" sz="2400"/>
              </a:p>
            </p:txBody>
          </p:sp>
          <p:sp>
            <p:nvSpPr>
              <p:cNvPr id="610" name="Line 34"/>
              <p:cNvSpPr>
                <a:spLocks noChangeShapeType="1"/>
              </p:cNvSpPr>
              <p:nvPr/>
            </p:nvSpPr>
            <p:spPr bwMode="auto">
              <a:xfrm>
                <a:off x="-304800" y="2118062"/>
                <a:ext cx="1498773" cy="0"/>
              </a:xfrm>
              <a:prstGeom prst="line">
                <a:avLst/>
              </a:prstGeom>
              <a:noFill/>
              <a:ln w="25400">
                <a:solidFill>
                  <a:srgbClr val="333333"/>
                </a:solidFill>
                <a:round/>
                <a:headEnd/>
                <a:tailEnd/>
              </a:ln>
              <a:effectLst/>
            </p:spPr>
            <p:txBody>
              <a:bodyPr wrap="none" anchor="ctr">
                <a:prstTxWarp prst="textNoShape">
                  <a:avLst/>
                </a:prstTxWarp>
              </a:bodyPr>
              <a:lstStyle/>
              <a:p>
                <a:endParaRPr lang="en-US" sz="2400"/>
              </a:p>
            </p:txBody>
          </p:sp>
          <p:sp>
            <p:nvSpPr>
              <p:cNvPr id="611" name="Freeform 35"/>
              <p:cNvSpPr>
                <a:spLocks/>
              </p:cNvSpPr>
              <p:nvPr/>
            </p:nvSpPr>
            <p:spPr bwMode="auto">
              <a:xfrm>
                <a:off x="67989" y="2653909"/>
                <a:ext cx="1101369" cy="2596"/>
              </a:xfrm>
              <a:custGeom>
                <a:avLst/>
                <a:gdLst>
                  <a:gd name="T0" fmla="*/ 388 w 388"/>
                  <a:gd name="T1" fmla="*/ 1 h 1"/>
                  <a:gd name="T2" fmla="*/ 0 w 388"/>
                  <a:gd name="T3" fmla="*/ 0 h 1"/>
                  <a:gd name="T4" fmla="*/ 0 60000 65536"/>
                  <a:gd name="T5" fmla="*/ 0 60000 65536"/>
                  <a:gd name="T6" fmla="*/ 0 w 388"/>
                  <a:gd name="T7" fmla="*/ 0 h 1"/>
                  <a:gd name="T8" fmla="*/ 388 w 388"/>
                  <a:gd name="T9" fmla="*/ 1 h 1"/>
                </a:gdLst>
                <a:ahLst/>
                <a:cxnLst>
                  <a:cxn ang="T4">
                    <a:pos x="T0" y="T1"/>
                  </a:cxn>
                  <a:cxn ang="T5">
                    <a:pos x="T2" y="T3"/>
                  </a:cxn>
                </a:cxnLst>
                <a:rect l="T6" t="T7" r="T8" b="T9"/>
                <a:pathLst>
                  <a:path w="388" h="1">
                    <a:moveTo>
                      <a:pt x="388" y="1"/>
                    </a:moveTo>
                    <a:lnTo>
                      <a:pt x="0" y="0"/>
                    </a:lnTo>
                  </a:path>
                </a:pathLst>
              </a:custGeom>
              <a:noFill/>
              <a:ln w="15875">
                <a:solidFill>
                  <a:srgbClr val="333333"/>
                </a:solidFill>
                <a:round/>
                <a:headEnd/>
                <a:tailEnd/>
              </a:ln>
              <a:effectLst/>
            </p:spPr>
            <p:txBody>
              <a:bodyPr>
                <a:prstTxWarp prst="textNoShape">
                  <a:avLst/>
                </a:prstTxWarp>
              </a:bodyPr>
              <a:lstStyle/>
              <a:p>
                <a:endParaRPr lang="en-US" sz="2400"/>
              </a:p>
            </p:txBody>
          </p:sp>
          <p:sp>
            <p:nvSpPr>
              <p:cNvPr id="612" name="Line 32"/>
              <p:cNvSpPr>
                <a:spLocks noChangeShapeType="1"/>
              </p:cNvSpPr>
              <p:nvPr/>
            </p:nvSpPr>
            <p:spPr bwMode="auto">
              <a:xfrm>
                <a:off x="-302372" y="4434840"/>
                <a:ext cx="1498773" cy="0"/>
              </a:xfrm>
              <a:prstGeom prst="line">
                <a:avLst/>
              </a:prstGeom>
              <a:noFill/>
              <a:ln w="25400">
                <a:solidFill>
                  <a:srgbClr val="333333"/>
                </a:solidFill>
                <a:round/>
                <a:headEnd/>
                <a:tailEnd/>
              </a:ln>
              <a:effectLst/>
            </p:spPr>
            <p:txBody>
              <a:bodyPr wrap="none" anchor="ctr">
                <a:prstTxWarp prst="textNoShape">
                  <a:avLst/>
                </a:prstTxWarp>
              </a:bodyPr>
              <a:lstStyle/>
              <a:p>
                <a:endParaRPr lang="en-US" sz="2400"/>
              </a:p>
            </p:txBody>
          </p:sp>
          <p:sp>
            <p:nvSpPr>
              <p:cNvPr id="613" name="Freeform 33"/>
              <p:cNvSpPr>
                <a:spLocks/>
              </p:cNvSpPr>
              <p:nvPr/>
            </p:nvSpPr>
            <p:spPr bwMode="auto">
              <a:xfrm>
                <a:off x="67988" y="2898228"/>
                <a:ext cx="1107047" cy="2596"/>
              </a:xfrm>
              <a:custGeom>
                <a:avLst/>
                <a:gdLst>
                  <a:gd name="T0" fmla="*/ 390 w 390"/>
                  <a:gd name="T1" fmla="*/ 0 h 1"/>
                  <a:gd name="T2" fmla="*/ 0 w 390"/>
                  <a:gd name="T3" fmla="*/ 0 h 1"/>
                  <a:gd name="T4" fmla="*/ 0 60000 65536"/>
                  <a:gd name="T5" fmla="*/ 0 60000 65536"/>
                  <a:gd name="T6" fmla="*/ 0 w 390"/>
                  <a:gd name="T7" fmla="*/ 0 h 1"/>
                  <a:gd name="T8" fmla="*/ 390 w 390"/>
                  <a:gd name="T9" fmla="*/ 1 h 1"/>
                </a:gdLst>
                <a:ahLst/>
                <a:cxnLst>
                  <a:cxn ang="T4">
                    <a:pos x="T0" y="T1"/>
                  </a:cxn>
                  <a:cxn ang="T5">
                    <a:pos x="T2" y="T3"/>
                  </a:cxn>
                </a:cxnLst>
                <a:rect l="T6" t="T7" r="T8" b="T9"/>
                <a:pathLst>
                  <a:path w="390" h="1">
                    <a:moveTo>
                      <a:pt x="390" y="0"/>
                    </a:moveTo>
                    <a:lnTo>
                      <a:pt x="0" y="0"/>
                    </a:lnTo>
                  </a:path>
                </a:pathLst>
              </a:custGeom>
              <a:noFill/>
              <a:ln w="15875">
                <a:solidFill>
                  <a:srgbClr val="333333"/>
                </a:solidFill>
                <a:round/>
                <a:headEnd/>
                <a:tailEnd/>
              </a:ln>
              <a:effectLst/>
            </p:spPr>
            <p:txBody>
              <a:bodyPr>
                <a:prstTxWarp prst="textNoShape">
                  <a:avLst/>
                </a:prstTxWarp>
              </a:bodyPr>
              <a:lstStyle/>
              <a:p>
                <a:endParaRPr lang="en-US" sz="2400"/>
              </a:p>
            </p:txBody>
          </p:sp>
          <p:sp>
            <p:nvSpPr>
              <p:cNvPr id="614" name="Freeform 35"/>
              <p:cNvSpPr>
                <a:spLocks/>
              </p:cNvSpPr>
              <p:nvPr/>
            </p:nvSpPr>
            <p:spPr bwMode="auto">
              <a:xfrm>
                <a:off x="67988" y="3157758"/>
                <a:ext cx="1101369" cy="2596"/>
              </a:xfrm>
              <a:custGeom>
                <a:avLst/>
                <a:gdLst>
                  <a:gd name="T0" fmla="*/ 388 w 388"/>
                  <a:gd name="T1" fmla="*/ 1 h 1"/>
                  <a:gd name="T2" fmla="*/ 0 w 388"/>
                  <a:gd name="T3" fmla="*/ 0 h 1"/>
                  <a:gd name="T4" fmla="*/ 0 60000 65536"/>
                  <a:gd name="T5" fmla="*/ 0 60000 65536"/>
                  <a:gd name="T6" fmla="*/ 0 w 388"/>
                  <a:gd name="T7" fmla="*/ 0 h 1"/>
                  <a:gd name="T8" fmla="*/ 388 w 388"/>
                  <a:gd name="T9" fmla="*/ 1 h 1"/>
                </a:gdLst>
                <a:ahLst/>
                <a:cxnLst>
                  <a:cxn ang="T4">
                    <a:pos x="T0" y="T1"/>
                  </a:cxn>
                  <a:cxn ang="T5">
                    <a:pos x="T2" y="T3"/>
                  </a:cxn>
                </a:cxnLst>
                <a:rect l="T6" t="T7" r="T8" b="T9"/>
                <a:pathLst>
                  <a:path w="388" h="1">
                    <a:moveTo>
                      <a:pt x="388" y="1"/>
                    </a:moveTo>
                    <a:lnTo>
                      <a:pt x="0" y="0"/>
                    </a:lnTo>
                  </a:path>
                </a:pathLst>
              </a:custGeom>
              <a:noFill/>
              <a:ln w="15875">
                <a:solidFill>
                  <a:srgbClr val="333333"/>
                </a:solidFill>
                <a:round/>
                <a:headEnd/>
                <a:tailEnd/>
              </a:ln>
              <a:effectLst/>
            </p:spPr>
            <p:txBody>
              <a:bodyPr>
                <a:prstTxWarp prst="textNoShape">
                  <a:avLst/>
                </a:prstTxWarp>
              </a:bodyPr>
              <a:lstStyle/>
              <a:p>
                <a:endParaRPr lang="en-US" sz="2400"/>
              </a:p>
            </p:txBody>
          </p:sp>
          <p:sp>
            <p:nvSpPr>
              <p:cNvPr id="615" name="Freeform 33"/>
              <p:cNvSpPr>
                <a:spLocks/>
              </p:cNvSpPr>
              <p:nvPr/>
            </p:nvSpPr>
            <p:spPr bwMode="auto">
              <a:xfrm>
                <a:off x="67988" y="3411136"/>
                <a:ext cx="1107047" cy="2596"/>
              </a:xfrm>
              <a:custGeom>
                <a:avLst/>
                <a:gdLst>
                  <a:gd name="T0" fmla="*/ 390 w 390"/>
                  <a:gd name="T1" fmla="*/ 0 h 1"/>
                  <a:gd name="T2" fmla="*/ 0 w 390"/>
                  <a:gd name="T3" fmla="*/ 0 h 1"/>
                  <a:gd name="T4" fmla="*/ 0 60000 65536"/>
                  <a:gd name="T5" fmla="*/ 0 60000 65536"/>
                  <a:gd name="T6" fmla="*/ 0 w 390"/>
                  <a:gd name="T7" fmla="*/ 0 h 1"/>
                  <a:gd name="T8" fmla="*/ 390 w 390"/>
                  <a:gd name="T9" fmla="*/ 1 h 1"/>
                </a:gdLst>
                <a:ahLst/>
                <a:cxnLst>
                  <a:cxn ang="T4">
                    <a:pos x="T0" y="T1"/>
                  </a:cxn>
                  <a:cxn ang="T5">
                    <a:pos x="T2" y="T3"/>
                  </a:cxn>
                </a:cxnLst>
                <a:rect l="T6" t="T7" r="T8" b="T9"/>
                <a:pathLst>
                  <a:path w="390" h="1">
                    <a:moveTo>
                      <a:pt x="390" y="0"/>
                    </a:moveTo>
                    <a:lnTo>
                      <a:pt x="0" y="0"/>
                    </a:lnTo>
                  </a:path>
                </a:pathLst>
              </a:custGeom>
              <a:noFill/>
              <a:ln w="15875">
                <a:solidFill>
                  <a:srgbClr val="333333"/>
                </a:solidFill>
                <a:round/>
                <a:headEnd/>
                <a:tailEnd/>
              </a:ln>
              <a:effectLst/>
            </p:spPr>
            <p:txBody>
              <a:bodyPr>
                <a:prstTxWarp prst="textNoShape">
                  <a:avLst/>
                </a:prstTxWarp>
              </a:bodyPr>
              <a:lstStyle/>
              <a:p>
                <a:endParaRPr lang="en-US" sz="2400"/>
              </a:p>
            </p:txBody>
          </p:sp>
          <p:sp>
            <p:nvSpPr>
              <p:cNvPr id="616" name="Freeform 35"/>
              <p:cNvSpPr>
                <a:spLocks/>
              </p:cNvSpPr>
              <p:nvPr/>
            </p:nvSpPr>
            <p:spPr bwMode="auto">
              <a:xfrm>
                <a:off x="67988" y="3670666"/>
                <a:ext cx="1101369" cy="2596"/>
              </a:xfrm>
              <a:custGeom>
                <a:avLst/>
                <a:gdLst>
                  <a:gd name="T0" fmla="*/ 388 w 388"/>
                  <a:gd name="T1" fmla="*/ 1 h 1"/>
                  <a:gd name="T2" fmla="*/ 0 w 388"/>
                  <a:gd name="T3" fmla="*/ 0 h 1"/>
                  <a:gd name="T4" fmla="*/ 0 60000 65536"/>
                  <a:gd name="T5" fmla="*/ 0 60000 65536"/>
                  <a:gd name="T6" fmla="*/ 0 w 388"/>
                  <a:gd name="T7" fmla="*/ 0 h 1"/>
                  <a:gd name="T8" fmla="*/ 388 w 388"/>
                  <a:gd name="T9" fmla="*/ 1 h 1"/>
                </a:gdLst>
                <a:ahLst/>
                <a:cxnLst>
                  <a:cxn ang="T4">
                    <a:pos x="T0" y="T1"/>
                  </a:cxn>
                  <a:cxn ang="T5">
                    <a:pos x="T2" y="T3"/>
                  </a:cxn>
                </a:cxnLst>
                <a:rect l="T6" t="T7" r="T8" b="T9"/>
                <a:pathLst>
                  <a:path w="388" h="1">
                    <a:moveTo>
                      <a:pt x="388" y="1"/>
                    </a:moveTo>
                    <a:lnTo>
                      <a:pt x="0" y="0"/>
                    </a:lnTo>
                  </a:path>
                </a:pathLst>
              </a:custGeom>
              <a:noFill/>
              <a:ln w="15875">
                <a:solidFill>
                  <a:srgbClr val="333333"/>
                </a:solidFill>
                <a:round/>
                <a:headEnd/>
                <a:tailEnd/>
              </a:ln>
              <a:effectLst/>
            </p:spPr>
            <p:txBody>
              <a:bodyPr>
                <a:prstTxWarp prst="textNoShape">
                  <a:avLst/>
                </a:prstTxWarp>
              </a:bodyPr>
              <a:lstStyle/>
              <a:p>
                <a:endParaRPr lang="en-US" sz="2400"/>
              </a:p>
            </p:txBody>
          </p:sp>
          <p:sp>
            <p:nvSpPr>
              <p:cNvPr id="617" name="Freeform 35"/>
              <p:cNvSpPr>
                <a:spLocks/>
              </p:cNvSpPr>
              <p:nvPr/>
            </p:nvSpPr>
            <p:spPr bwMode="auto">
              <a:xfrm>
                <a:off x="73667" y="3934647"/>
                <a:ext cx="1101369" cy="2596"/>
              </a:xfrm>
              <a:custGeom>
                <a:avLst/>
                <a:gdLst>
                  <a:gd name="T0" fmla="*/ 388 w 388"/>
                  <a:gd name="T1" fmla="*/ 1 h 1"/>
                  <a:gd name="T2" fmla="*/ 0 w 388"/>
                  <a:gd name="T3" fmla="*/ 0 h 1"/>
                  <a:gd name="T4" fmla="*/ 0 60000 65536"/>
                  <a:gd name="T5" fmla="*/ 0 60000 65536"/>
                  <a:gd name="T6" fmla="*/ 0 w 388"/>
                  <a:gd name="T7" fmla="*/ 0 h 1"/>
                  <a:gd name="T8" fmla="*/ 388 w 388"/>
                  <a:gd name="T9" fmla="*/ 1 h 1"/>
                </a:gdLst>
                <a:ahLst/>
                <a:cxnLst>
                  <a:cxn ang="T4">
                    <a:pos x="T0" y="T1"/>
                  </a:cxn>
                  <a:cxn ang="T5">
                    <a:pos x="T2" y="T3"/>
                  </a:cxn>
                </a:cxnLst>
                <a:rect l="T6" t="T7" r="T8" b="T9"/>
                <a:pathLst>
                  <a:path w="388" h="1">
                    <a:moveTo>
                      <a:pt x="388" y="1"/>
                    </a:moveTo>
                    <a:lnTo>
                      <a:pt x="0" y="0"/>
                    </a:lnTo>
                  </a:path>
                </a:pathLst>
              </a:custGeom>
              <a:noFill/>
              <a:ln w="15875">
                <a:solidFill>
                  <a:srgbClr val="333333"/>
                </a:solidFill>
                <a:round/>
                <a:headEnd/>
                <a:tailEnd/>
              </a:ln>
              <a:effectLst/>
            </p:spPr>
            <p:txBody>
              <a:bodyPr>
                <a:prstTxWarp prst="textNoShape">
                  <a:avLst/>
                </a:prstTxWarp>
              </a:bodyPr>
              <a:lstStyle/>
              <a:p>
                <a:endParaRPr lang="en-US" sz="2400"/>
              </a:p>
            </p:txBody>
          </p:sp>
          <p:sp>
            <p:nvSpPr>
              <p:cNvPr id="618" name="Freeform 33"/>
              <p:cNvSpPr>
                <a:spLocks/>
              </p:cNvSpPr>
              <p:nvPr/>
            </p:nvSpPr>
            <p:spPr bwMode="auto">
              <a:xfrm>
                <a:off x="73667" y="4188025"/>
                <a:ext cx="1107047" cy="2596"/>
              </a:xfrm>
              <a:custGeom>
                <a:avLst/>
                <a:gdLst>
                  <a:gd name="T0" fmla="*/ 390 w 390"/>
                  <a:gd name="T1" fmla="*/ 0 h 1"/>
                  <a:gd name="T2" fmla="*/ 0 w 390"/>
                  <a:gd name="T3" fmla="*/ 0 h 1"/>
                  <a:gd name="T4" fmla="*/ 0 60000 65536"/>
                  <a:gd name="T5" fmla="*/ 0 60000 65536"/>
                  <a:gd name="T6" fmla="*/ 0 w 390"/>
                  <a:gd name="T7" fmla="*/ 0 h 1"/>
                  <a:gd name="T8" fmla="*/ 390 w 390"/>
                  <a:gd name="T9" fmla="*/ 1 h 1"/>
                </a:gdLst>
                <a:ahLst/>
                <a:cxnLst>
                  <a:cxn ang="T4">
                    <a:pos x="T0" y="T1"/>
                  </a:cxn>
                  <a:cxn ang="T5">
                    <a:pos x="T2" y="T3"/>
                  </a:cxn>
                </a:cxnLst>
                <a:rect l="T6" t="T7" r="T8" b="T9"/>
                <a:pathLst>
                  <a:path w="390" h="1">
                    <a:moveTo>
                      <a:pt x="390" y="0"/>
                    </a:moveTo>
                    <a:lnTo>
                      <a:pt x="0" y="0"/>
                    </a:lnTo>
                  </a:path>
                </a:pathLst>
              </a:custGeom>
              <a:noFill/>
              <a:ln w="15875">
                <a:solidFill>
                  <a:srgbClr val="333333"/>
                </a:solidFill>
                <a:round/>
                <a:headEnd/>
                <a:tailEnd/>
              </a:ln>
              <a:effectLst/>
            </p:spPr>
            <p:txBody>
              <a:bodyPr>
                <a:prstTxWarp prst="textNoShape">
                  <a:avLst/>
                </a:prstTxWarp>
              </a:bodyPr>
              <a:lstStyle/>
              <a:p>
                <a:endParaRPr lang="en-US" sz="2400"/>
              </a:p>
            </p:txBody>
          </p:sp>
        </p:grpSp>
        <p:sp>
          <p:nvSpPr>
            <p:cNvPr id="600" name="Rectangle 599"/>
            <p:cNvSpPr/>
            <p:nvPr/>
          </p:nvSpPr>
          <p:spPr>
            <a:xfrm rot="5400000">
              <a:off x="990858" y="4320750"/>
              <a:ext cx="135976" cy="88173"/>
            </a:xfrm>
            <a:prstGeom prst="rect">
              <a:avLst/>
            </a:prstGeom>
            <a:gradFill>
              <a:gsLst>
                <a:gs pos="0">
                  <a:schemeClr val="bg2">
                    <a:lumMod val="50000"/>
                  </a:schemeClr>
                </a:gs>
                <a:gs pos="100000">
                  <a:schemeClr val="bg2"/>
                </a:gs>
              </a:gsLst>
            </a:gradFill>
            <a:ln>
              <a:solidFill>
                <a:schemeClr val="tx1"/>
              </a:solidFill>
            </a:ln>
          </p:spPr>
          <p:style>
            <a:lnRef idx="1">
              <a:schemeClr val="accent2"/>
            </a:lnRef>
            <a:fillRef idx="3">
              <a:schemeClr val="accent2"/>
            </a:fillRef>
            <a:effectRef idx="2">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601" name="Rectangle 600"/>
            <p:cNvSpPr/>
            <p:nvPr/>
          </p:nvSpPr>
          <p:spPr>
            <a:xfrm rot="5400000">
              <a:off x="902684" y="4320751"/>
              <a:ext cx="135976" cy="88173"/>
            </a:xfrm>
            <a:prstGeom prst="rect">
              <a:avLst/>
            </a:prstGeom>
            <a:gradFill>
              <a:gsLst>
                <a:gs pos="0">
                  <a:schemeClr val="bg2">
                    <a:lumMod val="50000"/>
                  </a:schemeClr>
                </a:gs>
                <a:gs pos="100000">
                  <a:schemeClr val="bg2"/>
                </a:gs>
              </a:gsLst>
            </a:gradFill>
            <a:ln>
              <a:solidFill>
                <a:schemeClr val="tx1"/>
              </a:solidFill>
            </a:ln>
          </p:spPr>
          <p:style>
            <a:lnRef idx="1">
              <a:schemeClr val="accent2"/>
            </a:lnRef>
            <a:fillRef idx="3">
              <a:schemeClr val="accent2"/>
            </a:fillRef>
            <a:effectRef idx="2">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602" name="Rectangle 601"/>
            <p:cNvSpPr/>
            <p:nvPr/>
          </p:nvSpPr>
          <p:spPr>
            <a:xfrm rot="5400000">
              <a:off x="812548" y="4320751"/>
              <a:ext cx="135976" cy="88173"/>
            </a:xfrm>
            <a:prstGeom prst="rect">
              <a:avLst/>
            </a:prstGeom>
            <a:gradFill>
              <a:gsLst>
                <a:gs pos="0">
                  <a:schemeClr val="bg2">
                    <a:lumMod val="50000"/>
                  </a:schemeClr>
                </a:gs>
                <a:gs pos="100000">
                  <a:schemeClr val="bg2"/>
                </a:gs>
              </a:gsLst>
            </a:gradFill>
            <a:ln>
              <a:solidFill>
                <a:schemeClr val="tx1"/>
              </a:solidFill>
            </a:ln>
          </p:spPr>
          <p:style>
            <a:lnRef idx="1">
              <a:schemeClr val="accent2"/>
            </a:lnRef>
            <a:fillRef idx="3">
              <a:schemeClr val="accent2"/>
            </a:fillRef>
            <a:effectRef idx="2">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603" name="Rectangle 602"/>
            <p:cNvSpPr/>
            <p:nvPr/>
          </p:nvSpPr>
          <p:spPr>
            <a:xfrm rot="5400000">
              <a:off x="985284" y="5162551"/>
              <a:ext cx="135976" cy="88173"/>
            </a:xfrm>
            <a:prstGeom prst="rect">
              <a:avLst/>
            </a:prstGeom>
            <a:gradFill>
              <a:gsLst>
                <a:gs pos="0">
                  <a:schemeClr val="tx2"/>
                </a:gs>
                <a:gs pos="100000">
                  <a:schemeClr val="tx2">
                    <a:lumMod val="40000"/>
                    <a:lumOff val="60000"/>
                  </a:schemeClr>
                </a:gs>
              </a:gsLst>
            </a:gradFill>
            <a:ln>
              <a:solidFill>
                <a:schemeClr val="tx1"/>
              </a:solidFill>
            </a:ln>
          </p:spPr>
          <p:style>
            <a:lnRef idx="1">
              <a:schemeClr val="accent2"/>
            </a:lnRef>
            <a:fillRef idx="3">
              <a:schemeClr val="accent2"/>
            </a:fillRef>
            <a:effectRef idx="2">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604" name="Rectangle 603"/>
            <p:cNvSpPr/>
            <p:nvPr/>
          </p:nvSpPr>
          <p:spPr>
            <a:xfrm rot="5400000">
              <a:off x="897110" y="5162551"/>
              <a:ext cx="135976" cy="88173"/>
            </a:xfrm>
            <a:prstGeom prst="rect">
              <a:avLst/>
            </a:prstGeom>
            <a:gradFill>
              <a:gsLst>
                <a:gs pos="0">
                  <a:schemeClr val="tx2"/>
                </a:gs>
                <a:gs pos="100000">
                  <a:schemeClr val="tx2">
                    <a:lumMod val="40000"/>
                    <a:lumOff val="60000"/>
                  </a:schemeClr>
                </a:gs>
              </a:gsLst>
            </a:gradFill>
            <a:ln>
              <a:solidFill>
                <a:schemeClr val="tx1"/>
              </a:solidFill>
            </a:ln>
          </p:spPr>
          <p:style>
            <a:lnRef idx="1">
              <a:schemeClr val="accent2"/>
            </a:lnRef>
            <a:fillRef idx="3">
              <a:schemeClr val="accent2"/>
            </a:fillRef>
            <a:effectRef idx="2">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605" name="Rectangle 604"/>
            <p:cNvSpPr/>
            <p:nvPr/>
          </p:nvSpPr>
          <p:spPr>
            <a:xfrm rot="5400000">
              <a:off x="805453" y="5162551"/>
              <a:ext cx="135976" cy="88173"/>
            </a:xfrm>
            <a:prstGeom prst="rect">
              <a:avLst/>
            </a:prstGeom>
            <a:gradFill>
              <a:gsLst>
                <a:gs pos="0">
                  <a:schemeClr val="tx2"/>
                </a:gs>
                <a:gs pos="100000">
                  <a:schemeClr val="tx2">
                    <a:lumMod val="40000"/>
                    <a:lumOff val="60000"/>
                  </a:schemeClr>
                </a:gs>
              </a:gsLst>
            </a:gradFill>
            <a:ln>
              <a:solidFill>
                <a:schemeClr val="tx1"/>
              </a:solidFill>
            </a:ln>
          </p:spPr>
          <p:style>
            <a:lnRef idx="1">
              <a:schemeClr val="accent2"/>
            </a:lnRef>
            <a:fillRef idx="3">
              <a:schemeClr val="accent2"/>
            </a:fillRef>
            <a:effectRef idx="2">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606" name="Rectangle 605"/>
            <p:cNvSpPr/>
            <p:nvPr/>
          </p:nvSpPr>
          <p:spPr>
            <a:xfrm rot="5400000">
              <a:off x="717279" y="5162551"/>
              <a:ext cx="135976" cy="88173"/>
            </a:xfrm>
            <a:prstGeom prst="rect">
              <a:avLst/>
            </a:prstGeom>
            <a:gradFill>
              <a:gsLst>
                <a:gs pos="0">
                  <a:schemeClr val="tx2"/>
                </a:gs>
                <a:gs pos="100000">
                  <a:schemeClr val="tx2">
                    <a:lumMod val="40000"/>
                    <a:lumOff val="60000"/>
                  </a:schemeClr>
                </a:gs>
              </a:gsLst>
            </a:gradFill>
            <a:ln>
              <a:solidFill>
                <a:schemeClr val="tx1"/>
              </a:solidFill>
            </a:ln>
          </p:spPr>
          <p:style>
            <a:lnRef idx="1">
              <a:schemeClr val="accent2"/>
            </a:lnRef>
            <a:fillRef idx="3">
              <a:schemeClr val="accent2"/>
            </a:fillRef>
            <a:effectRef idx="2">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607" name="Rectangle 606"/>
            <p:cNvSpPr/>
            <p:nvPr/>
          </p:nvSpPr>
          <p:spPr>
            <a:xfrm rot="5400000">
              <a:off x="628428" y="5162551"/>
              <a:ext cx="135976" cy="88173"/>
            </a:xfrm>
            <a:prstGeom prst="rect">
              <a:avLst/>
            </a:prstGeom>
            <a:gradFill>
              <a:gsLst>
                <a:gs pos="0">
                  <a:schemeClr val="tx2"/>
                </a:gs>
                <a:gs pos="100000">
                  <a:schemeClr val="tx2">
                    <a:lumMod val="40000"/>
                    <a:lumOff val="60000"/>
                  </a:schemeClr>
                </a:gs>
              </a:gsLst>
            </a:gradFill>
            <a:ln>
              <a:solidFill>
                <a:schemeClr val="tx1"/>
              </a:solidFill>
            </a:ln>
          </p:spPr>
          <p:style>
            <a:lnRef idx="1">
              <a:schemeClr val="accent2"/>
            </a:lnRef>
            <a:fillRef idx="3">
              <a:schemeClr val="accent2"/>
            </a:fillRef>
            <a:effectRef idx="2">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sp>
        <p:nvSpPr>
          <p:cNvPr id="619" name="Rectangle 618"/>
          <p:cNvSpPr/>
          <p:nvPr/>
        </p:nvSpPr>
        <p:spPr>
          <a:xfrm>
            <a:off x="2761931" y="5168587"/>
            <a:ext cx="373586" cy="891219"/>
          </a:xfrm>
          <a:prstGeom prst="rect">
            <a:avLst/>
          </a:prstGeom>
          <a:solidFill>
            <a:schemeClr val="bg1">
              <a:alpha val="62000"/>
            </a:schemeClr>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sz="1400" dirty="0">
              <a:solidFill>
                <a:srgbClr val="000000"/>
              </a:solidFill>
            </a:endParaRPr>
          </a:p>
        </p:txBody>
      </p:sp>
      <p:sp>
        <p:nvSpPr>
          <p:cNvPr id="620" name="Rectangle 619"/>
          <p:cNvSpPr/>
          <p:nvPr/>
        </p:nvSpPr>
        <p:spPr>
          <a:xfrm>
            <a:off x="2760422" y="4644428"/>
            <a:ext cx="373586" cy="506994"/>
          </a:xfrm>
          <a:prstGeom prst="rect">
            <a:avLst/>
          </a:prstGeom>
          <a:solidFill>
            <a:schemeClr val="bg1">
              <a:alpha val="62000"/>
            </a:schemeClr>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sz="1400" dirty="0">
              <a:solidFill>
                <a:srgbClr val="000000"/>
              </a:solidFill>
            </a:endParaRPr>
          </a:p>
        </p:txBody>
      </p:sp>
      <p:grpSp>
        <p:nvGrpSpPr>
          <p:cNvPr id="621" name="Group 620"/>
          <p:cNvGrpSpPr/>
          <p:nvPr/>
        </p:nvGrpSpPr>
        <p:grpSpPr>
          <a:xfrm>
            <a:off x="3155051" y="2108020"/>
            <a:ext cx="5696980" cy="3576992"/>
            <a:chOff x="1631051" y="2108020"/>
            <a:chExt cx="5696980" cy="3576992"/>
          </a:xfrm>
        </p:grpSpPr>
        <p:sp>
          <p:nvSpPr>
            <p:cNvPr id="622" name="Freeform 621"/>
            <p:cNvSpPr/>
            <p:nvPr/>
          </p:nvSpPr>
          <p:spPr>
            <a:xfrm>
              <a:off x="1631051" y="2108020"/>
              <a:ext cx="5631256" cy="3278038"/>
            </a:xfrm>
            <a:custGeom>
              <a:avLst/>
              <a:gdLst>
                <a:gd name="connsiteX0" fmla="*/ 0 w 5703683"/>
                <a:gd name="connsiteY0" fmla="*/ 905347 h 905347"/>
                <a:gd name="connsiteX1" fmla="*/ 1638677 w 5703683"/>
                <a:gd name="connsiteY1" fmla="*/ 416460 h 905347"/>
                <a:gd name="connsiteX2" fmla="*/ 3947311 w 5703683"/>
                <a:gd name="connsiteY2" fmla="*/ 651850 h 905347"/>
                <a:gd name="connsiteX3" fmla="*/ 5703683 w 5703683"/>
                <a:gd name="connsiteY3" fmla="*/ 0 h 905347"/>
                <a:gd name="connsiteX0" fmla="*/ 0 w 5703683"/>
                <a:gd name="connsiteY0" fmla="*/ 905347 h 905347"/>
                <a:gd name="connsiteX1" fmla="*/ 1457608 w 5703683"/>
                <a:gd name="connsiteY1" fmla="*/ 461727 h 905347"/>
                <a:gd name="connsiteX2" fmla="*/ 3947311 w 5703683"/>
                <a:gd name="connsiteY2" fmla="*/ 651850 h 905347"/>
                <a:gd name="connsiteX3" fmla="*/ 5703683 w 5703683"/>
                <a:gd name="connsiteY3" fmla="*/ 0 h 905347"/>
                <a:gd name="connsiteX0" fmla="*/ 0 w 5703683"/>
                <a:gd name="connsiteY0" fmla="*/ 905347 h 1850177"/>
                <a:gd name="connsiteX1" fmla="*/ 1457608 w 5703683"/>
                <a:gd name="connsiteY1" fmla="*/ 461727 h 1850177"/>
                <a:gd name="connsiteX2" fmla="*/ 4119327 w 5703683"/>
                <a:gd name="connsiteY2" fmla="*/ 1846907 h 1850177"/>
                <a:gd name="connsiteX3" fmla="*/ 5703683 w 5703683"/>
                <a:gd name="connsiteY3" fmla="*/ 0 h 1850177"/>
                <a:gd name="connsiteX0" fmla="*/ 0 w 5685576"/>
                <a:gd name="connsiteY0" fmla="*/ 480764 h 2519073"/>
                <a:gd name="connsiteX1" fmla="*/ 1457608 w 5685576"/>
                <a:gd name="connsiteY1" fmla="*/ 37144 h 2519073"/>
                <a:gd name="connsiteX2" fmla="*/ 4119327 w 5685576"/>
                <a:gd name="connsiteY2" fmla="*/ 1422324 h 2519073"/>
                <a:gd name="connsiteX3" fmla="*/ 5685576 w 5685576"/>
                <a:gd name="connsiteY3" fmla="*/ 2463472 h 2519073"/>
                <a:gd name="connsiteX0" fmla="*/ 0 w 5685576"/>
                <a:gd name="connsiteY0" fmla="*/ 567479 h 3024924"/>
                <a:gd name="connsiteX1" fmla="*/ 1457608 w 5685576"/>
                <a:gd name="connsiteY1" fmla="*/ 123859 h 3024924"/>
                <a:gd name="connsiteX2" fmla="*/ 3259247 w 5685576"/>
                <a:gd name="connsiteY2" fmla="*/ 2858005 h 3024924"/>
                <a:gd name="connsiteX3" fmla="*/ 5685576 w 5685576"/>
                <a:gd name="connsiteY3" fmla="*/ 2550187 h 3024924"/>
                <a:gd name="connsiteX0" fmla="*/ 0 w 5685576"/>
                <a:gd name="connsiteY0" fmla="*/ 282401 h 2713327"/>
                <a:gd name="connsiteX1" fmla="*/ 1846907 w 5685576"/>
                <a:gd name="connsiteY1" fmla="*/ 200919 h 2713327"/>
                <a:gd name="connsiteX2" fmla="*/ 3259247 w 5685576"/>
                <a:gd name="connsiteY2" fmla="*/ 2572927 h 2713327"/>
                <a:gd name="connsiteX3" fmla="*/ 5685576 w 5685576"/>
                <a:gd name="connsiteY3" fmla="*/ 2265109 h 2713327"/>
                <a:gd name="connsiteX0" fmla="*/ 0 w 5685576"/>
                <a:gd name="connsiteY0" fmla="*/ 225344 h 2649653"/>
                <a:gd name="connsiteX1" fmla="*/ 1819746 w 5685576"/>
                <a:gd name="connsiteY1" fmla="*/ 234397 h 2649653"/>
                <a:gd name="connsiteX2" fmla="*/ 3259247 w 5685576"/>
                <a:gd name="connsiteY2" fmla="*/ 2515870 h 2649653"/>
                <a:gd name="connsiteX3" fmla="*/ 5685576 w 5685576"/>
                <a:gd name="connsiteY3" fmla="*/ 2208052 h 2649653"/>
                <a:gd name="connsiteX0" fmla="*/ 0 w 5685576"/>
                <a:gd name="connsiteY0" fmla="*/ 368203 h 2792512"/>
                <a:gd name="connsiteX1" fmla="*/ 1819746 w 5685576"/>
                <a:gd name="connsiteY1" fmla="*/ 377256 h 2792512"/>
                <a:gd name="connsiteX2" fmla="*/ 3259247 w 5685576"/>
                <a:gd name="connsiteY2" fmla="*/ 2658729 h 2792512"/>
                <a:gd name="connsiteX3" fmla="*/ 5685576 w 5685576"/>
                <a:gd name="connsiteY3" fmla="*/ 2350911 h 2792512"/>
                <a:gd name="connsiteX0" fmla="*/ 0 w 5685576"/>
                <a:gd name="connsiteY0" fmla="*/ 368203 h 2959225"/>
                <a:gd name="connsiteX1" fmla="*/ 1819746 w 5685576"/>
                <a:gd name="connsiteY1" fmla="*/ 377256 h 2959225"/>
                <a:gd name="connsiteX2" fmla="*/ 3259247 w 5685576"/>
                <a:gd name="connsiteY2" fmla="*/ 2658729 h 2959225"/>
                <a:gd name="connsiteX3" fmla="*/ 5685576 w 5685576"/>
                <a:gd name="connsiteY3" fmla="*/ 2744186 h 2959225"/>
                <a:gd name="connsiteX0" fmla="*/ 0 w 5685576"/>
                <a:gd name="connsiteY0" fmla="*/ 368203 h 2851073"/>
                <a:gd name="connsiteX1" fmla="*/ 1819746 w 5685576"/>
                <a:gd name="connsiteY1" fmla="*/ 377256 h 2851073"/>
                <a:gd name="connsiteX2" fmla="*/ 3259247 w 5685576"/>
                <a:gd name="connsiteY2" fmla="*/ 2658729 h 2851073"/>
                <a:gd name="connsiteX3" fmla="*/ 5685576 w 5685576"/>
                <a:gd name="connsiteY3" fmla="*/ 2744186 h 2851073"/>
                <a:gd name="connsiteX0" fmla="*/ 0 w 5685576"/>
                <a:gd name="connsiteY0" fmla="*/ 211946 h 2589264"/>
                <a:gd name="connsiteX1" fmla="*/ 1819746 w 5685576"/>
                <a:gd name="connsiteY1" fmla="*/ 220999 h 2589264"/>
                <a:gd name="connsiteX2" fmla="*/ 3114392 w 5685576"/>
                <a:gd name="connsiteY2" fmla="*/ 2305835 h 2589264"/>
                <a:gd name="connsiteX3" fmla="*/ 5685576 w 5685576"/>
                <a:gd name="connsiteY3" fmla="*/ 2587929 h 2589264"/>
                <a:gd name="connsiteX0" fmla="*/ 0 w 5685576"/>
                <a:gd name="connsiteY0" fmla="*/ 211946 h 2591669"/>
                <a:gd name="connsiteX1" fmla="*/ 1819746 w 5685576"/>
                <a:gd name="connsiteY1" fmla="*/ 220999 h 2591669"/>
                <a:gd name="connsiteX2" fmla="*/ 3114392 w 5685576"/>
                <a:gd name="connsiteY2" fmla="*/ 2305835 h 2591669"/>
                <a:gd name="connsiteX3" fmla="*/ 5685576 w 5685576"/>
                <a:gd name="connsiteY3" fmla="*/ 2587929 h 2591669"/>
                <a:gd name="connsiteX0" fmla="*/ 0 w 5685576"/>
                <a:gd name="connsiteY0" fmla="*/ 211946 h 2596828"/>
                <a:gd name="connsiteX1" fmla="*/ 1819746 w 5685576"/>
                <a:gd name="connsiteY1" fmla="*/ 220999 h 2596828"/>
                <a:gd name="connsiteX2" fmla="*/ 3114392 w 5685576"/>
                <a:gd name="connsiteY2" fmla="*/ 2305835 h 2596828"/>
                <a:gd name="connsiteX3" fmla="*/ 5685576 w 5685576"/>
                <a:gd name="connsiteY3" fmla="*/ 2587929 h 2596828"/>
                <a:gd name="connsiteX0" fmla="*/ 0 w 5685576"/>
                <a:gd name="connsiteY0" fmla="*/ 201983 h 2578529"/>
                <a:gd name="connsiteX1" fmla="*/ 1855960 w 5685576"/>
                <a:gd name="connsiteY1" fmla="*/ 228912 h 2578529"/>
                <a:gd name="connsiteX2" fmla="*/ 3114392 w 5685576"/>
                <a:gd name="connsiteY2" fmla="*/ 2295872 h 2578529"/>
                <a:gd name="connsiteX3" fmla="*/ 5685576 w 5685576"/>
                <a:gd name="connsiteY3" fmla="*/ 2577966 h 2578529"/>
                <a:gd name="connsiteX0" fmla="*/ 0 w 5685576"/>
                <a:gd name="connsiteY0" fmla="*/ 286934 h 2663481"/>
                <a:gd name="connsiteX1" fmla="*/ 1855960 w 5685576"/>
                <a:gd name="connsiteY1" fmla="*/ 313863 h 2663481"/>
                <a:gd name="connsiteX2" fmla="*/ 3114392 w 5685576"/>
                <a:gd name="connsiteY2" fmla="*/ 2380823 h 2663481"/>
                <a:gd name="connsiteX3" fmla="*/ 5685576 w 5685576"/>
                <a:gd name="connsiteY3" fmla="*/ 2662917 h 2663481"/>
                <a:gd name="connsiteX0" fmla="*/ 0 w 5685576"/>
                <a:gd name="connsiteY0" fmla="*/ 245625 h 2622172"/>
                <a:gd name="connsiteX1" fmla="*/ 1855960 w 5685576"/>
                <a:gd name="connsiteY1" fmla="*/ 272554 h 2622172"/>
                <a:gd name="connsiteX2" fmla="*/ 3114392 w 5685576"/>
                <a:gd name="connsiteY2" fmla="*/ 2339514 h 2622172"/>
                <a:gd name="connsiteX3" fmla="*/ 5685576 w 5685576"/>
                <a:gd name="connsiteY3" fmla="*/ 2621608 h 2622172"/>
                <a:gd name="connsiteX0" fmla="*/ 0 w 5685576"/>
                <a:gd name="connsiteY0" fmla="*/ 200214 h 2576198"/>
                <a:gd name="connsiteX1" fmla="*/ 1855960 w 5685576"/>
                <a:gd name="connsiteY1" fmla="*/ 227143 h 2576198"/>
                <a:gd name="connsiteX2" fmla="*/ 3268301 w 5685576"/>
                <a:gd name="connsiteY2" fmla="*/ 2267290 h 2576198"/>
                <a:gd name="connsiteX3" fmla="*/ 5685576 w 5685576"/>
                <a:gd name="connsiteY3" fmla="*/ 2576197 h 2576198"/>
                <a:gd name="connsiteX0" fmla="*/ 0 w 5685576"/>
                <a:gd name="connsiteY0" fmla="*/ 85675 h 2461658"/>
                <a:gd name="connsiteX1" fmla="*/ 1982709 w 5685576"/>
                <a:gd name="connsiteY1" fmla="*/ 452251 h 2461658"/>
                <a:gd name="connsiteX2" fmla="*/ 3268301 w 5685576"/>
                <a:gd name="connsiteY2" fmla="*/ 2152751 h 2461658"/>
                <a:gd name="connsiteX3" fmla="*/ 5685576 w 5685576"/>
                <a:gd name="connsiteY3" fmla="*/ 2461658 h 2461658"/>
                <a:gd name="connsiteX0" fmla="*/ 0 w 5685576"/>
                <a:gd name="connsiteY0" fmla="*/ 127357 h 2503340"/>
                <a:gd name="connsiteX1" fmla="*/ 1982709 w 5685576"/>
                <a:gd name="connsiteY1" fmla="*/ 493933 h 2503340"/>
                <a:gd name="connsiteX2" fmla="*/ 3268301 w 5685576"/>
                <a:gd name="connsiteY2" fmla="*/ 2194433 h 2503340"/>
                <a:gd name="connsiteX3" fmla="*/ 5685576 w 5685576"/>
                <a:gd name="connsiteY3" fmla="*/ 2503340 h 2503340"/>
                <a:gd name="connsiteX0" fmla="*/ 0 w 5839485"/>
                <a:gd name="connsiteY0" fmla="*/ 87023 h 2454068"/>
                <a:gd name="connsiteX1" fmla="*/ 2136618 w 5839485"/>
                <a:gd name="connsiteY1" fmla="*/ 444661 h 2454068"/>
                <a:gd name="connsiteX2" fmla="*/ 3422210 w 5839485"/>
                <a:gd name="connsiteY2" fmla="*/ 2145161 h 2454068"/>
                <a:gd name="connsiteX3" fmla="*/ 5839485 w 5839485"/>
                <a:gd name="connsiteY3" fmla="*/ 2454068 h 2454068"/>
                <a:gd name="connsiteX0" fmla="*/ 0 w 5839485"/>
                <a:gd name="connsiteY0" fmla="*/ 470153 h 2845611"/>
                <a:gd name="connsiteX1" fmla="*/ 1692998 w 5839485"/>
                <a:gd name="connsiteY1" fmla="*/ 121684 h 2845611"/>
                <a:gd name="connsiteX2" fmla="*/ 3422210 w 5839485"/>
                <a:gd name="connsiteY2" fmla="*/ 2528291 h 2845611"/>
                <a:gd name="connsiteX3" fmla="*/ 5839485 w 5839485"/>
                <a:gd name="connsiteY3" fmla="*/ 2837198 h 2845611"/>
                <a:gd name="connsiteX0" fmla="*/ 0 w 5667470"/>
                <a:gd name="connsiteY0" fmla="*/ 2280923 h 4368875"/>
                <a:gd name="connsiteX1" fmla="*/ 1692998 w 5667470"/>
                <a:gd name="connsiteY1" fmla="*/ 1932454 h 4368875"/>
                <a:gd name="connsiteX2" fmla="*/ 3422210 w 5667470"/>
                <a:gd name="connsiteY2" fmla="*/ 4339061 h 4368875"/>
                <a:gd name="connsiteX3" fmla="*/ 5667470 w 5667470"/>
                <a:gd name="connsiteY3" fmla="*/ 172 h 4368875"/>
                <a:gd name="connsiteX0" fmla="*/ 0 w 5667470"/>
                <a:gd name="connsiteY0" fmla="*/ 2281396 h 2281396"/>
                <a:gd name="connsiteX1" fmla="*/ 1692998 w 5667470"/>
                <a:gd name="connsiteY1" fmla="*/ 1932927 h 2281396"/>
                <a:gd name="connsiteX2" fmla="*/ 3168713 w 5667470"/>
                <a:gd name="connsiteY2" fmla="*/ 1354218 h 2281396"/>
                <a:gd name="connsiteX3" fmla="*/ 5667470 w 5667470"/>
                <a:gd name="connsiteY3" fmla="*/ 645 h 2281396"/>
                <a:gd name="connsiteX0" fmla="*/ 0 w 5667470"/>
                <a:gd name="connsiteY0" fmla="*/ 2281361 h 2281361"/>
                <a:gd name="connsiteX1" fmla="*/ 1611517 w 5667470"/>
                <a:gd name="connsiteY1" fmla="*/ 1539617 h 2281361"/>
                <a:gd name="connsiteX2" fmla="*/ 3168713 w 5667470"/>
                <a:gd name="connsiteY2" fmla="*/ 1354183 h 2281361"/>
                <a:gd name="connsiteX3" fmla="*/ 5667470 w 5667470"/>
                <a:gd name="connsiteY3" fmla="*/ 610 h 2281361"/>
                <a:gd name="connsiteX0" fmla="*/ 0 w 5667470"/>
                <a:gd name="connsiteY0" fmla="*/ 2281665 h 2281665"/>
                <a:gd name="connsiteX1" fmla="*/ 1611517 w 5667470"/>
                <a:gd name="connsiteY1" fmla="*/ 1539921 h 2281665"/>
                <a:gd name="connsiteX2" fmla="*/ 3956364 w 5667470"/>
                <a:gd name="connsiteY2" fmla="*/ 970151 h 2281665"/>
                <a:gd name="connsiteX3" fmla="*/ 5667470 w 5667470"/>
                <a:gd name="connsiteY3" fmla="*/ 914 h 2281665"/>
                <a:gd name="connsiteX0" fmla="*/ 0 w 5667470"/>
                <a:gd name="connsiteY0" fmla="*/ 2281297 h 2281297"/>
                <a:gd name="connsiteX1" fmla="*/ 1611517 w 5667470"/>
                <a:gd name="connsiteY1" fmla="*/ 1539553 h 2281297"/>
                <a:gd name="connsiteX2" fmla="*/ 3087231 w 5667470"/>
                <a:gd name="connsiteY2" fmla="*/ 1488191 h 2281297"/>
                <a:gd name="connsiteX3" fmla="*/ 5667470 w 5667470"/>
                <a:gd name="connsiteY3" fmla="*/ 546 h 2281297"/>
                <a:gd name="connsiteX0" fmla="*/ 0 w 5667470"/>
                <a:gd name="connsiteY0" fmla="*/ 2281309 h 2281309"/>
                <a:gd name="connsiteX1" fmla="*/ 1294646 w 5667470"/>
                <a:gd name="connsiteY1" fmla="*/ 1718326 h 2281309"/>
                <a:gd name="connsiteX2" fmla="*/ 3087231 w 5667470"/>
                <a:gd name="connsiteY2" fmla="*/ 1488203 h 2281309"/>
                <a:gd name="connsiteX3" fmla="*/ 5667470 w 5667470"/>
                <a:gd name="connsiteY3" fmla="*/ 558 h 2281309"/>
                <a:gd name="connsiteX0" fmla="*/ 0 w 5667470"/>
                <a:gd name="connsiteY0" fmla="*/ 2281307 h 2281307"/>
                <a:gd name="connsiteX1" fmla="*/ 1466662 w 5667470"/>
                <a:gd name="connsiteY1" fmla="*/ 1682573 h 2281307"/>
                <a:gd name="connsiteX2" fmla="*/ 3087231 w 5667470"/>
                <a:gd name="connsiteY2" fmla="*/ 1488201 h 2281307"/>
                <a:gd name="connsiteX3" fmla="*/ 5667470 w 5667470"/>
                <a:gd name="connsiteY3" fmla="*/ 556 h 2281307"/>
                <a:gd name="connsiteX0" fmla="*/ 0 w 5667470"/>
                <a:gd name="connsiteY0" fmla="*/ 2281307 h 2281307"/>
                <a:gd name="connsiteX1" fmla="*/ 1466662 w 5667470"/>
                <a:gd name="connsiteY1" fmla="*/ 1682573 h 2281307"/>
                <a:gd name="connsiteX2" fmla="*/ 3087231 w 5667470"/>
                <a:gd name="connsiteY2" fmla="*/ 1488201 h 2281307"/>
                <a:gd name="connsiteX3" fmla="*/ 5667470 w 5667470"/>
                <a:gd name="connsiteY3" fmla="*/ 556 h 2281307"/>
                <a:gd name="connsiteX0" fmla="*/ 0 w 5667470"/>
                <a:gd name="connsiteY0" fmla="*/ 2281327 h 2281327"/>
                <a:gd name="connsiteX1" fmla="*/ 1466662 w 5667470"/>
                <a:gd name="connsiteY1" fmla="*/ 1682593 h 2281327"/>
                <a:gd name="connsiteX2" fmla="*/ 3259247 w 5667470"/>
                <a:gd name="connsiteY2" fmla="*/ 1443530 h 2281327"/>
                <a:gd name="connsiteX3" fmla="*/ 5667470 w 5667470"/>
                <a:gd name="connsiteY3" fmla="*/ 576 h 2281327"/>
                <a:gd name="connsiteX0" fmla="*/ 0 w 5667470"/>
                <a:gd name="connsiteY0" fmla="*/ 2308130 h 2308130"/>
                <a:gd name="connsiteX1" fmla="*/ 1466662 w 5667470"/>
                <a:gd name="connsiteY1" fmla="*/ 1709396 h 2308130"/>
                <a:gd name="connsiteX2" fmla="*/ 3259247 w 5667470"/>
                <a:gd name="connsiteY2" fmla="*/ 1470333 h 2308130"/>
                <a:gd name="connsiteX3" fmla="*/ 5667470 w 5667470"/>
                <a:gd name="connsiteY3" fmla="*/ 565 h 2308130"/>
                <a:gd name="connsiteX0" fmla="*/ 0 w 5667470"/>
                <a:gd name="connsiteY0" fmla="*/ 2307565 h 2307565"/>
                <a:gd name="connsiteX1" fmla="*/ 1466662 w 5667470"/>
                <a:gd name="connsiteY1" fmla="*/ 1708831 h 2307565"/>
                <a:gd name="connsiteX2" fmla="*/ 3259247 w 5667470"/>
                <a:gd name="connsiteY2" fmla="*/ 1469768 h 2307565"/>
                <a:gd name="connsiteX3" fmla="*/ 5667470 w 5667470"/>
                <a:gd name="connsiteY3" fmla="*/ 0 h 2307565"/>
                <a:gd name="connsiteX0" fmla="*/ 0 w 5667470"/>
                <a:gd name="connsiteY0" fmla="*/ 2271813 h 2271813"/>
                <a:gd name="connsiteX1" fmla="*/ 1466662 w 5667470"/>
                <a:gd name="connsiteY1" fmla="*/ 1673079 h 2271813"/>
                <a:gd name="connsiteX2" fmla="*/ 3259247 w 5667470"/>
                <a:gd name="connsiteY2" fmla="*/ 1434016 h 2271813"/>
                <a:gd name="connsiteX3" fmla="*/ 5667470 w 5667470"/>
                <a:gd name="connsiteY3" fmla="*/ 0 h 2271813"/>
                <a:gd name="connsiteX0" fmla="*/ 0 w 5667470"/>
                <a:gd name="connsiteY0" fmla="*/ 2271813 h 2271813"/>
                <a:gd name="connsiteX1" fmla="*/ 1466662 w 5667470"/>
                <a:gd name="connsiteY1" fmla="*/ 1673079 h 2271813"/>
                <a:gd name="connsiteX2" fmla="*/ 3259247 w 5667470"/>
                <a:gd name="connsiteY2" fmla="*/ 1434016 h 2271813"/>
                <a:gd name="connsiteX3" fmla="*/ 5667470 w 5667470"/>
                <a:gd name="connsiteY3" fmla="*/ 0 h 2271813"/>
                <a:gd name="connsiteX0" fmla="*/ 0 w 5558828"/>
                <a:gd name="connsiteY0" fmla="*/ 2227123 h 2227123"/>
                <a:gd name="connsiteX1" fmla="*/ 1466662 w 5558828"/>
                <a:gd name="connsiteY1" fmla="*/ 1628389 h 2227123"/>
                <a:gd name="connsiteX2" fmla="*/ 3259247 w 5558828"/>
                <a:gd name="connsiteY2" fmla="*/ 1389326 h 2227123"/>
                <a:gd name="connsiteX3" fmla="*/ 5558828 w 5558828"/>
                <a:gd name="connsiteY3" fmla="*/ 0 h 2227123"/>
                <a:gd name="connsiteX0" fmla="*/ 0 w 5640309"/>
                <a:gd name="connsiteY0" fmla="*/ 2271814 h 2271814"/>
                <a:gd name="connsiteX1" fmla="*/ 1466662 w 5640309"/>
                <a:gd name="connsiteY1" fmla="*/ 1673080 h 2271814"/>
                <a:gd name="connsiteX2" fmla="*/ 3259247 w 5640309"/>
                <a:gd name="connsiteY2" fmla="*/ 1434017 h 2271814"/>
                <a:gd name="connsiteX3" fmla="*/ 5640309 w 5640309"/>
                <a:gd name="connsiteY3" fmla="*/ 0 h 2271814"/>
                <a:gd name="connsiteX0" fmla="*/ 0 w 5640309"/>
                <a:gd name="connsiteY0" fmla="*/ 2271814 h 2271814"/>
                <a:gd name="connsiteX1" fmla="*/ 1466662 w 5640309"/>
                <a:gd name="connsiteY1" fmla="*/ 1673080 h 2271814"/>
                <a:gd name="connsiteX2" fmla="*/ 3069125 w 5640309"/>
                <a:gd name="connsiteY2" fmla="*/ 1541274 h 2271814"/>
                <a:gd name="connsiteX3" fmla="*/ 5640309 w 5640309"/>
                <a:gd name="connsiteY3" fmla="*/ 0 h 2271814"/>
                <a:gd name="connsiteX0" fmla="*/ 0 w 5640309"/>
                <a:gd name="connsiteY0" fmla="*/ 2271814 h 2271814"/>
                <a:gd name="connsiteX1" fmla="*/ 1312753 w 5640309"/>
                <a:gd name="connsiteY1" fmla="*/ 1753522 h 2271814"/>
                <a:gd name="connsiteX2" fmla="*/ 3069125 w 5640309"/>
                <a:gd name="connsiteY2" fmla="*/ 1541274 h 2271814"/>
                <a:gd name="connsiteX3" fmla="*/ 5640309 w 5640309"/>
                <a:gd name="connsiteY3" fmla="*/ 0 h 2271814"/>
                <a:gd name="connsiteX0" fmla="*/ 0 w 5640309"/>
                <a:gd name="connsiteY0" fmla="*/ 2271814 h 2271814"/>
                <a:gd name="connsiteX1" fmla="*/ 1312753 w 5640309"/>
                <a:gd name="connsiteY1" fmla="*/ 1753522 h 2271814"/>
                <a:gd name="connsiteX2" fmla="*/ 3223034 w 5640309"/>
                <a:gd name="connsiteY2" fmla="*/ 1487645 h 2271814"/>
                <a:gd name="connsiteX3" fmla="*/ 5640309 w 5640309"/>
                <a:gd name="connsiteY3" fmla="*/ 0 h 2271814"/>
                <a:gd name="connsiteX0" fmla="*/ 0 w 5631256"/>
                <a:gd name="connsiteY0" fmla="*/ 2781284 h 2781284"/>
                <a:gd name="connsiteX1" fmla="*/ 1303700 w 5631256"/>
                <a:gd name="connsiteY1" fmla="*/ 1753522 h 2781284"/>
                <a:gd name="connsiteX2" fmla="*/ 3213981 w 5631256"/>
                <a:gd name="connsiteY2" fmla="*/ 1487645 h 2781284"/>
                <a:gd name="connsiteX3" fmla="*/ 5631256 w 5631256"/>
                <a:gd name="connsiteY3" fmla="*/ 0 h 2781284"/>
                <a:gd name="connsiteX0" fmla="*/ 0 w 5631256"/>
                <a:gd name="connsiteY0" fmla="*/ 2781284 h 3322994"/>
                <a:gd name="connsiteX1" fmla="*/ 1376128 w 5631256"/>
                <a:gd name="connsiteY1" fmla="*/ 3290870 h 3322994"/>
                <a:gd name="connsiteX2" fmla="*/ 3213981 w 5631256"/>
                <a:gd name="connsiteY2" fmla="*/ 1487645 h 3322994"/>
                <a:gd name="connsiteX3" fmla="*/ 5631256 w 5631256"/>
                <a:gd name="connsiteY3" fmla="*/ 0 h 3322994"/>
                <a:gd name="connsiteX0" fmla="*/ 0 w 5631256"/>
                <a:gd name="connsiteY0" fmla="*/ 2781284 h 3308751"/>
                <a:gd name="connsiteX1" fmla="*/ 1376128 w 5631256"/>
                <a:gd name="connsiteY1" fmla="*/ 3290870 h 3308751"/>
                <a:gd name="connsiteX2" fmla="*/ 3213981 w 5631256"/>
                <a:gd name="connsiteY2" fmla="*/ 1487645 h 3308751"/>
                <a:gd name="connsiteX3" fmla="*/ 5631256 w 5631256"/>
                <a:gd name="connsiteY3" fmla="*/ 0 h 3308751"/>
                <a:gd name="connsiteX0" fmla="*/ 0 w 5631256"/>
                <a:gd name="connsiteY0" fmla="*/ 2781284 h 3329281"/>
                <a:gd name="connsiteX1" fmla="*/ 1376128 w 5631256"/>
                <a:gd name="connsiteY1" fmla="*/ 3290870 h 3329281"/>
                <a:gd name="connsiteX2" fmla="*/ 3213981 w 5631256"/>
                <a:gd name="connsiteY2" fmla="*/ 1487645 h 3329281"/>
                <a:gd name="connsiteX3" fmla="*/ 5631256 w 5631256"/>
                <a:gd name="connsiteY3" fmla="*/ 0 h 3329281"/>
                <a:gd name="connsiteX0" fmla="*/ 0 w 5631256"/>
                <a:gd name="connsiteY0" fmla="*/ 2781284 h 3201745"/>
                <a:gd name="connsiteX1" fmla="*/ 1656785 w 5631256"/>
                <a:gd name="connsiteY1" fmla="*/ 3147861 h 3201745"/>
                <a:gd name="connsiteX2" fmla="*/ 3213981 w 5631256"/>
                <a:gd name="connsiteY2" fmla="*/ 1487645 h 3201745"/>
                <a:gd name="connsiteX3" fmla="*/ 5631256 w 5631256"/>
                <a:gd name="connsiteY3" fmla="*/ 0 h 3201745"/>
                <a:gd name="connsiteX0" fmla="*/ 0 w 5631256"/>
                <a:gd name="connsiteY0" fmla="*/ 2781284 h 3036625"/>
                <a:gd name="connsiteX1" fmla="*/ 2109459 w 5631256"/>
                <a:gd name="connsiteY1" fmla="*/ 2924409 h 3036625"/>
                <a:gd name="connsiteX2" fmla="*/ 3213981 w 5631256"/>
                <a:gd name="connsiteY2" fmla="*/ 1487645 h 3036625"/>
                <a:gd name="connsiteX3" fmla="*/ 5631256 w 5631256"/>
                <a:gd name="connsiteY3" fmla="*/ 0 h 3036625"/>
                <a:gd name="connsiteX0" fmla="*/ 0 w 5631256"/>
                <a:gd name="connsiteY0" fmla="*/ 2781284 h 3068497"/>
                <a:gd name="connsiteX1" fmla="*/ 2109459 w 5631256"/>
                <a:gd name="connsiteY1" fmla="*/ 2924409 h 3068497"/>
                <a:gd name="connsiteX2" fmla="*/ 3431264 w 5631256"/>
                <a:gd name="connsiteY2" fmla="*/ 1407203 h 3068497"/>
                <a:gd name="connsiteX3" fmla="*/ 5631256 w 5631256"/>
                <a:gd name="connsiteY3" fmla="*/ 0 h 3068497"/>
                <a:gd name="connsiteX0" fmla="*/ 0 w 5631256"/>
                <a:gd name="connsiteY0" fmla="*/ 2781284 h 3068497"/>
                <a:gd name="connsiteX1" fmla="*/ 2109459 w 5631256"/>
                <a:gd name="connsiteY1" fmla="*/ 2924409 h 3068497"/>
                <a:gd name="connsiteX2" fmla="*/ 3431264 w 5631256"/>
                <a:gd name="connsiteY2" fmla="*/ 1407203 h 3068497"/>
                <a:gd name="connsiteX3" fmla="*/ 5631256 w 5631256"/>
                <a:gd name="connsiteY3" fmla="*/ 0 h 3068497"/>
                <a:gd name="connsiteX0" fmla="*/ 0 w 5631256"/>
                <a:gd name="connsiteY0" fmla="*/ 2781284 h 3233875"/>
                <a:gd name="connsiteX1" fmla="*/ 1548144 w 5631256"/>
                <a:gd name="connsiteY1" fmla="*/ 3147861 h 3233875"/>
                <a:gd name="connsiteX2" fmla="*/ 3431264 w 5631256"/>
                <a:gd name="connsiteY2" fmla="*/ 1407203 h 3233875"/>
                <a:gd name="connsiteX3" fmla="*/ 5631256 w 5631256"/>
                <a:gd name="connsiteY3" fmla="*/ 0 h 3233875"/>
                <a:gd name="connsiteX0" fmla="*/ 0 w 5631256"/>
                <a:gd name="connsiteY0" fmla="*/ 2781284 h 3219281"/>
                <a:gd name="connsiteX1" fmla="*/ 1548144 w 5631256"/>
                <a:gd name="connsiteY1" fmla="*/ 3147861 h 3219281"/>
                <a:gd name="connsiteX2" fmla="*/ 3558012 w 5631256"/>
                <a:gd name="connsiteY2" fmla="*/ 1612778 h 3219281"/>
                <a:gd name="connsiteX3" fmla="*/ 5631256 w 5631256"/>
                <a:gd name="connsiteY3" fmla="*/ 0 h 3219281"/>
                <a:gd name="connsiteX0" fmla="*/ 0 w 5631256"/>
                <a:gd name="connsiteY0" fmla="*/ 2781284 h 3219281"/>
                <a:gd name="connsiteX1" fmla="*/ 1548144 w 5631256"/>
                <a:gd name="connsiteY1" fmla="*/ 3147861 h 3219281"/>
                <a:gd name="connsiteX2" fmla="*/ 3558012 w 5631256"/>
                <a:gd name="connsiteY2" fmla="*/ 1612778 h 3219281"/>
                <a:gd name="connsiteX3" fmla="*/ 5631256 w 5631256"/>
                <a:gd name="connsiteY3" fmla="*/ 0 h 3219281"/>
                <a:gd name="connsiteX0" fmla="*/ 0 w 5631256"/>
                <a:gd name="connsiteY0" fmla="*/ 2781284 h 3226812"/>
                <a:gd name="connsiteX1" fmla="*/ 1665839 w 5631256"/>
                <a:gd name="connsiteY1" fmla="*/ 3156800 h 3226812"/>
                <a:gd name="connsiteX2" fmla="*/ 3558012 w 5631256"/>
                <a:gd name="connsiteY2" fmla="*/ 1612778 h 3226812"/>
                <a:gd name="connsiteX3" fmla="*/ 5631256 w 5631256"/>
                <a:gd name="connsiteY3" fmla="*/ 0 h 3226812"/>
                <a:gd name="connsiteX0" fmla="*/ 0 w 5631256"/>
                <a:gd name="connsiteY0" fmla="*/ 2781284 h 3236258"/>
                <a:gd name="connsiteX1" fmla="*/ 1665839 w 5631256"/>
                <a:gd name="connsiteY1" fmla="*/ 3156800 h 3236258"/>
                <a:gd name="connsiteX2" fmla="*/ 3449370 w 5631256"/>
                <a:gd name="connsiteY2" fmla="*/ 1478707 h 3236258"/>
                <a:gd name="connsiteX3" fmla="*/ 5631256 w 5631256"/>
                <a:gd name="connsiteY3" fmla="*/ 0 h 3236258"/>
                <a:gd name="connsiteX0" fmla="*/ 0 w 5631256"/>
                <a:gd name="connsiteY0" fmla="*/ 2781284 h 3236258"/>
                <a:gd name="connsiteX1" fmla="*/ 1665839 w 5631256"/>
                <a:gd name="connsiteY1" fmla="*/ 3156800 h 3236258"/>
                <a:gd name="connsiteX2" fmla="*/ 3449370 w 5631256"/>
                <a:gd name="connsiteY2" fmla="*/ 1478707 h 3236258"/>
                <a:gd name="connsiteX3" fmla="*/ 5631256 w 5631256"/>
                <a:gd name="connsiteY3" fmla="*/ 0 h 3236258"/>
              </a:gdLst>
              <a:ahLst/>
              <a:cxnLst>
                <a:cxn ang="0">
                  <a:pos x="connsiteX0" y="connsiteY0"/>
                </a:cxn>
                <a:cxn ang="0">
                  <a:pos x="connsiteX1" y="connsiteY1"/>
                </a:cxn>
                <a:cxn ang="0">
                  <a:pos x="connsiteX2" y="connsiteY2"/>
                </a:cxn>
                <a:cxn ang="0">
                  <a:pos x="connsiteX3" y="connsiteY3"/>
                </a:cxn>
              </a:cxnLst>
              <a:rect l="l" t="t" r="r" b="b"/>
              <a:pathLst>
                <a:path w="5631256" h="3236258">
                  <a:moveTo>
                    <a:pt x="0" y="2781284"/>
                  </a:moveTo>
                  <a:cubicBezTo>
                    <a:pt x="671466" y="3112125"/>
                    <a:pt x="1090944" y="3373896"/>
                    <a:pt x="1665839" y="3156800"/>
                  </a:cubicBezTo>
                  <a:cubicBezTo>
                    <a:pt x="2240734" y="2939704"/>
                    <a:pt x="2879002" y="2094221"/>
                    <a:pt x="3449370" y="1478707"/>
                  </a:cubicBezTo>
                  <a:cubicBezTo>
                    <a:pt x="4019738" y="863193"/>
                    <a:pt x="4974124" y="282282"/>
                    <a:pt x="5631256" y="0"/>
                  </a:cubicBezTo>
                </a:path>
              </a:pathLst>
            </a:custGeom>
            <a:noFill/>
            <a:ln w="50800">
              <a:solidFill>
                <a:srgbClr val="C00000"/>
              </a:solidFill>
              <a:prstDash val="dash"/>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3" name="Freeform 622"/>
            <p:cNvSpPr/>
            <p:nvPr/>
          </p:nvSpPr>
          <p:spPr>
            <a:xfrm>
              <a:off x="1633402" y="4929737"/>
              <a:ext cx="5694629" cy="755275"/>
            </a:xfrm>
            <a:custGeom>
              <a:avLst/>
              <a:gdLst>
                <a:gd name="connsiteX0" fmla="*/ 0 w 5703683"/>
                <a:gd name="connsiteY0" fmla="*/ 905347 h 905347"/>
                <a:gd name="connsiteX1" fmla="*/ 1638677 w 5703683"/>
                <a:gd name="connsiteY1" fmla="*/ 416460 h 905347"/>
                <a:gd name="connsiteX2" fmla="*/ 3947311 w 5703683"/>
                <a:gd name="connsiteY2" fmla="*/ 651850 h 905347"/>
                <a:gd name="connsiteX3" fmla="*/ 5703683 w 5703683"/>
                <a:gd name="connsiteY3" fmla="*/ 0 h 905347"/>
                <a:gd name="connsiteX0" fmla="*/ 0 w 5703683"/>
                <a:gd name="connsiteY0" fmla="*/ 905347 h 905347"/>
                <a:gd name="connsiteX1" fmla="*/ 1457608 w 5703683"/>
                <a:gd name="connsiteY1" fmla="*/ 461727 h 905347"/>
                <a:gd name="connsiteX2" fmla="*/ 3947311 w 5703683"/>
                <a:gd name="connsiteY2" fmla="*/ 651850 h 905347"/>
                <a:gd name="connsiteX3" fmla="*/ 5703683 w 5703683"/>
                <a:gd name="connsiteY3" fmla="*/ 0 h 905347"/>
                <a:gd name="connsiteX0" fmla="*/ 0 w 5703683"/>
                <a:gd name="connsiteY0" fmla="*/ 905347 h 1850177"/>
                <a:gd name="connsiteX1" fmla="*/ 1457608 w 5703683"/>
                <a:gd name="connsiteY1" fmla="*/ 461727 h 1850177"/>
                <a:gd name="connsiteX2" fmla="*/ 4119327 w 5703683"/>
                <a:gd name="connsiteY2" fmla="*/ 1846907 h 1850177"/>
                <a:gd name="connsiteX3" fmla="*/ 5703683 w 5703683"/>
                <a:gd name="connsiteY3" fmla="*/ 0 h 1850177"/>
                <a:gd name="connsiteX0" fmla="*/ 0 w 5685576"/>
                <a:gd name="connsiteY0" fmla="*/ 480764 h 2519073"/>
                <a:gd name="connsiteX1" fmla="*/ 1457608 w 5685576"/>
                <a:gd name="connsiteY1" fmla="*/ 37144 h 2519073"/>
                <a:gd name="connsiteX2" fmla="*/ 4119327 w 5685576"/>
                <a:gd name="connsiteY2" fmla="*/ 1422324 h 2519073"/>
                <a:gd name="connsiteX3" fmla="*/ 5685576 w 5685576"/>
                <a:gd name="connsiteY3" fmla="*/ 2463472 h 2519073"/>
                <a:gd name="connsiteX0" fmla="*/ 0 w 5685576"/>
                <a:gd name="connsiteY0" fmla="*/ 567479 h 3024924"/>
                <a:gd name="connsiteX1" fmla="*/ 1457608 w 5685576"/>
                <a:gd name="connsiteY1" fmla="*/ 123859 h 3024924"/>
                <a:gd name="connsiteX2" fmla="*/ 3259247 w 5685576"/>
                <a:gd name="connsiteY2" fmla="*/ 2858005 h 3024924"/>
                <a:gd name="connsiteX3" fmla="*/ 5685576 w 5685576"/>
                <a:gd name="connsiteY3" fmla="*/ 2550187 h 3024924"/>
                <a:gd name="connsiteX0" fmla="*/ 0 w 5685576"/>
                <a:gd name="connsiteY0" fmla="*/ 282401 h 2713327"/>
                <a:gd name="connsiteX1" fmla="*/ 1846907 w 5685576"/>
                <a:gd name="connsiteY1" fmla="*/ 200919 h 2713327"/>
                <a:gd name="connsiteX2" fmla="*/ 3259247 w 5685576"/>
                <a:gd name="connsiteY2" fmla="*/ 2572927 h 2713327"/>
                <a:gd name="connsiteX3" fmla="*/ 5685576 w 5685576"/>
                <a:gd name="connsiteY3" fmla="*/ 2265109 h 2713327"/>
                <a:gd name="connsiteX0" fmla="*/ 0 w 5685576"/>
                <a:gd name="connsiteY0" fmla="*/ 225344 h 2649653"/>
                <a:gd name="connsiteX1" fmla="*/ 1819746 w 5685576"/>
                <a:gd name="connsiteY1" fmla="*/ 234397 h 2649653"/>
                <a:gd name="connsiteX2" fmla="*/ 3259247 w 5685576"/>
                <a:gd name="connsiteY2" fmla="*/ 2515870 h 2649653"/>
                <a:gd name="connsiteX3" fmla="*/ 5685576 w 5685576"/>
                <a:gd name="connsiteY3" fmla="*/ 2208052 h 2649653"/>
                <a:gd name="connsiteX0" fmla="*/ 0 w 5685576"/>
                <a:gd name="connsiteY0" fmla="*/ 368203 h 2792512"/>
                <a:gd name="connsiteX1" fmla="*/ 1819746 w 5685576"/>
                <a:gd name="connsiteY1" fmla="*/ 377256 h 2792512"/>
                <a:gd name="connsiteX2" fmla="*/ 3259247 w 5685576"/>
                <a:gd name="connsiteY2" fmla="*/ 2658729 h 2792512"/>
                <a:gd name="connsiteX3" fmla="*/ 5685576 w 5685576"/>
                <a:gd name="connsiteY3" fmla="*/ 2350911 h 2792512"/>
                <a:gd name="connsiteX0" fmla="*/ 0 w 5685576"/>
                <a:gd name="connsiteY0" fmla="*/ 368203 h 2959225"/>
                <a:gd name="connsiteX1" fmla="*/ 1819746 w 5685576"/>
                <a:gd name="connsiteY1" fmla="*/ 377256 h 2959225"/>
                <a:gd name="connsiteX2" fmla="*/ 3259247 w 5685576"/>
                <a:gd name="connsiteY2" fmla="*/ 2658729 h 2959225"/>
                <a:gd name="connsiteX3" fmla="*/ 5685576 w 5685576"/>
                <a:gd name="connsiteY3" fmla="*/ 2744186 h 2959225"/>
                <a:gd name="connsiteX0" fmla="*/ 0 w 5685576"/>
                <a:gd name="connsiteY0" fmla="*/ 368203 h 2851073"/>
                <a:gd name="connsiteX1" fmla="*/ 1819746 w 5685576"/>
                <a:gd name="connsiteY1" fmla="*/ 377256 h 2851073"/>
                <a:gd name="connsiteX2" fmla="*/ 3259247 w 5685576"/>
                <a:gd name="connsiteY2" fmla="*/ 2658729 h 2851073"/>
                <a:gd name="connsiteX3" fmla="*/ 5685576 w 5685576"/>
                <a:gd name="connsiteY3" fmla="*/ 2744186 h 2851073"/>
                <a:gd name="connsiteX0" fmla="*/ 0 w 5685576"/>
                <a:gd name="connsiteY0" fmla="*/ 211946 h 2589264"/>
                <a:gd name="connsiteX1" fmla="*/ 1819746 w 5685576"/>
                <a:gd name="connsiteY1" fmla="*/ 220999 h 2589264"/>
                <a:gd name="connsiteX2" fmla="*/ 3114392 w 5685576"/>
                <a:gd name="connsiteY2" fmla="*/ 2305835 h 2589264"/>
                <a:gd name="connsiteX3" fmla="*/ 5685576 w 5685576"/>
                <a:gd name="connsiteY3" fmla="*/ 2587929 h 2589264"/>
                <a:gd name="connsiteX0" fmla="*/ 0 w 5685576"/>
                <a:gd name="connsiteY0" fmla="*/ 211946 h 2591669"/>
                <a:gd name="connsiteX1" fmla="*/ 1819746 w 5685576"/>
                <a:gd name="connsiteY1" fmla="*/ 220999 h 2591669"/>
                <a:gd name="connsiteX2" fmla="*/ 3114392 w 5685576"/>
                <a:gd name="connsiteY2" fmla="*/ 2305835 h 2591669"/>
                <a:gd name="connsiteX3" fmla="*/ 5685576 w 5685576"/>
                <a:gd name="connsiteY3" fmla="*/ 2587929 h 2591669"/>
                <a:gd name="connsiteX0" fmla="*/ 0 w 5685576"/>
                <a:gd name="connsiteY0" fmla="*/ 211946 h 2596828"/>
                <a:gd name="connsiteX1" fmla="*/ 1819746 w 5685576"/>
                <a:gd name="connsiteY1" fmla="*/ 220999 h 2596828"/>
                <a:gd name="connsiteX2" fmla="*/ 3114392 w 5685576"/>
                <a:gd name="connsiteY2" fmla="*/ 2305835 h 2596828"/>
                <a:gd name="connsiteX3" fmla="*/ 5685576 w 5685576"/>
                <a:gd name="connsiteY3" fmla="*/ 2587929 h 2596828"/>
                <a:gd name="connsiteX0" fmla="*/ 0 w 5685576"/>
                <a:gd name="connsiteY0" fmla="*/ 201983 h 2578529"/>
                <a:gd name="connsiteX1" fmla="*/ 1855960 w 5685576"/>
                <a:gd name="connsiteY1" fmla="*/ 228912 h 2578529"/>
                <a:gd name="connsiteX2" fmla="*/ 3114392 w 5685576"/>
                <a:gd name="connsiteY2" fmla="*/ 2295872 h 2578529"/>
                <a:gd name="connsiteX3" fmla="*/ 5685576 w 5685576"/>
                <a:gd name="connsiteY3" fmla="*/ 2577966 h 2578529"/>
                <a:gd name="connsiteX0" fmla="*/ 0 w 5685576"/>
                <a:gd name="connsiteY0" fmla="*/ 286934 h 2663481"/>
                <a:gd name="connsiteX1" fmla="*/ 1855960 w 5685576"/>
                <a:gd name="connsiteY1" fmla="*/ 313863 h 2663481"/>
                <a:gd name="connsiteX2" fmla="*/ 3114392 w 5685576"/>
                <a:gd name="connsiteY2" fmla="*/ 2380823 h 2663481"/>
                <a:gd name="connsiteX3" fmla="*/ 5685576 w 5685576"/>
                <a:gd name="connsiteY3" fmla="*/ 2662917 h 2663481"/>
                <a:gd name="connsiteX0" fmla="*/ 0 w 5685576"/>
                <a:gd name="connsiteY0" fmla="*/ 245625 h 2622172"/>
                <a:gd name="connsiteX1" fmla="*/ 1855960 w 5685576"/>
                <a:gd name="connsiteY1" fmla="*/ 272554 h 2622172"/>
                <a:gd name="connsiteX2" fmla="*/ 3114392 w 5685576"/>
                <a:gd name="connsiteY2" fmla="*/ 2339514 h 2622172"/>
                <a:gd name="connsiteX3" fmla="*/ 5685576 w 5685576"/>
                <a:gd name="connsiteY3" fmla="*/ 2621608 h 2622172"/>
                <a:gd name="connsiteX0" fmla="*/ 0 w 5685576"/>
                <a:gd name="connsiteY0" fmla="*/ 200214 h 2576198"/>
                <a:gd name="connsiteX1" fmla="*/ 1855960 w 5685576"/>
                <a:gd name="connsiteY1" fmla="*/ 227143 h 2576198"/>
                <a:gd name="connsiteX2" fmla="*/ 3268301 w 5685576"/>
                <a:gd name="connsiteY2" fmla="*/ 2267290 h 2576198"/>
                <a:gd name="connsiteX3" fmla="*/ 5685576 w 5685576"/>
                <a:gd name="connsiteY3" fmla="*/ 2576197 h 2576198"/>
                <a:gd name="connsiteX0" fmla="*/ 0 w 5685576"/>
                <a:gd name="connsiteY0" fmla="*/ 85675 h 2461658"/>
                <a:gd name="connsiteX1" fmla="*/ 1982709 w 5685576"/>
                <a:gd name="connsiteY1" fmla="*/ 452251 h 2461658"/>
                <a:gd name="connsiteX2" fmla="*/ 3268301 w 5685576"/>
                <a:gd name="connsiteY2" fmla="*/ 2152751 h 2461658"/>
                <a:gd name="connsiteX3" fmla="*/ 5685576 w 5685576"/>
                <a:gd name="connsiteY3" fmla="*/ 2461658 h 2461658"/>
                <a:gd name="connsiteX0" fmla="*/ 0 w 5685576"/>
                <a:gd name="connsiteY0" fmla="*/ 127357 h 2503340"/>
                <a:gd name="connsiteX1" fmla="*/ 1982709 w 5685576"/>
                <a:gd name="connsiteY1" fmla="*/ 493933 h 2503340"/>
                <a:gd name="connsiteX2" fmla="*/ 3268301 w 5685576"/>
                <a:gd name="connsiteY2" fmla="*/ 2194433 h 2503340"/>
                <a:gd name="connsiteX3" fmla="*/ 5685576 w 5685576"/>
                <a:gd name="connsiteY3" fmla="*/ 2503340 h 2503340"/>
                <a:gd name="connsiteX0" fmla="*/ 0 w 5839485"/>
                <a:gd name="connsiteY0" fmla="*/ 87023 h 2454068"/>
                <a:gd name="connsiteX1" fmla="*/ 2136618 w 5839485"/>
                <a:gd name="connsiteY1" fmla="*/ 444661 h 2454068"/>
                <a:gd name="connsiteX2" fmla="*/ 3422210 w 5839485"/>
                <a:gd name="connsiteY2" fmla="*/ 2145161 h 2454068"/>
                <a:gd name="connsiteX3" fmla="*/ 5839485 w 5839485"/>
                <a:gd name="connsiteY3" fmla="*/ 2454068 h 2454068"/>
                <a:gd name="connsiteX0" fmla="*/ 0 w 5839485"/>
                <a:gd name="connsiteY0" fmla="*/ 470153 h 2845611"/>
                <a:gd name="connsiteX1" fmla="*/ 1692998 w 5839485"/>
                <a:gd name="connsiteY1" fmla="*/ 121684 h 2845611"/>
                <a:gd name="connsiteX2" fmla="*/ 3422210 w 5839485"/>
                <a:gd name="connsiteY2" fmla="*/ 2528291 h 2845611"/>
                <a:gd name="connsiteX3" fmla="*/ 5839485 w 5839485"/>
                <a:gd name="connsiteY3" fmla="*/ 2837198 h 2845611"/>
                <a:gd name="connsiteX0" fmla="*/ 0 w 5667470"/>
                <a:gd name="connsiteY0" fmla="*/ 2280923 h 4368875"/>
                <a:gd name="connsiteX1" fmla="*/ 1692998 w 5667470"/>
                <a:gd name="connsiteY1" fmla="*/ 1932454 h 4368875"/>
                <a:gd name="connsiteX2" fmla="*/ 3422210 w 5667470"/>
                <a:gd name="connsiteY2" fmla="*/ 4339061 h 4368875"/>
                <a:gd name="connsiteX3" fmla="*/ 5667470 w 5667470"/>
                <a:gd name="connsiteY3" fmla="*/ 172 h 4368875"/>
                <a:gd name="connsiteX0" fmla="*/ 0 w 5667470"/>
                <a:gd name="connsiteY0" fmla="*/ 2281396 h 2281396"/>
                <a:gd name="connsiteX1" fmla="*/ 1692998 w 5667470"/>
                <a:gd name="connsiteY1" fmla="*/ 1932927 h 2281396"/>
                <a:gd name="connsiteX2" fmla="*/ 3168713 w 5667470"/>
                <a:gd name="connsiteY2" fmla="*/ 1354218 h 2281396"/>
                <a:gd name="connsiteX3" fmla="*/ 5667470 w 5667470"/>
                <a:gd name="connsiteY3" fmla="*/ 645 h 2281396"/>
                <a:gd name="connsiteX0" fmla="*/ 0 w 5667470"/>
                <a:gd name="connsiteY0" fmla="*/ 2281361 h 2281361"/>
                <a:gd name="connsiteX1" fmla="*/ 1611517 w 5667470"/>
                <a:gd name="connsiteY1" fmla="*/ 1539617 h 2281361"/>
                <a:gd name="connsiteX2" fmla="*/ 3168713 w 5667470"/>
                <a:gd name="connsiteY2" fmla="*/ 1354183 h 2281361"/>
                <a:gd name="connsiteX3" fmla="*/ 5667470 w 5667470"/>
                <a:gd name="connsiteY3" fmla="*/ 610 h 2281361"/>
                <a:gd name="connsiteX0" fmla="*/ 0 w 5667470"/>
                <a:gd name="connsiteY0" fmla="*/ 2281665 h 2281665"/>
                <a:gd name="connsiteX1" fmla="*/ 1611517 w 5667470"/>
                <a:gd name="connsiteY1" fmla="*/ 1539921 h 2281665"/>
                <a:gd name="connsiteX2" fmla="*/ 3956364 w 5667470"/>
                <a:gd name="connsiteY2" fmla="*/ 970151 h 2281665"/>
                <a:gd name="connsiteX3" fmla="*/ 5667470 w 5667470"/>
                <a:gd name="connsiteY3" fmla="*/ 914 h 2281665"/>
                <a:gd name="connsiteX0" fmla="*/ 0 w 5667470"/>
                <a:gd name="connsiteY0" fmla="*/ 2281297 h 2281297"/>
                <a:gd name="connsiteX1" fmla="*/ 1611517 w 5667470"/>
                <a:gd name="connsiteY1" fmla="*/ 1539553 h 2281297"/>
                <a:gd name="connsiteX2" fmla="*/ 3087231 w 5667470"/>
                <a:gd name="connsiteY2" fmla="*/ 1488191 h 2281297"/>
                <a:gd name="connsiteX3" fmla="*/ 5667470 w 5667470"/>
                <a:gd name="connsiteY3" fmla="*/ 546 h 2281297"/>
                <a:gd name="connsiteX0" fmla="*/ 0 w 5667470"/>
                <a:gd name="connsiteY0" fmla="*/ 2281309 h 2281309"/>
                <a:gd name="connsiteX1" fmla="*/ 1294646 w 5667470"/>
                <a:gd name="connsiteY1" fmla="*/ 1718326 h 2281309"/>
                <a:gd name="connsiteX2" fmla="*/ 3087231 w 5667470"/>
                <a:gd name="connsiteY2" fmla="*/ 1488203 h 2281309"/>
                <a:gd name="connsiteX3" fmla="*/ 5667470 w 5667470"/>
                <a:gd name="connsiteY3" fmla="*/ 558 h 2281309"/>
                <a:gd name="connsiteX0" fmla="*/ 0 w 5667470"/>
                <a:gd name="connsiteY0" fmla="*/ 2281307 h 2281307"/>
                <a:gd name="connsiteX1" fmla="*/ 1466662 w 5667470"/>
                <a:gd name="connsiteY1" fmla="*/ 1682573 h 2281307"/>
                <a:gd name="connsiteX2" fmla="*/ 3087231 w 5667470"/>
                <a:gd name="connsiteY2" fmla="*/ 1488201 h 2281307"/>
                <a:gd name="connsiteX3" fmla="*/ 5667470 w 5667470"/>
                <a:gd name="connsiteY3" fmla="*/ 556 h 2281307"/>
                <a:gd name="connsiteX0" fmla="*/ 0 w 5667470"/>
                <a:gd name="connsiteY0" fmla="*/ 2281307 h 2281307"/>
                <a:gd name="connsiteX1" fmla="*/ 1466662 w 5667470"/>
                <a:gd name="connsiteY1" fmla="*/ 1682573 h 2281307"/>
                <a:gd name="connsiteX2" fmla="*/ 3087231 w 5667470"/>
                <a:gd name="connsiteY2" fmla="*/ 1488201 h 2281307"/>
                <a:gd name="connsiteX3" fmla="*/ 5667470 w 5667470"/>
                <a:gd name="connsiteY3" fmla="*/ 556 h 2281307"/>
                <a:gd name="connsiteX0" fmla="*/ 0 w 5667470"/>
                <a:gd name="connsiteY0" fmla="*/ 2281327 h 2281327"/>
                <a:gd name="connsiteX1" fmla="*/ 1466662 w 5667470"/>
                <a:gd name="connsiteY1" fmla="*/ 1682593 h 2281327"/>
                <a:gd name="connsiteX2" fmla="*/ 3259247 w 5667470"/>
                <a:gd name="connsiteY2" fmla="*/ 1443530 h 2281327"/>
                <a:gd name="connsiteX3" fmla="*/ 5667470 w 5667470"/>
                <a:gd name="connsiteY3" fmla="*/ 576 h 2281327"/>
                <a:gd name="connsiteX0" fmla="*/ 0 w 5667470"/>
                <a:gd name="connsiteY0" fmla="*/ 2308130 h 2308130"/>
                <a:gd name="connsiteX1" fmla="*/ 1466662 w 5667470"/>
                <a:gd name="connsiteY1" fmla="*/ 1709396 h 2308130"/>
                <a:gd name="connsiteX2" fmla="*/ 3259247 w 5667470"/>
                <a:gd name="connsiteY2" fmla="*/ 1470333 h 2308130"/>
                <a:gd name="connsiteX3" fmla="*/ 5667470 w 5667470"/>
                <a:gd name="connsiteY3" fmla="*/ 565 h 2308130"/>
                <a:gd name="connsiteX0" fmla="*/ 0 w 5667470"/>
                <a:gd name="connsiteY0" fmla="*/ 2307565 h 2307565"/>
                <a:gd name="connsiteX1" fmla="*/ 1466662 w 5667470"/>
                <a:gd name="connsiteY1" fmla="*/ 1708831 h 2307565"/>
                <a:gd name="connsiteX2" fmla="*/ 3259247 w 5667470"/>
                <a:gd name="connsiteY2" fmla="*/ 1469768 h 2307565"/>
                <a:gd name="connsiteX3" fmla="*/ 5667470 w 5667470"/>
                <a:gd name="connsiteY3" fmla="*/ 0 h 2307565"/>
                <a:gd name="connsiteX0" fmla="*/ 0 w 5667470"/>
                <a:gd name="connsiteY0" fmla="*/ 2271813 h 2271813"/>
                <a:gd name="connsiteX1" fmla="*/ 1466662 w 5667470"/>
                <a:gd name="connsiteY1" fmla="*/ 1673079 h 2271813"/>
                <a:gd name="connsiteX2" fmla="*/ 3259247 w 5667470"/>
                <a:gd name="connsiteY2" fmla="*/ 1434016 h 2271813"/>
                <a:gd name="connsiteX3" fmla="*/ 5667470 w 5667470"/>
                <a:gd name="connsiteY3" fmla="*/ 0 h 2271813"/>
                <a:gd name="connsiteX0" fmla="*/ 0 w 5667470"/>
                <a:gd name="connsiteY0" fmla="*/ 2271813 h 2271813"/>
                <a:gd name="connsiteX1" fmla="*/ 1466662 w 5667470"/>
                <a:gd name="connsiteY1" fmla="*/ 1673079 h 2271813"/>
                <a:gd name="connsiteX2" fmla="*/ 3259247 w 5667470"/>
                <a:gd name="connsiteY2" fmla="*/ 1434016 h 2271813"/>
                <a:gd name="connsiteX3" fmla="*/ 5667470 w 5667470"/>
                <a:gd name="connsiteY3" fmla="*/ 0 h 2271813"/>
                <a:gd name="connsiteX0" fmla="*/ 0 w 5558828"/>
                <a:gd name="connsiteY0" fmla="*/ 2227123 h 2227123"/>
                <a:gd name="connsiteX1" fmla="*/ 1466662 w 5558828"/>
                <a:gd name="connsiteY1" fmla="*/ 1628389 h 2227123"/>
                <a:gd name="connsiteX2" fmla="*/ 3259247 w 5558828"/>
                <a:gd name="connsiteY2" fmla="*/ 1389326 h 2227123"/>
                <a:gd name="connsiteX3" fmla="*/ 5558828 w 5558828"/>
                <a:gd name="connsiteY3" fmla="*/ 0 h 2227123"/>
                <a:gd name="connsiteX0" fmla="*/ 0 w 5640309"/>
                <a:gd name="connsiteY0" fmla="*/ 2271814 h 2271814"/>
                <a:gd name="connsiteX1" fmla="*/ 1466662 w 5640309"/>
                <a:gd name="connsiteY1" fmla="*/ 1673080 h 2271814"/>
                <a:gd name="connsiteX2" fmla="*/ 3259247 w 5640309"/>
                <a:gd name="connsiteY2" fmla="*/ 1434017 h 2271814"/>
                <a:gd name="connsiteX3" fmla="*/ 5640309 w 5640309"/>
                <a:gd name="connsiteY3" fmla="*/ 0 h 2271814"/>
                <a:gd name="connsiteX0" fmla="*/ 0 w 5640309"/>
                <a:gd name="connsiteY0" fmla="*/ 2271814 h 2271814"/>
                <a:gd name="connsiteX1" fmla="*/ 1466662 w 5640309"/>
                <a:gd name="connsiteY1" fmla="*/ 1673080 h 2271814"/>
                <a:gd name="connsiteX2" fmla="*/ 3069125 w 5640309"/>
                <a:gd name="connsiteY2" fmla="*/ 1541274 h 2271814"/>
                <a:gd name="connsiteX3" fmla="*/ 5640309 w 5640309"/>
                <a:gd name="connsiteY3" fmla="*/ 0 h 2271814"/>
                <a:gd name="connsiteX0" fmla="*/ 0 w 5640309"/>
                <a:gd name="connsiteY0" fmla="*/ 2271814 h 2271814"/>
                <a:gd name="connsiteX1" fmla="*/ 1312753 w 5640309"/>
                <a:gd name="connsiteY1" fmla="*/ 1753522 h 2271814"/>
                <a:gd name="connsiteX2" fmla="*/ 3069125 w 5640309"/>
                <a:gd name="connsiteY2" fmla="*/ 1541274 h 2271814"/>
                <a:gd name="connsiteX3" fmla="*/ 5640309 w 5640309"/>
                <a:gd name="connsiteY3" fmla="*/ 0 h 2271814"/>
                <a:gd name="connsiteX0" fmla="*/ 0 w 5640309"/>
                <a:gd name="connsiteY0" fmla="*/ 2271814 h 2271814"/>
                <a:gd name="connsiteX1" fmla="*/ 1312753 w 5640309"/>
                <a:gd name="connsiteY1" fmla="*/ 1753522 h 2271814"/>
                <a:gd name="connsiteX2" fmla="*/ 3223034 w 5640309"/>
                <a:gd name="connsiteY2" fmla="*/ 1487645 h 2271814"/>
                <a:gd name="connsiteX3" fmla="*/ 5640309 w 5640309"/>
                <a:gd name="connsiteY3" fmla="*/ 0 h 2271814"/>
                <a:gd name="connsiteX0" fmla="*/ 0 w 5631256"/>
                <a:gd name="connsiteY0" fmla="*/ 2781284 h 2781284"/>
                <a:gd name="connsiteX1" fmla="*/ 1303700 w 5631256"/>
                <a:gd name="connsiteY1" fmla="*/ 1753522 h 2781284"/>
                <a:gd name="connsiteX2" fmla="*/ 3213981 w 5631256"/>
                <a:gd name="connsiteY2" fmla="*/ 1487645 h 2781284"/>
                <a:gd name="connsiteX3" fmla="*/ 5631256 w 5631256"/>
                <a:gd name="connsiteY3" fmla="*/ 0 h 2781284"/>
                <a:gd name="connsiteX0" fmla="*/ 0 w 5631256"/>
                <a:gd name="connsiteY0" fmla="*/ 2781284 h 3322994"/>
                <a:gd name="connsiteX1" fmla="*/ 1376128 w 5631256"/>
                <a:gd name="connsiteY1" fmla="*/ 3290870 h 3322994"/>
                <a:gd name="connsiteX2" fmla="*/ 3213981 w 5631256"/>
                <a:gd name="connsiteY2" fmla="*/ 1487645 h 3322994"/>
                <a:gd name="connsiteX3" fmla="*/ 5631256 w 5631256"/>
                <a:gd name="connsiteY3" fmla="*/ 0 h 3322994"/>
                <a:gd name="connsiteX0" fmla="*/ 0 w 5631256"/>
                <a:gd name="connsiteY0" fmla="*/ 2781284 h 3308751"/>
                <a:gd name="connsiteX1" fmla="*/ 1376128 w 5631256"/>
                <a:gd name="connsiteY1" fmla="*/ 3290870 h 3308751"/>
                <a:gd name="connsiteX2" fmla="*/ 3213981 w 5631256"/>
                <a:gd name="connsiteY2" fmla="*/ 1487645 h 3308751"/>
                <a:gd name="connsiteX3" fmla="*/ 5631256 w 5631256"/>
                <a:gd name="connsiteY3" fmla="*/ 0 h 3308751"/>
                <a:gd name="connsiteX0" fmla="*/ 0 w 5631256"/>
                <a:gd name="connsiteY0" fmla="*/ 2781284 h 3329281"/>
                <a:gd name="connsiteX1" fmla="*/ 1376128 w 5631256"/>
                <a:gd name="connsiteY1" fmla="*/ 3290870 h 3329281"/>
                <a:gd name="connsiteX2" fmla="*/ 3213981 w 5631256"/>
                <a:gd name="connsiteY2" fmla="*/ 1487645 h 3329281"/>
                <a:gd name="connsiteX3" fmla="*/ 5631256 w 5631256"/>
                <a:gd name="connsiteY3" fmla="*/ 0 h 3329281"/>
                <a:gd name="connsiteX0" fmla="*/ 0 w 5631256"/>
                <a:gd name="connsiteY0" fmla="*/ 2781284 h 3201745"/>
                <a:gd name="connsiteX1" fmla="*/ 1656785 w 5631256"/>
                <a:gd name="connsiteY1" fmla="*/ 3147861 h 3201745"/>
                <a:gd name="connsiteX2" fmla="*/ 3213981 w 5631256"/>
                <a:gd name="connsiteY2" fmla="*/ 1487645 h 3201745"/>
                <a:gd name="connsiteX3" fmla="*/ 5631256 w 5631256"/>
                <a:gd name="connsiteY3" fmla="*/ 0 h 3201745"/>
                <a:gd name="connsiteX0" fmla="*/ 0 w 5631256"/>
                <a:gd name="connsiteY0" fmla="*/ 2781284 h 3036625"/>
                <a:gd name="connsiteX1" fmla="*/ 2109459 w 5631256"/>
                <a:gd name="connsiteY1" fmla="*/ 2924409 h 3036625"/>
                <a:gd name="connsiteX2" fmla="*/ 3213981 w 5631256"/>
                <a:gd name="connsiteY2" fmla="*/ 1487645 h 3036625"/>
                <a:gd name="connsiteX3" fmla="*/ 5631256 w 5631256"/>
                <a:gd name="connsiteY3" fmla="*/ 0 h 3036625"/>
                <a:gd name="connsiteX0" fmla="*/ 0 w 5631256"/>
                <a:gd name="connsiteY0" fmla="*/ 2781284 h 3068497"/>
                <a:gd name="connsiteX1" fmla="*/ 2109459 w 5631256"/>
                <a:gd name="connsiteY1" fmla="*/ 2924409 h 3068497"/>
                <a:gd name="connsiteX2" fmla="*/ 3431264 w 5631256"/>
                <a:gd name="connsiteY2" fmla="*/ 1407203 h 3068497"/>
                <a:gd name="connsiteX3" fmla="*/ 5631256 w 5631256"/>
                <a:gd name="connsiteY3" fmla="*/ 0 h 3068497"/>
                <a:gd name="connsiteX0" fmla="*/ 0 w 5631256"/>
                <a:gd name="connsiteY0" fmla="*/ 2781284 h 3068497"/>
                <a:gd name="connsiteX1" fmla="*/ 2109459 w 5631256"/>
                <a:gd name="connsiteY1" fmla="*/ 2924409 h 3068497"/>
                <a:gd name="connsiteX2" fmla="*/ 3431264 w 5631256"/>
                <a:gd name="connsiteY2" fmla="*/ 1407203 h 3068497"/>
                <a:gd name="connsiteX3" fmla="*/ 5631256 w 5631256"/>
                <a:gd name="connsiteY3" fmla="*/ 0 h 3068497"/>
                <a:gd name="connsiteX0" fmla="*/ 0 w 5631256"/>
                <a:gd name="connsiteY0" fmla="*/ 2781284 h 3233875"/>
                <a:gd name="connsiteX1" fmla="*/ 1548144 w 5631256"/>
                <a:gd name="connsiteY1" fmla="*/ 3147861 h 3233875"/>
                <a:gd name="connsiteX2" fmla="*/ 3431264 w 5631256"/>
                <a:gd name="connsiteY2" fmla="*/ 1407203 h 3233875"/>
                <a:gd name="connsiteX3" fmla="*/ 5631256 w 5631256"/>
                <a:gd name="connsiteY3" fmla="*/ 0 h 3233875"/>
                <a:gd name="connsiteX0" fmla="*/ 0 w 5631256"/>
                <a:gd name="connsiteY0" fmla="*/ 2781284 h 3219281"/>
                <a:gd name="connsiteX1" fmla="*/ 1548144 w 5631256"/>
                <a:gd name="connsiteY1" fmla="*/ 3147861 h 3219281"/>
                <a:gd name="connsiteX2" fmla="*/ 3558012 w 5631256"/>
                <a:gd name="connsiteY2" fmla="*/ 1612778 h 3219281"/>
                <a:gd name="connsiteX3" fmla="*/ 5631256 w 5631256"/>
                <a:gd name="connsiteY3" fmla="*/ 0 h 3219281"/>
                <a:gd name="connsiteX0" fmla="*/ 0 w 5631256"/>
                <a:gd name="connsiteY0" fmla="*/ 2781284 h 3219281"/>
                <a:gd name="connsiteX1" fmla="*/ 1548144 w 5631256"/>
                <a:gd name="connsiteY1" fmla="*/ 3147861 h 3219281"/>
                <a:gd name="connsiteX2" fmla="*/ 3558012 w 5631256"/>
                <a:gd name="connsiteY2" fmla="*/ 1612778 h 3219281"/>
                <a:gd name="connsiteX3" fmla="*/ 5631256 w 5631256"/>
                <a:gd name="connsiteY3" fmla="*/ 0 h 3219281"/>
                <a:gd name="connsiteX0" fmla="*/ 0 w 5631256"/>
                <a:gd name="connsiteY0" fmla="*/ 2781284 h 3226812"/>
                <a:gd name="connsiteX1" fmla="*/ 1665839 w 5631256"/>
                <a:gd name="connsiteY1" fmla="*/ 3156800 h 3226812"/>
                <a:gd name="connsiteX2" fmla="*/ 3558012 w 5631256"/>
                <a:gd name="connsiteY2" fmla="*/ 1612778 h 3226812"/>
                <a:gd name="connsiteX3" fmla="*/ 5631256 w 5631256"/>
                <a:gd name="connsiteY3" fmla="*/ 0 h 3226812"/>
                <a:gd name="connsiteX0" fmla="*/ 0 w 5631256"/>
                <a:gd name="connsiteY0" fmla="*/ 2781284 h 3236258"/>
                <a:gd name="connsiteX1" fmla="*/ 1665839 w 5631256"/>
                <a:gd name="connsiteY1" fmla="*/ 3156800 h 3236258"/>
                <a:gd name="connsiteX2" fmla="*/ 3449370 w 5631256"/>
                <a:gd name="connsiteY2" fmla="*/ 1478707 h 3236258"/>
                <a:gd name="connsiteX3" fmla="*/ 5631256 w 5631256"/>
                <a:gd name="connsiteY3" fmla="*/ 0 h 3236258"/>
                <a:gd name="connsiteX0" fmla="*/ 0 w 5631256"/>
                <a:gd name="connsiteY0" fmla="*/ 2781284 h 3236258"/>
                <a:gd name="connsiteX1" fmla="*/ 1665839 w 5631256"/>
                <a:gd name="connsiteY1" fmla="*/ 3156800 h 3236258"/>
                <a:gd name="connsiteX2" fmla="*/ 3449370 w 5631256"/>
                <a:gd name="connsiteY2" fmla="*/ 1478707 h 3236258"/>
                <a:gd name="connsiteX3" fmla="*/ 5631256 w 5631256"/>
                <a:gd name="connsiteY3" fmla="*/ 0 h 3236258"/>
                <a:gd name="connsiteX0" fmla="*/ 0 w 5658416"/>
                <a:gd name="connsiteY0" fmla="*/ 2611461 h 3205085"/>
                <a:gd name="connsiteX1" fmla="*/ 1692999 w 5658416"/>
                <a:gd name="connsiteY1" fmla="*/ 3156800 h 3205085"/>
                <a:gd name="connsiteX2" fmla="*/ 3476530 w 5658416"/>
                <a:gd name="connsiteY2" fmla="*/ 1478707 h 3205085"/>
                <a:gd name="connsiteX3" fmla="*/ 5658416 w 5658416"/>
                <a:gd name="connsiteY3" fmla="*/ 0 h 3205085"/>
                <a:gd name="connsiteX0" fmla="*/ 0 w 5694629"/>
                <a:gd name="connsiteY0" fmla="*/ 1136596 h 1730220"/>
                <a:gd name="connsiteX1" fmla="*/ 1692999 w 5694629"/>
                <a:gd name="connsiteY1" fmla="*/ 1681935 h 1730220"/>
                <a:gd name="connsiteX2" fmla="*/ 3476530 w 5694629"/>
                <a:gd name="connsiteY2" fmla="*/ 3842 h 1730220"/>
                <a:gd name="connsiteX3" fmla="*/ 5694629 w 5694629"/>
                <a:gd name="connsiteY3" fmla="*/ 1143991 h 1730220"/>
                <a:gd name="connsiteX0" fmla="*/ 0 w 5694629"/>
                <a:gd name="connsiteY0" fmla="*/ 0 h 614322"/>
                <a:gd name="connsiteX1" fmla="*/ 1692999 w 5694629"/>
                <a:gd name="connsiteY1" fmla="*/ 545339 h 614322"/>
                <a:gd name="connsiteX2" fmla="*/ 4327555 w 5694629"/>
                <a:gd name="connsiteY2" fmla="*/ 547605 h 614322"/>
                <a:gd name="connsiteX3" fmla="*/ 5694629 w 5694629"/>
                <a:gd name="connsiteY3" fmla="*/ 7395 h 614322"/>
                <a:gd name="connsiteX0" fmla="*/ 0 w 5694629"/>
                <a:gd name="connsiteY0" fmla="*/ 0 h 745649"/>
                <a:gd name="connsiteX1" fmla="*/ 1692999 w 5694629"/>
                <a:gd name="connsiteY1" fmla="*/ 545339 h 745649"/>
                <a:gd name="connsiteX2" fmla="*/ 4010684 w 5694629"/>
                <a:gd name="connsiteY2" fmla="*/ 717429 h 745649"/>
                <a:gd name="connsiteX3" fmla="*/ 5694629 w 5694629"/>
                <a:gd name="connsiteY3" fmla="*/ 7395 h 745649"/>
              </a:gdLst>
              <a:ahLst/>
              <a:cxnLst>
                <a:cxn ang="0">
                  <a:pos x="connsiteX0" y="connsiteY0"/>
                </a:cxn>
                <a:cxn ang="0">
                  <a:pos x="connsiteX1" y="connsiteY1"/>
                </a:cxn>
                <a:cxn ang="0">
                  <a:pos x="connsiteX2" y="connsiteY2"/>
                </a:cxn>
                <a:cxn ang="0">
                  <a:pos x="connsiteX3" y="connsiteY3"/>
                </a:cxn>
              </a:cxnLst>
              <a:rect l="l" t="t" r="r" b="b"/>
              <a:pathLst>
                <a:path w="5694629" h="745649">
                  <a:moveTo>
                    <a:pt x="0" y="0"/>
                  </a:moveTo>
                  <a:cubicBezTo>
                    <a:pt x="671466" y="330841"/>
                    <a:pt x="1024552" y="425768"/>
                    <a:pt x="1692999" y="545339"/>
                  </a:cubicBezTo>
                  <a:cubicBezTo>
                    <a:pt x="2361446" y="664911"/>
                    <a:pt x="3343746" y="807086"/>
                    <a:pt x="4010684" y="717429"/>
                  </a:cubicBezTo>
                  <a:cubicBezTo>
                    <a:pt x="4677622" y="627772"/>
                    <a:pt x="5037497" y="289677"/>
                    <a:pt x="5694629" y="7395"/>
                  </a:cubicBezTo>
                </a:path>
              </a:pathLst>
            </a:custGeom>
            <a:noFill/>
            <a:ln w="50800">
              <a:solidFill>
                <a:srgbClr val="C00000"/>
              </a:solidFill>
              <a:prstDash val="dash"/>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24" name="Group 623"/>
          <p:cNvGrpSpPr/>
          <p:nvPr/>
        </p:nvGrpSpPr>
        <p:grpSpPr>
          <a:xfrm>
            <a:off x="1828800" y="5725180"/>
            <a:ext cx="8382000" cy="523220"/>
            <a:chOff x="228600" y="1828800"/>
            <a:chExt cx="8382000" cy="523220"/>
          </a:xfrm>
        </p:grpSpPr>
        <p:sp>
          <p:nvSpPr>
            <p:cNvPr id="625" name="TextBox 624"/>
            <p:cNvSpPr txBox="1"/>
            <p:nvPr/>
          </p:nvSpPr>
          <p:spPr>
            <a:xfrm>
              <a:off x="228600" y="1828800"/>
              <a:ext cx="762000" cy="523220"/>
            </a:xfrm>
            <a:prstGeom prst="rect">
              <a:avLst/>
            </a:prstGeom>
            <a:noFill/>
          </p:spPr>
          <p:txBody>
            <a:bodyPr wrap="square" rtlCol="0">
              <a:spAutoFit/>
            </a:bodyPr>
            <a:lstStyle/>
            <a:p>
              <a:r>
                <a:rPr lang="en-US" sz="2800" b="1" dirty="0">
                  <a:solidFill>
                    <a:schemeClr val="bg1">
                      <a:lumMod val="50000"/>
                    </a:schemeClr>
                  </a:solidFill>
                  <a:latin typeface="Verdana" pitchFamily="34" charset="0"/>
                  <a:ea typeface="Verdana" pitchFamily="34" charset="0"/>
                  <a:cs typeface="Verdana" pitchFamily="34" charset="0"/>
                </a:rPr>
                <a:t>TX</a:t>
              </a:r>
            </a:p>
          </p:txBody>
        </p:sp>
        <p:sp>
          <p:nvSpPr>
            <p:cNvPr id="626" name="TextBox 625"/>
            <p:cNvSpPr txBox="1"/>
            <p:nvPr/>
          </p:nvSpPr>
          <p:spPr>
            <a:xfrm>
              <a:off x="7848600" y="1828800"/>
              <a:ext cx="762000" cy="523220"/>
            </a:xfrm>
            <a:prstGeom prst="rect">
              <a:avLst/>
            </a:prstGeom>
            <a:noFill/>
          </p:spPr>
          <p:txBody>
            <a:bodyPr wrap="square" rtlCol="0">
              <a:spAutoFit/>
            </a:bodyPr>
            <a:lstStyle/>
            <a:p>
              <a:r>
                <a:rPr lang="en-US" sz="2800" b="1" dirty="0">
                  <a:solidFill>
                    <a:schemeClr val="bg1">
                      <a:lumMod val="50000"/>
                    </a:schemeClr>
                  </a:solidFill>
                  <a:latin typeface="Verdana" pitchFamily="34" charset="0"/>
                  <a:ea typeface="Verdana" pitchFamily="34" charset="0"/>
                  <a:cs typeface="Verdana" pitchFamily="34" charset="0"/>
                </a:rPr>
                <a:t>RX</a:t>
              </a:r>
            </a:p>
          </p:txBody>
        </p:sp>
      </p:grpSp>
    </p:spTree>
    <p:custDataLst>
      <p:tags r:id="rId1"/>
    </p:custDataLst>
    <p:extLst>
      <p:ext uri="{BB962C8B-B14F-4D97-AF65-F5344CB8AC3E}">
        <p14:creationId xmlns:p14="http://schemas.microsoft.com/office/powerpoint/2010/main" val="2094613281"/>
      </p:ext>
    </p:extLst>
  </p:cSld>
  <p:clrMapOvr>
    <a:masterClrMapping/>
  </p:clrMapOvr>
  <p:transition advTm="26712">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60"/>
                                        </p:tgtEl>
                                        <p:attrNameLst>
                                          <p:attrName>style.visibility</p:attrName>
                                        </p:attrNameLst>
                                      </p:cBhvr>
                                      <p:to>
                                        <p:strVal val="visible"/>
                                      </p:to>
                                    </p:set>
                                    <p:animEffect transition="in" filter="fade">
                                      <p:cBhvr>
                                        <p:cTn id="7" dur="500"/>
                                        <p:tgtEl>
                                          <p:spTgt spid="56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59"/>
                                        </p:tgtEl>
                                        <p:attrNameLst>
                                          <p:attrName>style.visibility</p:attrName>
                                        </p:attrNameLst>
                                      </p:cBhvr>
                                      <p:to>
                                        <p:strVal val="visible"/>
                                      </p:to>
                                    </p:set>
                                    <p:animEffect transition="in" filter="fade">
                                      <p:cBhvr>
                                        <p:cTn id="10" dur="500"/>
                                        <p:tgtEl>
                                          <p:spTgt spid="55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67"/>
                                        </p:tgtEl>
                                        <p:attrNameLst>
                                          <p:attrName>style.visibility</p:attrName>
                                        </p:attrNameLst>
                                      </p:cBhvr>
                                      <p:to>
                                        <p:strVal val="visible"/>
                                      </p:to>
                                    </p:set>
                                    <p:animEffect transition="in" filter="fade">
                                      <p:cBhvr>
                                        <p:cTn id="15" dur="500"/>
                                        <p:tgtEl>
                                          <p:spTgt spid="567"/>
                                        </p:tgtEl>
                                      </p:cBhvr>
                                    </p:animEffect>
                                  </p:childTnLst>
                                </p:cTn>
                              </p:par>
                              <p:par>
                                <p:cTn id="16" presetID="1" presetClass="entr" presetSubtype="0" fill="hold" grpId="0" nodeType="withEffect">
                                  <p:stCondLst>
                                    <p:cond delay="0"/>
                                  </p:stCondLst>
                                  <p:childTnLst>
                                    <p:set>
                                      <p:cBhvr>
                                        <p:cTn id="17" dur="1" fill="hold">
                                          <p:stCondLst>
                                            <p:cond delay="0"/>
                                          </p:stCondLst>
                                        </p:cTn>
                                        <p:tgtEl>
                                          <p:spTgt spid="566"/>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565"/>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620"/>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619"/>
                                        </p:tgtEl>
                                        <p:attrNameLst>
                                          <p:attrName>style.visibility</p:attrName>
                                        </p:attrNameLst>
                                      </p:cBhvr>
                                      <p:to>
                                        <p:strVal val="visible"/>
                                      </p:to>
                                    </p:set>
                                  </p:childTnLst>
                                </p:cTn>
                              </p:par>
                              <p:par>
                                <p:cTn id="24" presetID="10" presetClass="exit" presetSubtype="0" fill="hold" nodeType="withEffect">
                                  <p:stCondLst>
                                    <p:cond delay="0"/>
                                  </p:stCondLst>
                                  <p:childTnLst>
                                    <p:animEffect transition="out" filter="fade">
                                      <p:cBhvr>
                                        <p:cTn id="25" dur="500"/>
                                        <p:tgtEl>
                                          <p:spTgt spid="560"/>
                                        </p:tgtEl>
                                      </p:cBhvr>
                                    </p:animEffect>
                                    <p:set>
                                      <p:cBhvr>
                                        <p:cTn id="26" dur="1" fill="hold">
                                          <p:stCondLst>
                                            <p:cond delay="499"/>
                                          </p:stCondLst>
                                        </p:cTn>
                                        <p:tgtEl>
                                          <p:spTgt spid="560"/>
                                        </p:tgtEl>
                                        <p:attrNameLst>
                                          <p:attrName>style.visibility</p:attrName>
                                        </p:attrNameLst>
                                      </p:cBhvr>
                                      <p:to>
                                        <p:strVal val="hidden"/>
                                      </p:to>
                                    </p:set>
                                  </p:childTnLst>
                                </p:cTn>
                              </p:par>
                            </p:childTnLst>
                          </p:cTn>
                        </p:par>
                        <p:par>
                          <p:cTn id="27" fill="hold">
                            <p:stCondLst>
                              <p:cond delay="500"/>
                            </p:stCondLst>
                            <p:childTnLst>
                              <p:par>
                                <p:cTn id="28" presetID="22" presetClass="entr" presetSubtype="8" fill="hold" nodeType="afterEffect">
                                  <p:stCondLst>
                                    <p:cond delay="0"/>
                                  </p:stCondLst>
                                  <p:childTnLst>
                                    <p:set>
                                      <p:cBhvr>
                                        <p:cTn id="29" dur="1" fill="hold">
                                          <p:stCondLst>
                                            <p:cond delay="0"/>
                                          </p:stCondLst>
                                        </p:cTn>
                                        <p:tgtEl>
                                          <p:spTgt spid="594"/>
                                        </p:tgtEl>
                                        <p:attrNameLst>
                                          <p:attrName>style.visibility</p:attrName>
                                        </p:attrNameLst>
                                      </p:cBhvr>
                                      <p:to>
                                        <p:strVal val="visible"/>
                                      </p:to>
                                    </p:set>
                                    <p:animEffect transition="in" filter="wipe(left)">
                                      <p:cBhvr>
                                        <p:cTn id="30" dur="500"/>
                                        <p:tgtEl>
                                          <p:spTgt spid="594"/>
                                        </p:tgtEl>
                                      </p:cBhvr>
                                    </p:animEffect>
                                  </p:childTnLst>
                                </p:cTn>
                              </p:par>
                            </p:childTnLst>
                          </p:cTn>
                        </p:par>
                        <p:par>
                          <p:cTn id="31" fill="hold">
                            <p:stCondLst>
                              <p:cond delay="1000"/>
                            </p:stCondLst>
                            <p:childTnLst>
                              <p:par>
                                <p:cTn id="32" presetID="1" presetClass="exit" presetSubtype="0" fill="hold" grpId="1" nodeType="afterEffect">
                                  <p:stCondLst>
                                    <p:cond delay="0"/>
                                  </p:stCondLst>
                                  <p:childTnLst>
                                    <p:set>
                                      <p:cBhvr>
                                        <p:cTn id="33" dur="1" fill="hold">
                                          <p:stCondLst>
                                            <p:cond delay="0"/>
                                          </p:stCondLst>
                                        </p:cTn>
                                        <p:tgtEl>
                                          <p:spTgt spid="620"/>
                                        </p:tgtEl>
                                        <p:attrNameLst>
                                          <p:attrName>style.visibility</p:attrName>
                                        </p:attrNameLst>
                                      </p:cBhvr>
                                      <p:to>
                                        <p:strVal val="hidden"/>
                                      </p:to>
                                    </p:set>
                                  </p:childTnLst>
                                </p:cTn>
                              </p:par>
                              <p:par>
                                <p:cTn id="34" presetID="1" presetClass="entr" presetSubtype="0" fill="hold" nodeType="withEffect">
                                  <p:stCondLst>
                                    <p:cond delay="0"/>
                                  </p:stCondLst>
                                  <p:childTnLst>
                                    <p:set>
                                      <p:cBhvr>
                                        <p:cTn id="35" dur="1" fill="hold">
                                          <p:stCondLst>
                                            <p:cond delay="0"/>
                                          </p:stCondLst>
                                        </p:cTn>
                                        <p:tgtEl>
                                          <p:spTgt spid="598"/>
                                        </p:tgtEl>
                                        <p:attrNameLst>
                                          <p:attrName>style.visibility</p:attrName>
                                        </p:attrNameLst>
                                      </p:cBhvr>
                                      <p:to>
                                        <p:strVal val="visible"/>
                                      </p:to>
                                    </p:set>
                                  </p:childTnLst>
                                </p:cTn>
                              </p:par>
                              <p:par>
                                <p:cTn id="36" presetID="22" presetClass="entr" presetSubtype="8" fill="hold" nodeType="withEffect">
                                  <p:stCondLst>
                                    <p:cond delay="0"/>
                                  </p:stCondLst>
                                  <p:childTnLst>
                                    <p:set>
                                      <p:cBhvr>
                                        <p:cTn id="37" dur="1" fill="hold">
                                          <p:stCondLst>
                                            <p:cond delay="0"/>
                                          </p:stCondLst>
                                        </p:cTn>
                                        <p:tgtEl>
                                          <p:spTgt spid="621"/>
                                        </p:tgtEl>
                                        <p:attrNameLst>
                                          <p:attrName>style.visibility</p:attrName>
                                        </p:attrNameLst>
                                      </p:cBhvr>
                                      <p:to>
                                        <p:strVal val="visible"/>
                                      </p:to>
                                    </p:set>
                                    <p:animEffect transition="in" filter="wipe(left)">
                                      <p:cBhvr>
                                        <p:cTn id="38" dur="500"/>
                                        <p:tgtEl>
                                          <p:spTgt spid="6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9" grpId="0" animBg="1"/>
      <p:bldP spid="565" grpId="0" animBg="1"/>
      <p:bldP spid="566" grpId="0" animBg="1"/>
      <p:bldP spid="619" grpId="0" animBg="1"/>
      <p:bldP spid="620" grpId="0" animBg="1"/>
      <p:bldP spid="620" grpId="1"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solidFill>
                  <a:schemeClr val="tx1"/>
                </a:solidFill>
                <a:ea typeface="Microsoft YaHei" charset="0"/>
                <a:cs typeface="Microsoft YaHei" charset="0"/>
              </a:rPr>
              <a:t>数据中心非阻塞模型</a:t>
            </a:r>
            <a:endParaRPr kumimoji="1" lang="zh-CN" altLang="en-US" b="1" dirty="0">
              <a:solidFill>
                <a:schemeClr val="tx1"/>
              </a:solidFill>
            </a:endParaRPr>
          </a:p>
        </p:txBody>
      </p:sp>
      <mc:AlternateContent xmlns:mc="http://schemas.openxmlformats.org/markup-compatibility/2006">
        <mc:Choice xmlns:a14="http://schemas.microsoft.com/office/drawing/2010/main" Requires="a14">
          <p:sp>
            <p:nvSpPr>
              <p:cNvPr id="3" name="内容占位符 2"/>
              <p:cNvSpPr>
                <a:spLocks noGrp="1"/>
              </p:cNvSpPr>
              <p:nvPr>
                <p:ph sz="quarter" idx="1"/>
              </p:nvPr>
            </p:nvSpPr>
            <p:spPr>
              <a:xfrm>
                <a:off x="407293" y="1221700"/>
                <a:ext cx="11532828" cy="5636299"/>
              </a:xfrm>
            </p:spPr>
            <p:txBody>
              <a:bodyPr/>
              <a:lstStyle/>
              <a:p>
                <a:r>
                  <a:rPr kumimoji="1" lang="zh-CN" altLang="en-US" dirty="0" smtClean="0">
                    <a:ea typeface="Microsoft YaHei" charset="0"/>
                    <a:cs typeface="Microsoft YaHei" charset="0"/>
                  </a:rPr>
                  <a:t>数据中心非阻塞模型</a:t>
                </a:r>
              </a:p>
              <a:p>
                <a:pPr lvl="1"/>
                <a:r>
                  <a:rPr kumimoji="1" lang="zh-CN" altLang="en-US" dirty="0" smtClean="0">
                    <a:ea typeface="Microsoft YaHei" charset="0"/>
                    <a:cs typeface="Microsoft YaHei" charset="0"/>
                  </a:rPr>
                  <a:t>拥塞只发生在第一条和最后一跳</a:t>
                </a:r>
              </a:p>
              <a:p>
                <a:pPr lvl="1"/>
                <a:r>
                  <a:rPr kumimoji="1" lang="zh-CN" altLang="en-US" dirty="0" smtClean="0">
                    <a:ea typeface="Microsoft YaHei" charset="0"/>
                    <a:cs typeface="Microsoft YaHei" charset="0"/>
                  </a:rPr>
                  <a:t>假设有</a:t>
                </a:r>
                <a:r>
                  <a:rPr kumimoji="1" lang="en-US" altLang="zh-CN" dirty="0" smtClean="0">
                    <a:ea typeface="Microsoft YaHei" charset="0"/>
                    <a:cs typeface="Microsoft YaHei" charset="0"/>
                  </a:rPr>
                  <a:t>m</a:t>
                </a:r>
                <a:r>
                  <a:rPr kumimoji="1" lang="zh-CN" altLang="en-US" dirty="0" smtClean="0">
                    <a:ea typeface="Microsoft YaHei" charset="0"/>
                    <a:cs typeface="Microsoft YaHei" charset="0"/>
                  </a:rPr>
                  <a:t>台</a:t>
                </a:r>
                <a:r>
                  <a:rPr kumimoji="1" lang="zh-CN" altLang="en-US" dirty="0" smtClean="0">
                    <a:ea typeface="Microsoft YaHei" charset="0"/>
                    <a:cs typeface="Microsoft YaHei" charset="0"/>
                  </a:rPr>
                  <a:t>机器</a:t>
                </a:r>
                <a:endParaRPr kumimoji="1" lang="zh-CN" altLang="en-US" dirty="0" smtClean="0">
                  <a:ea typeface="Microsoft YaHei" charset="0"/>
                  <a:cs typeface="Microsoft YaHei" charset="0"/>
                </a:endParaRPr>
              </a:p>
              <a:p>
                <a:r>
                  <a:rPr kumimoji="1" lang="zh-CN" altLang="en-US" dirty="0" smtClean="0">
                    <a:ea typeface="Microsoft YaHei" charset="0"/>
                    <a:cs typeface="Microsoft YaHei" charset="0"/>
                  </a:rPr>
                  <a:t>流组（</a:t>
                </a:r>
                <a:r>
                  <a:rPr kumimoji="1" lang="en-US" altLang="zh-CN" dirty="0" err="1" smtClean="0">
                    <a:ea typeface="Microsoft YaHei" charset="0"/>
                    <a:cs typeface="Microsoft YaHei" charset="0"/>
                  </a:rPr>
                  <a:t>coflow</a:t>
                </a:r>
                <a:r>
                  <a:rPr kumimoji="1" lang="zh-CN" altLang="en-US" dirty="0" smtClean="0">
                    <a:ea typeface="Microsoft YaHei" charset="0"/>
                    <a:cs typeface="Microsoft YaHei" charset="0"/>
                  </a:rPr>
                  <a:t>）</a:t>
                </a:r>
              </a:p>
              <a:p>
                <a:pPr lvl="1"/>
                <a14:m>
                  <m:oMath xmlns:m="http://schemas.openxmlformats.org/officeDocument/2006/math">
                    <m:sSup>
                      <m:sSupPr>
                        <m:ctrlPr>
                          <a:rPr kumimoji="1" lang="en-US" altLang="zh-CN" i="1" smtClean="0">
                            <a:latin typeface="Cambria Math" charset="0"/>
                            <a:ea typeface="Microsoft YaHei" charset="0"/>
                            <a:cs typeface="Microsoft YaHei" charset="0"/>
                          </a:rPr>
                        </m:ctrlPr>
                      </m:sSupPr>
                      <m:e>
                        <m:r>
                          <a:rPr kumimoji="1" lang="en-US" altLang="zh-CN" b="0" i="1" smtClean="0">
                            <a:latin typeface="Cambria Math" charset="0"/>
                            <a:ea typeface="Microsoft YaHei" charset="0"/>
                            <a:cs typeface="Microsoft YaHei" charset="0"/>
                          </a:rPr>
                          <m:t>𝐹</m:t>
                        </m:r>
                      </m:e>
                      <m:sup>
                        <m:r>
                          <a:rPr kumimoji="1" lang="en-US" altLang="zh-CN" b="0" i="1" smtClean="0">
                            <a:latin typeface="Cambria Math" charset="0"/>
                            <a:ea typeface="Microsoft YaHei" charset="0"/>
                            <a:cs typeface="Microsoft YaHei" charset="0"/>
                          </a:rPr>
                          <m:t>(</m:t>
                        </m:r>
                        <m:r>
                          <a:rPr kumimoji="1" lang="en-US" altLang="zh-CN" b="0" i="1" smtClean="0">
                            <a:latin typeface="Cambria Math" charset="0"/>
                            <a:ea typeface="Microsoft YaHei" charset="0"/>
                            <a:cs typeface="Microsoft YaHei" charset="0"/>
                          </a:rPr>
                          <m:t>𝑘</m:t>
                        </m:r>
                        <m:r>
                          <a:rPr kumimoji="1" lang="en-US" altLang="zh-CN" b="0" i="1" smtClean="0">
                            <a:latin typeface="Cambria Math" charset="0"/>
                            <a:ea typeface="Microsoft YaHei" charset="0"/>
                            <a:cs typeface="Microsoft YaHei" charset="0"/>
                          </a:rPr>
                          <m:t>)</m:t>
                        </m:r>
                      </m:sup>
                    </m:sSup>
                    <m:r>
                      <a:rPr kumimoji="1" lang="en-US" altLang="zh-CN" b="0" i="1" smtClean="0">
                        <a:latin typeface="Cambria Math" charset="0"/>
                        <a:ea typeface="Microsoft YaHei" charset="0"/>
                        <a:cs typeface="Microsoft YaHei" charset="0"/>
                      </a:rPr>
                      <m:t>=</m:t>
                    </m:r>
                    <m:d>
                      <m:dPr>
                        <m:begChr m:val="{"/>
                        <m:endChr m:val=""/>
                        <m:ctrlPr>
                          <a:rPr kumimoji="1" lang="en-US" altLang="zh-CN" b="0" i="1" smtClean="0">
                            <a:latin typeface="Cambria Math" charset="0"/>
                            <a:ea typeface="Microsoft YaHei" charset="0"/>
                            <a:cs typeface="Microsoft YaHei" charset="0"/>
                          </a:rPr>
                        </m:ctrlPr>
                      </m:dPr>
                      <m:e>
                        <m:sSub>
                          <m:sSubPr>
                            <m:ctrlPr>
                              <a:rPr kumimoji="1" lang="en-US" altLang="zh-CN" b="0" i="1" smtClean="0">
                                <a:latin typeface="Cambria Math" charset="0"/>
                                <a:ea typeface="Microsoft YaHei" charset="0"/>
                                <a:cs typeface="Microsoft YaHei" charset="0"/>
                              </a:rPr>
                            </m:ctrlPr>
                          </m:sSubPr>
                          <m:e>
                            <m:r>
                              <a:rPr kumimoji="1" lang="en-US" altLang="zh-CN" b="0" i="1" smtClean="0">
                                <a:latin typeface="Cambria Math" charset="0"/>
                                <a:ea typeface="Microsoft YaHei" charset="0"/>
                                <a:cs typeface="Microsoft YaHei" charset="0"/>
                              </a:rPr>
                              <m:t>𝑓</m:t>
                            </m:r>
                          </m:e>
                          <m:sub>
                            <m:r>
                              <a:rPr kumimoji="1" lang="en-US" altLang="zh-CN" b="0" i="1" smtClean="0">
                                <a:latin typeface="Cambria Math" charset="0"/>
                                <a:ea typeface="Microsoft YaHei" charset="0"/>
                                <a:cs typeface="Microsoft YaHei" charset="0"/>
                              </a:rPr>
                              <m:t>𝑖</m:t>
                            </m:r>
                            <m:r>
                              <a:rPr kumimoji="1" lang="en-US" altLang="zh-CN" b="0" i="1" smtClean="0">
                                <a:latin typeface="Cambria Math" charset="0"/>
                                <a:ea typeface="Microsoft YaHei" charset="0"/>
                                <a:cs typeface="Microsoft YaHei" charset="0"/>
                              </a:rPr>
                              <m:t>,</m:t>
                            </m:r>
                            <m:r>
                              <a:rPr kumimoji="1" lang="en-US" altLang="zh-CN" b="0" i="1" smtClean="0">
                                <a:latin typeface="Cambria Math" charset="0"/>
                                <a:ea typeface="Microsoft YaHei" charset="0"/>
                                <a:cs typeface="Microsoft YaHei" charset="0"/>
                              </a:rPr>
                              <m:t>𝑗</m:t>
                            </m:r>
                          </m:sub>
                        </m:sSub>
                        <m:r>
                          <a:rPr kumimoji="1" lang="en-US" altLang="zh-CN" b="0" i="1" smtClean="0">
                            <a:latin typeface="Cambria Math" charset="0"/>
                            <a:ea typeface="Microsoft YaHei" charset="0"/>
                            <a:cs typeface="Microsoft YaHei" charset="0"/>
                          </a:rPr>
                          <m:t>|1≤</m:t>
                        </m:r>
                        <m:r>
                          <a:rPr kumimoji="1" lang="en-US" altLang="zh-CN" b="0" i="1" smtClean="0">
                            <a:latin typeface="Cambria Math" charset="0"/>
                            <a:ea typeface="Microsoft YaHei" charset="0"/>
                            <a:cs typeface="Microsoft YaHei" charset="0"/>
                          </a:rPr>
                          <m:t>𝑖</m:t>
                        </m:r>
                        <m:r>
                          <a:rPr kumimoji="1" lang="en-US" altLang="zh-CN" b="0" i="1" smtClean="0">
                            <a:latin typeface="Cambria Math" charset="0"/>
                            <a:ea typeface="Microsoft YaHei" charset="0"/>
                            <a:cs typeface="Microsoft YaHei" charset="0"/>
                          </a:rPr>
                          <m:t>≤</m:t>
                        </m:r>
                        <m:r>
                          <a:rPr kumimoji="1" lang="en-US" altLang="zh-CN" b="0" i="1" smtClean="0">
                            <a:latin typeface="Cambria Math" charset="0"/>
                            <a:ea typeface="Microsoft YaHei" charset="0"/>
                            <a:cs typeface="Microsoft YaHei" charset="0"/>
                          </a:rPr>
                          <m:t>𝑚</m:t>
                        </m:r>
                        <m:r>
                          <a:rPr kumimoji="1" lang="en-US" altLang="zh-CN" b="0" i="1" smtClean="0">
                            <a:latin typeface="Cambria Math" charset="0"/>
                            <a:ea typeface="Microsoft YaHei" charset="0"/>
                            <a:cs typeface="Microsoft YaHei" charset="0"/>
                          </a:rPr>
                          <m:t>,1≤</m:t>
                        </m:r>
                        <m:r>
                          <a:rPr kumimoji="1" lang="en-US" altLang="zh-CN" b="0" i="1" smtClean="0">
                            <a:latin typeface="Cambria Math" charset="0"/>
                            <a:ea typeface="Microsoft YaHei" charset="0"/>
                            <a:cs typeface="Microsoft YaHei" charset="0"/>
                          </a:rPr>
                          <m:t>𝑗</m:t>
                        </m:r>
                        <m:r>
                          <a:rPr kumimoji="1" lang="en-US" altLang="zh-CN" b="0" i="1" smtClean="0">
                            <a:latin typeface="Cambria Math" charset="0"/>
                            <a:ea typeface="Microsoft YaHei" charset="0"/>
                            <a:cs typeface="Microsoft YaHei" charset="0"/>
                          </a:rPr>
                          <m:t>≤</m:t>
                        </m:r>
                        <m:r>
                          <a:rPr kumimoji="1" lang="en-US" altLang="zh-CN" b="0" i="1" smtClean="0">
                            <a:latin typeface="Cambria Math" charset="0"/>
                            <a:ea typeface="Microsoft YaHei" charset="0"/>
                            <a:cs typeface="Microsoft YaHei" charset="0"/>
                          </a:rPr>
                          <m:t>𝑚</m:t>
                        </m:r>
                        <m:r>
                          <a:rPr kumimoji="1" lang="en-US" altLang="zh-CN" b="0" i="1" smtClean="0">
                            <a:latin typeface="Cambria Math" charset="0"/>
                            <a:ea typeface="Microsoft YaHei" charset="0"/>
                            <a:cs typeface="Microsoft YaHei" charset="0"/>
                          </a:rPr>
                          <m:t>}</m:t>
                        </m:r>
                      </m:e>
                    </m:d>
                  </m:oMath>
                </a14:m>
                <a:endParaRPr kumimoji="1" lang="zh-CN" altLang="en-US" b="0" i="1" dirty="0" smtClean="0">
                  <a:ea typeface="Microsoft YaHei" charset="0"/>
                  <a:cs typeface="Microsoft YaHei" charset="0"/>
                </a:endParaRPr>
              </a:p>
              <a:p>
                <a:pPr lvl="1"/>
                <a14:m>
                  <m:oMath xmlns:m="http://schemas.openxmlformats.org/officeDocument/2006/math">
                    <m:sSub>
                      <m:sSubPr>
                        <m:ctrlPr>
                          <a:rPr kumimoji="1" lang="en-US" altLang="zh-CN" i="1">
                            <a:latin typeface="Cambria Math" charset="0"/>
                            <a:ea typeface="Microsoft YaHei" charset="0"/>
                            <a:cs typeface="Microsoft YaHei" charset="0"/>
                          </a:rPr>
                        </m:ctrlPr>
                      </m:sSubPr>
                      <m:e>
                        <m:r>
                          <a:rPr kumimoji="1" lang="en-US" altLang="zh-CN" i="1">
                            <a:latin typeface="Cambria Math" charset="0"/>
                            <a:ea typeface="Microsoft YaHei" charset="0"/>
                            <a:cs typeface="Microsoft YaHei" charset="0"/>
                          </a:rPr>
                          <m:t>𝑓</m:t>
                        </m:r>
                      </m:e>
                      <m:sub>
                        <m:r>
                          <a:rPr kumimoji="1" lang="en-US" altLang="zh-CN" i="1">
                            <a:latin typeface="Cambria Math" charset="0"/>
                            <a:ea typeface="Microsoft YaHei" charset="0"/>
                            <a:cs typeface="Microsoft YaHei" charset="0"/>
                          </a:rPr>
                          <m:t>𝑖</m:t>
                        </m:r>
                        <m:r>
                          <a:rPr kumimoji="1" lang="en-US" altLang="zh-CN" i="1">
                            <a:latin typeface="Cambria Math" charset="0"/>
                            <a:ea typeface="Microsoft YaHei" charset="0"/>
                            <a:cs typeface="Microsoft YaHei" charset="0"/>
                          </a:rPr>
                          <m:t>,</m:t>
                        </m:r>
                        <m:r>
                          <a:rPr kumimoji="1" lang="en-US" altLang="zh-CN" i="1">
                            <a:latin typeface="Cambria Math" charset="0"/>
                            <a:ea typeface="Microsoft YaHei" charset="0"/>
                            <a:cs typeface="Microsoft YaHei" charset="0"/>
                          </a:rPr>
                          <m:t>𝑗</m:t>
                        </m:r>
                      </m:sub>
                    </m:sSub>
                  </m:oMath>
                </a14:m>
                <a:r>
                  <a:rPr kumimoji="1" lang="zh-CN" altLang="en-US" dirty="0" smtClean="0">
                    <a:ea typeface="Microsoft YaHei" charset="0"/>
                    <a:cs typeface="Microsoft YaHei" charset="0"/>
                  </a:rPr>
                  <a:t>表示流大小，没有从</a:t>
                </a:r>
                <a:r>
                  <a:rPr kumimoji="1" lang="en-US" altLang="zh-CN" dirty="0" err="1" smtClean="0">
                    <a:ea typeface="Microsoft YaHei" charset="0"/>
                    <a:cs typeface="Microsoft YaHei" charset="0"/>
                  </a:rPr>
                  <a:t>i</a:t>
                </a:r>
                <a:r>
                  <a:rPr kumimoji="1" lang="zh-CN" altLang="en-US" dirty="0" smtClean="0">
                    <a:ea typeface="Microsoft YaHei" charset="0"/>
                    <a:cs typeface="Microsoft YaHei" charset="0"/>
                  </a:rPr>
                  <a:t>到</a:t>
                </a:r>
                <a:r>
                  <a:rPr kumimoji="1" lang="en-US" altLang="zh-CN" dirty="0" smtClean="0">
                    <a:ea typeface="Microsoft YaHei" charset="0"/>
                    <a:cs typeface="Microsoft YaHei" charset="0"/>
                  </a:rPr>
                  <a:t>j</a:t>
                </a:r>
                <a:r>
                  <a:rPr kumimoji="1" lang="zh-CN" altLang="en-US" dirty="0" smtClean="0">
                    <a:ea typeface="Microsoft YaHei" charset="0"/>
                    <a:cs typeface="Microsoft YaHei" charset="0"/>
                  </a:rPr>
                  <a:t>的流，那么</a:t>
                </a:r>
                <a14:m>
                  <m:oMath xmlns:m="http://schemas.openxmlformats.org/officeDocument/2006/math">
                    <m:sSub>
                      <m:sSubPr>
                        <m:ctrlPr>
                          <a:rPr kumimoji="1" lang="en-US" altLang="zh-CN" i="1">
                            <a:latin typeface="Cambria Math" charset="0"/>
                            <a:ea typeface="Microsoft YaHei" charset="0"/>
                            <a:cs typeface="Microsoft YaHei" charset="0"/>
                          </a:rPr>
                        </m:ctrlPr>
                      </m:sSubPr>
                      <m:e>
                        <m:r>
                          <a:rPr kumimoji="1" lang="en-US" altLang="zh-CN" i="1">
                            <a:latin typeface="Cambria Math" charset="0"/>
                            <a:ea typeface="Microsoft YaHei" charset="0"/>
                            <a:cs typeface="Microsoft YaHei" charset="0"/>
                          </a:rPr>
                          <m:t>𝑓</m:t>
                        </m:r>
                      </m:e>
                      <m:sub>
                        <m:r>
                          <a:rPr kumimoji="1" lang="en-US" altLang="zh-CN" i="1">
                            <a:latin typeface="Cambria Math" charset="0"/>
                            <a:ea typeface="Microsoft YaHei" charset="0"/>
                            <a:cs typeface="Microsoft YaHei" charset="0"/>
                          </a:rPr>
                          <m:t>𝑖</m:t>
                        </m:r>
                        <m:r>
                          <a:rPr kumimoji="1" lang="en-US" altLang="zh-CN" i="1">
                            <a:latin typeface="Cambria Math" charset="0"/>
                            <a:ea typeface="Microsoft YaHei" charset="0"/>
                            <a:cs typeface="Microsoft YaHei" charset="0"/>
                          </a:rPr>
                          <m:t>,</m:t>
                        </m:r>
                        <m:r>
                          <a:rPr kumimoji="1" lang="en-US" altLang="zh-CN" i="1">
                            <a:latin typeface="Cambria Math" charset="0"/>
                            <a:ea typeface="Microsoft YaHei" charset="0"/>
                            <a:cs typeface="Microsoft YaHei" charset="0"/>
                          </a:rPr>
                          <m:t>𝑗</m:t>
                        </m:r>
                      </m:sub>
                    </m:sSub>
                  </m:oMath>
                </a14:m>
                <a:r>
                  <a:rPr kumimoji="1" lang="zh-CN" altLang="en-US" dirty="0" smtClean="0">
                    <a:ea typeface="Microsoft YaHei" charset="0"/>
                    <a:cs typeface="Microsoft YaHei" charset="0"/>
                  </a:rPr>
                  <a:t>＝</a:t>
                </a:r>
                <a:r>
                  <a:rPr kumimoji="1" lang="en-US" altLang="zh-CN" dirty="0" smtClean="0">
                    <a:ea typeface="Microsoft YaHei" charset="0"/>
                    <a:cs typeface="Microsoft YaHei" charset="0"/>
                  </a:rPr>
                  <a:t>0</a:t>
                </a:r>
                <a:endParaRPr kumimoji="1" lang="zh-CN" altLang="en-US" dirty="0" smtClean="0">
                  <a:ea typeface="Microsoft YaHei" charset="0"/>
                  <a:cs typeface="Microsoft YaHei" charset="0"/>
                </a:endParaRPr>
              </a:p>
              <a:p>
                <a:r>
                  <a:rPr lang="zh-CN" altLang="en-US" dirty="0" smtClean="0">
                    <a:ea typeface="Microsoft YaHei" charset="0"/>
                    <a:cs typeface="Microsoft YaHei" charset="0"/>
                  </a:rPr>
                  <a:t>理想化权重流组完成时间优化</a:t>
                </a:r>
                <a:r>
                  <a:rPr lang="zh-CN" altLang="en-US" dirty="0" smtClean="0">
                    <a:ea typeface="Microsoft YaHei" charset="0"/>
                    <a:cs typeface="Microsoft YaHei" charset="0"/>
                  </a:rPr>
                  <a:t>问题 （</a:t>
                </a:r>
                <a:r>
                  <a:rPr lang="en-US" altLang="zh-CN" dirty="0" smtClean="0">
                    <a:ea typeface="Microsoft YaHei" charset="0"/>
                    <a:cs typeface="Microsoft YaHei" charset="0"/>
                  </a:rPr>
                  <a:t>IWCCTM</a:t>
                </a:r>
                <a:r>
                  <a:rPr lang="zh-CN" altLang="en-US" dirty="0" smtClean="0">
                    <a:ea typeface="Microsoft YaHei" charset="0"/>
                    <a:cs typeface="Microsoft YaHei" charset="0"/>
                  </a:rPr>
                  <a:t>问题</a:t>
                </a:r>
                <a:r>
                  <a:rPr lang="en-US" altLang="zh-CN" dirty="0" smtClean="0">
                    <a:ea typeface="Microsoft YaHei" charset="0"/>
                    <a:cs typeface="Microsoft YaHei" charset="0"/>
                  </a:rPr>
                  <a:t>)</a:t>
                </a:r>
                <a:r>
                  <a:rPr lang="zh-CN" altLang="en-US" dirty="0" smtClean="0">
                    <a:ea typeface="Microsoft YaHei" charset="0"/>
                    <a:cs typeface="Microsoft YaHei" charset="0"/>
                  </a:rPr>
                  <a:t>［单独列出来］</a:t>
                </a:r>
                <a:endParaRPr lang="zh-CN" altLang="en-US" dirty="0">
                  <a:ea typeface="Microsoft YaHei" charset="0"/>
                  <a:cs typeface="Microsoft YaHei" charset="0"/>
                </a:endParaRPr>
              </a:p>
              <a:p>
                <a:pPr lvl="1"/>
                <a14:m>
                  <m:oMath xmlns:m="http://schemas.openxmlformats.org/officeDocument/2006/math">
                    <m:func>
                      <m:funcPr>
                        <m:ctrlPr>
                          <a:rPr kumimoji="1" lang="en-US" altLang="zh-CN" i="1" smtClean="0">
                            <a:latin typeface="Cambria Math" charset="0"/>
                          </a:rPr>
                        </m:ctrlPr>
                      </m:funcPr>
                      <m:fName>
                        <m:limLow>
                          <m:limLowPr>
                            <m:ctrlPr>
                              <a:rPr kumimoji="1" lang="en-US" altLang="zh-CN" i="1" smtClean="0">
                                <a:latin typeface="Cambria Math" charset="0"/>
                              </a:rPr>
                            </m:ctrlPr>
                          </m:limLowPr>
                          <m:e>
                            <m:r>
                              <m:rPr>
                                <m:sty m:val="p"/>
                              </m:rPr>
                              <a:rPr kumimoji="1" lang="en-US" altLang="zh-CN" i="0" smtClean="0">
                                <a:latin typeface="Cambria Math" charset="0"/>
                              </a:rPr>
                              <m:t>min</m:t>
                            </m:r>
                          </m:e>
                          <m:lim/>
                        </m:limLow>
                      </m:fName>
                      <m:e>
                        <m:nary>
                          <m:naryPr>
                            <m:chr m:val="∑"/>
                            <m:ctrlPr>
                              <a:rPr kumimoji="1" lang="is-IS" altLang="zh-CN" i="1" smtClean="0">
                                <a:latin typeface="Cambria Math" charset="0"/>
                              </a:rPr>
                            </m:ctrlPr>
                          </m:naryPr>
                          <m:sub>
                            <m:r>
                              <m:rPr>
                                <m:brk m:alnAt="23"/>
                              </m:rPr>
                              <a:rPr kumimoji="1" lang="en-US" altLang="zh-CN" b="0" i="1" smtClean="0">
                                <a:latin typeface="Cambria Math" charset="0"/>
                              </a:rPr>
                              <m:t>𝑘</m:t>
                            </m:r>
                            <m:r>
                              <a:rPr kumimoji="1" lang="en-US" altLang="zh-CN" b="0" i="1" smtClean="0">
                                <a:latin typeface="Cambria Math" charset="0"/>
                              </a:rPr>
                              <m:t>=1</m:t>
                            </m:r>
                          </m:sub>
                          <m:sup>
                            <m:r>
                              <a:rPr kumimoji="1" lang="en-US" altLang="zh-CN" b="0" i="1" smtClean="0">
                                <a:latin typeface="Cambria Math" charset="0"/>
                              </a:rPr>
                              <m:t>𝑛</m:t>
                            </m:r>
                          </m:sup>
                          <m:e>
                            <m:sSub>
                              <m:sSubPr>
                                <m:ctrlPr>
                                  <a:rPr kumimoji="1" lang="en-US" altLang="zh-CN" i="1" smtClean="0">
                                    <a:latin typeface="Cambria Math" charset="0"/>
                                  </a:rPr>
                                </m:ctrlPr>
                              </m:sSubPr>
                              <m:e>
                                <m:r>
                                  <a:rPr kumimoji="1" lang="en-US" altLang="zh-CN" b="0" i="1" smtClean="0">
                                    <a:latin typeface="Cambria Math" charset="0"/>
                                  </a:rPr>
                                  <m:t>𝑊</m:t>
                                </m:r>
                              </m:e>
                              <m:sub>
                                <m:r>
                                  <a:rPr kumimoji="1" lang="en-US" altLang="zh-CN" b="0" i="1" smtClean="0">
                                    <a:latin typeface="Cambria Math" charset="0"/>
                                  </a:rPr>
                                  <m:t>𝑘</m:t>
                                </m:r>
                              </m:sub>
                            </m:sSub>
                            <m:sSub>
                              <m:sSubPr>
                                <m:ctrlPr>
                                  <a:rPr kumimoji="1" lang="en-US" altLang="zh-CN" i="1" smtClean="0">
                                    <a:latin typeface="Cambria Math" charset="0"/>
                                  </a:rPr>
                                </m:ctrlPr>
                              </m:sSubPr>
                              <m:e>
                                <m:r>
                                  <a:rPr kumimoji="1" lang="en-US" altLang="zh-CN" b="0" i="1" smtClean="0">
                                    <a:latin typeface="Cambria Math" charset="0"/>
                                  </a:rPr>
                                  <m:t>𝐶</m:t>
                                </m:r>
                              </m:e>
                              <m:sub>
                                <m:r>
                                  <a:rPr kumimoji="1" lang="en-US" altLang="zh-CN" b="0" i="1" smtClean="0">
                                    <a:latin typeface="Cambria Math" charset="0"/>
                                  </a:rPr>
                                  <m:t>𝑘</m:t>
                                </m:r>
                              </m:sub>
                            </m:sSub>
                          </m:e>
                        </m:nary>
                      </m:e>
                    </m:func>
                  </m:oMath>
                </a14:m>
                <a:endParaRPr kumimoji="1" lang="zh-CN" altLang="en-US" dirty="0" smtClean="0"/>
              </a:p>
              <a:p>
                <a:pPr lvl="1"/>
                <a:r>
                  <a:rPr kumimoji="1" lang="en-US" altLang="zh-CN" dirty="0" err="1" smtClean="0"/>
                  <a:t>s.t.</a:t>
                </a:r>
                <a14:m>
                  <m:oMath xmlns:m="http://schemas.openxmlformats.org/officeDocument/2006/math">
                    <m:r>
                      <a:rPr kumimoji="1" lang="en-US" altLang="zh-CN" i="1" smtClean="0">
                        <a:latin typeface="Cambria Math" charset="0"/>
                        <a:ea typeface="Cambria Math" charset="0"/>
                        <a:cs typeface="Cambria Math" charset="0"/>
                      </a:rPr>
                      <m:t>∀</m:t>
                    </m:r>
                    <m:r>
                      <a:rPr kumimoji="1" lang="en-US" altLang="zh-CN" b="0" i="1" smtClean="0">
                        <a:latin typeface="Cambria Math" charset="0"/>
                        <a:ea typeface="Cambria Math" charset="0"/>
                        <a:cs typeface="Cambria Math" charset="0"/>
                      </a:rPr>
                      <m:t>𝑘</m:t>
                    </m:r>
                    <m:r>
                      <a:rPr kumimoji="1" lang="en-US" altLang="zh-CN" b="0" i="1" smtClean="0">
                        <a:latin typeface="Cambria Math" charset="0"/>
                        <a:ea typeface="Cambria Math" charset="0"/>
                        <a:cs typeface="Cambria Math" charset="0"/>
                      </a:rPr>
                      <m:t>,</m:t>
                    </m:r>
                    <m:r>
                      <a:rPr kumimoji="1" lang="en-US" altLang="zh-CN" b="0" i="1" smtClean="0">
                        <a:latin typeface="Cambria Math" charset="0"/>
                        <a:ea typeface="Cambria Math" charset="0"/>
                        <a:cs typeface="Cambria Math" charset="0"/>
                      </a:rPr>
                      <m:t>𝑗</m:t>
                    </m:r>
                    <m:r>
                      <a:rPr kumimoji="1" lang="en-US" altLang="zh-CN" b="0" i="1" smtClean="0">
                        <a:latin typeface="Cambria Math" charset="0"/>
                        <a:ea typeface="Cambria Math" charset="0"/>
                        <a:cs typeface="Cambria Math" charset="0"/>
                      </a:rPr>
                      <m:t>:</m:t>
                    </m:r>
                    <m:nary>
                      <m:naryPr>
                        <m:chr m:val="∑"/>
                        <m:supHide m:val="on"/>
                        <m:ctrlPr>
                          <a:rPr kumimoji="1" lang="en-US" altLang="zh-CN" b="0" i="1" smtClean="0">
                            <a:latin typeface="Cambria Math" charset="0"/>
                            <a:ea typeface="Cambria Math" charset="0"/>
                            <a:cs typeface="Cambria Math" charset="0"/>
                          </a:rPr>
                        </m:ctrlPr>
                      </m:naryPr>
                      <m:sub>
                        <m:r>
                          <m:rPr>
                            <m:brk m:alnAt="7"/>
                          </m:rPr>
                          <a:rPr kumimoji="1" lang="en-US" altLang="zh-CN" b="0" i="1" smtClean="0">
                            <a:latin typeface="Cambria Math" charset="0"/>
                            <a:ea typeface="Cambria Math" charset="0"/>
                            <a:cs typeface="Cambria Math" charset="0"/>
                          </a:rPr>
                          <m:t>∀</m:t>
                        </m:r>
                        <m:r>
                          <a:rPr kumimoji="1" lang="en-US" altLang="zh-CN" b="0" i="1" smtClean="0">
                            <a:latin typeface="Cambria Math" charset="0"/>
                            <a:ea typeface="Cambria Math" charset="0"/>
                            <a:cs typeface="Cambria Math" charset="0"/>
                          </a:rPr>
                          <m:t>𝑙</m:t>
                        </m:r>
                        <m:r>
                          <a:rPr kumimoji="1" lang="en-US" altLang="zh-CN" b="0" i="1" smtClean="0">
                            <a:latin typeface="Cambria Math" charset="0"/>
                            <a:ea typeface="Cambria Math" charset="0"/>
                            <a:cs typeface="Cambria Math" charset="0"/>
                          </a:rPr>
                          <m:t>:</m:t>
                        </m:r>
                        <m:sSub>
                          <m:sSubPr>
                            <m:ctrlPr>
                              <a:rPr kumimoji="1" lang="en-US" altLang="zh-CN" b="0" i="1" smtClean="0">
                                <a:latin typeface="Cambria Math" charset="0"/>
                                <a:ea typeface="Cambria Math" charset="0"/>
                                <a:cs typeface="Cambria Math" charset="0"/>
                              </a:rPr>
                            </m:ctrlPr>
                          </m:sSubPr>
                          <m:e>
                            <m:r>
                              <a:rPr kumimoji="1" lang="en-US" altLang="zh-CN" b="0" i="1" smtClean="0">
                                <a:latin typeface="Cambria Math" charset="0"/>
                                <a:ea typeface="Cambria Math" charset="0"/>
                                <a:cs typeface="Cambria Math" charset="0"/>
                              </a:rPr>
                              <m:t>𝐶</m:t>
                            </m:r>
                          </m:e>
                          <m:sub>
                            <m:r>
                              <a:rPr kumimoji="1" lang="en-US" altLang="zh-CN" b="0" i="1" smtClean="0">
                                <a:latin typeface="Cambria Math" charset="0"/>
                                <a:ea typeface="Cambria Math" charset="0"/>
                                <a:cs typeface="Cambria Math" charset="0"/>
                              </a:rPr>
                              <m:t>𝑙</m:t>
                            </m:r>
                          </m:sub>
                        </m:sSub>
                        <m:r>
                          <m:rPr>
                            <m:brk m:alnAt="7"/>
                          </m:rPr>
                          <a:rPr kumimoji="1" lang="en-US" altLang="zh-CN" b="0" i="1" smtClean="0">
                            <a:latin typeface="Cambria Math" charset="0"/>
                            <a:ea typeface="Cambria Math" charset="0"/>
                            <a:cs typeface="Cambria Math" charset="0"/>
                          </a:rPr>
                          <m:t>&lt;</m:t>
                        </m:r>
                        <m:r>
                          <a:rPr kumimoji="1" lang="en-US" altLang="zh-CN" b="0" i="1" smtClean="0">
                            <a:latin typeface="Cambria Math" charset="0"/>
                            <a:ea typeface="Cambria Math" charset="0"/>
                            <a:cs typeface="Cambria Math" charset="0"/>
                          </a:rPr>
                          <m:t>=</m:t>
                        </m:r>
                        <m:sSub>
                          <m:sSubPr>
                            <m:ctrlPr>
                              <a:rPr kumimoji="1" lang="en-US" altLang="zh-CN" b="0" i="1" smtClean="0">
                                <a:latin typeface="Cambria Math" charset="0"/>
                                <a:ea typeface="Cambria Math" charset="0"/>
                                <a:cs typeface="Cambria Math" charset="0"/>
                              </a:rPr>
                            </m:ctrlPr>
                          </m:sSubPr>
                          <m:e>
                            <m:r>
                              <a:rPr kumimoji="1" lang="en-US" altLang="zh-CN" b="0" i="1" smtClean="0">
                                <a:latin typeface="Cambria Math" charset="0"/>
                                <a:ea typeface="Cambria Math" charset="0"/>
                                <a:cs typeface="Cambria Math" charset="0"/>
                              </a:rPr>
                              <m:t>𝐶</m:t>
                            </m:r>
                          </m:e>
                          <m:sub>
                            <m:r>
                              <a:rPr kumimoji="1" lang="en-US" altLang="zh-CN" b="0" i="1" smtClean="0">
                                <a:latin typeface="Cambria Math" charset="0"/>
                                <a:ea typeface="Cambria Math" charset="0"/>
                                <a:cs typeface="Cambria Math" charset="0"/>
                              </a:rPr>
                              <m:t>𝑘</m:t>
                            </m:r>
                          </m:sub>
                        </m:sSub>
                      </m:sub>
                      <m:sup/>
                      <m:e>
                        <m:nary>
                          <m:naryPr>
                            <m:chr m:val="∑"/>
                            <m:ctrlPr>
                              <a:rPr kumimoji="1" lang="is-IS" altLang="zh-CN" b="0" i="1" smtClean="0">
                                <a:latin typeface="Cambria Math" charset="0"/>
                                <a:ea typeface="Cambria Math" charset="0"/>
                                <a:cs typeface="Cambria Math" charset="0"/>
                              </a:rPr>
                            </m:ctrlPr>
                          </m:naryPr>
                          <m:sub>
                            <m:r>
                              <m:rPr>
                                <m:brk m:alnAt="23"/>
                              </m:rPr>
                              <a:rPr kumimoji="1" lang="en-US" altLang="zh-CN" b="0" i="1" smtClean="0">
                                <a:latin typeface="Cambria Math" charset="0"/>
                                <a:ea typeface="Cambria Math" charset="0"/>
                                <a:cs typeface="Cambria Math" charset="0"/>
                              </a:rPr>
                              <m:t>𝑖</m:t>
                            </m:r>
                            <m:r>
                              <a:rPr kumimoji="1" lang="en-US" altLang="zh-CN" b="0" i="1" smtClean="0">
                                <a:latin typeface="Cambria Math" charset="0"/>
                                <a:ea typeface="Cambria Math" charset="0"/>
                                <a:cs typeface="Cambria Math" charset="0"/>
                              </a:rPr>
                              <m:t>=1</m:t>
                            </m:r>
                          </m:sub>
                          <m:sup>
                            <m:r>
                              <a:rPr kumimoji="1" lang="en-US" altLang="zh-CN" b="0" i="1" smtClean="0">
                                <a:latin typeface="Cambria Math" charset="0"/>
                                <a:ea typeface="Cambria Math" charset="0"/>
                                <a:cs typeface="Cambria Math" charset="0"/>
                              </a:rPr>
                              <m:t>𝑚</m:t>
                            </m:r>
                          </m:sup>
                          <m:e>
                            <m:sSubSup>
                              <m:sSubSupPr>
                                <m:ctrlPr>
                                  <a:rPr kumimoji="1" lang="en-US" altLang="zh-CN" b="0" i="1" smtClean="0">
                                    <a:latin typeface="Cambria Math" charset="0"/>
                                    <a:ea typeface="Cambria Math" charset="0"/>
                                    <a:cs typeface="Cambria Math" charset="0"/>
                                  </a:rPr>
                                </m:ctrlPr>
                              </m:sSubSupPr>
                              <m:e>
                                <m:r>
                                  <a:rPr kumimoji="1" lang="en-US" altLang="zh-CN" b="0" i="1" smtClean="0">
                                    <a:latin typeface="Cambria Math" charset="0"/>
                                    <a:ea typeface="Cambria Math" charset="0"/>
                                    <a:cs typeface="Cambria Math" charset="0"/>
                                  </a:rPr>
                                  <m:t>𝑓</m:t>
                                </m:r>
                              </m:e>
                              <m:sub>
                                <m:r>
                                  <a:rPr kumimoji="1" lang="en-US" altLang="zh-CN" b="0" i="1" smtClean="0">
                                    <a:latin typeface="Cambria Math" charset="0"/>
                                    <a:ea typeface="Cambria Math" charset="0"/>
                                    <a:cs typeface="Cambria Math" charset="0"/>
                                  </a:rPr>
                                  <m:t>𝑖</m:t>
                                </m:r>
                                <m:r>
                                  <a:rPr kumimoji="1" lang="en-US" altLang="zh-CN" b="0" i="1" smtClean="0">
                                    <a:latin typeface="Cambria Math" charset="0"/>
                                    <a:ea typeface="Cambria Math" charset="0"/>
                                    <a:cs typeface="Cambria Math" charset="0"/>
                                  </a:rPr>
                                  <m:t>,</m:t>
                                </m:r>
                                <m:r>
                                  <a:rPr kumimoji="1" lang="en-US" altLang="zh-CN" b="0" i="1" smtClean="0">
                                    <a:latin typeface="Cambria Math" charset="0"/>
                                    <a:ea typeface="Cambria Math" charset="0"/>
                                    <a:cs typeface="Cambria Math" charset="0"/>
                                  </a:rPr>
                                  <m:t>𝑗</m:t>
                                </m:r>
                              </m:sub>
                              <m:sup>
                                <m:r>
                                  <a:rPr kumimoji="1" lang="en-US" altLang="zh-CN" b="0" i="1" smtClean="0">
                                    <a:latin typeface="Cambria Math" charset="0"/>
                                    <a:ea typeface="Cambria Math" charset="0"/>
                                    <a:cs typeface="Cambria Math" charset="0"/>
                                  </a:rPr>
                                  <m:t>(</m:t>
                                </m:r>
                                <m:r>
                                  <a:rPr kumimoji="1" lang="en-US" altLang="zh-CN" b="0" i="1" smtClean="0">
                                    <a:latin typeface="Cambria Math" charset="0"/>
                                    <a:ea typeface="Cambria Math" charset="0"/>
                                    <a:cs typeface="Cambria Math" charset="0"/>
                                  </a:rPr>
                                  <m:t>𝑙</m:t>
                                </m:r>
                                <m:r>
                                  <a:rPr kumimoji="1" lang="en-US" altLang="zh-CN" b="0" i="1" smtClean="0">
                                    <a:latin typeface="Cambria Math" charset="0"/>
                                    <a:ea typeface="Cambria Math" charset="0"/>
                                    <a:cs typeface="Cambria Math" charset="0"/>
                                  </a:rPr>
                                  <m:t>)</m:t>
                                </m:r>
                              </m:sup>
                            </m:sSubSup>
                            <m:r>
                              <a:rPr kumimoji="1" lang="en-US" altLang="zh-CN" b="0" i="1" smtClean="0">
                                <a:latin typeface="Cambria Math" charset="0"/>
                                <a:ea typeface="Cambria Math" charset="0"/>
                                <a:cs typeface="Cambria Math" charset="0"/>
                              </a:rPr>
                              <m:t>&lt;=</m:t>
                            </m:r>
                          </m:e>
                        </m:nary>
                      </m:e>
                    </m:nary>
                    <m:sSub>
                      <m:sSubPr>
                        <m:ctrlPr>
                          <a:rPr kumimoji="1" lang="en-US" altLang="zh-CN" i="1">
                            <a:latin typeface="Cambria Math" charset="0"/>
                          </a:rPr>
                        </m:ctrlPr>
                      </m:sSubPr>
                      <m:e>
                        <m:r>
                          <a:rPr kumimoji="1" lang="en-US" altLang="zh-CN" i="1">
                            <a:latin typeface="Cambria Math" charset="0"/>
                          </a:rPr>
                          <m:t>𝐶</m:t>
                        </m:r>
                      </m:e>
                      <m:sub>
                        <m:r>
                          <a:rPr kumimoji="1" lang="en-US" altLang="zh-CN" i="1">
                            <a:latin typeface="Cambria Math" charset="0"/>
                          </a:rPr>
                          <m:t>𝑘</m:t>
                        </m:r>
                      </m:sub>
                    </m:sSub>
                  </m:oMath>
                </a14:m>
                <a:endParaRPr kumimoji="1" lang="zh-CN" altLang="en-US" dirty="0" smtClean="0"/>
              </a:p>
              <a:p>
                <a:pPr marL="685800" lvl="2" indent="0">
                  <a:buNone/>
                </a:pPr>
                <a:r>
                  <a:rPr kumimoji="1" lang="zh-CN" altLang="en-US" dirty="0" smtClean="0"/>
                  <a:t>     </a:t>
                </a:r>
                <a14:m>
                  <m:oMath xmlns:m="http://schemas.openxmlformats.org/officeDocument/2006/math">
                    <m:r>
                      <a:rPr kumimoji="1" lang="en-US" altLang="zh-CN" sz="2600" i="1">
                        <a:latin typeface="Cambria Math" charset="0"/>
                        <a:ea typeface="Cambria Math" charset="0"/>
                        <a:cs typeface="Cambria Math" charset="0"/>
                      </a:rPr>
                      <m:t>∀</m:t>
                    </m:r>
                    <m:r>
                      <a:rPr kumimoji="1" lang="en-US" altLang="zh-CN" sz="2600" i="1">
                        <a:latin typeface="Cambria Math" charset="0"/>
                        <a:ea typeface="Cambria Math" charset="0"/>
                        <a:cs typeface="Cambria Math" charset="0"/>
                      </a:rPr>
                      <m:t>𝑘</m:t>
                    </m:r>
                    <m:r>
                      <a:rPr kumimoji="1" lang="en-US" altLang="zh-CN" sz="2600" i="1">
                        <a:latin typeface="Cambria Math" charset="0"/>
                        <a:ea typeface="Cambria Math" charset="0"/>
                        <a:cs typeface="Cambria Math" charset="0"/>
                      </a:rPr>
                      <m:t>,</m:t>
                    </m:r>
                    <m:r>
                      <a:rPr kumimoji="1" lang="en-US" altLang="zh-CN" sz="2600" i="1">
                        <a:latin typeface="Cambria Math" charset="0"/>
                        <a:ea typeface="Cambria Math" charset="0"/>
                        <a:cs typeface="Cambria Math" charset="0"/>
                      </a:rPr>
                      <m:t>𝑖</m:t>
                    </m:r>
                    <m:r>
                      <a:rPr kumimoji="1" lang="en-US" altLang="zh-CN" sz="2600" i="1">
                        <a:latin typeface="Cambria Math" charset="0"/>
                        <a:ea typeface="Cambria Math" charset="0"/>
                        <a:cs typeface="Cambria Math" charset="0"/>
                      </a:rPr>
                      <m:t>:</m:t>
                    </m:r>
                    <m:nary>
                      <m:naryPr>
                        <m:chr m:val="∑"/>
                        <m:supHide m:val="on"/>
                        <m:ctrlPr>
                          <a:rPr kumimoji="1" lang="en-US" altLang="zh-CN" sz="2600" i="1">
                            <a:latin typeface="Cambria Math" charset="0"/>
                            <a:ea typeface="Cambria Math" charset="0"/>
                            <a:cs typeface="Cambria Math" charset="0"/>
                          </a:rPr>
                        </m:ctrlPr>
                      </m:naryPr>
                      <m:sub>
                        <m:r>
                          <m:rPr>
                            <m:brk m:alnAt="7"/>
                          </m:rPr>
                          <a:rPr kumimoji="1" lang="en-US" altLang="zh-CN" sz="2600" i="1">
                            <a:latin typeface="Cambria Math" charset="0"/>
                            <a:ea typeface="Cambria Math" charset="0"/>
                            <a:cs typeface="Cambria Math" charset="0"/>
                          </a:rPr>
                          <m:t>∀</m:t>
                        </m:r>
                        <m:r>
                          <a:rPr kumimoji="1" lang="en-US" altLang="zh-CN" sz="2600" i="1">
                            <a:latin typeface="Cambria Math" charset="0"/>
                            <a:ea typeface="Cambria Math" charset="0"/>
                            <a:cs typeface="Cambria Math" charset="0"/>
                          </a:rPr>
                          <m:t>𝑙</m:t>
                        </m:r>
                        <m:r>
                          <a:rPr kumimoji="1" lang="en-US" altLang="zh-CN" sz="2600" i="1">
                            <a:latin typeface="Cambria Math" charset="0"/>
                            <a:ea typeface="Cambria Math" charset="0"/>
                            <a:cs typeface="Cambria Math" charset="0"/>
                          </a:rPr>
                          <m:t>:</m:t>
                        </m:r>
                        <m:sSub>
                          <m:sSubPr>
                            <m:ctrlPr>
                              <a:rPr kumimoji="1" lang="en-US" altLang="zh-CN" sz="2600" i="1">
                                <a:latin typeface="Cambria Math" charset="0"/>
                                <a:ea typeface="Cambria Math" charset="0"/>
                                <a:cs typeface="Cambria Math" charset="0"/>
                              </a:rPr>
                            </m:ctrlPr>
                          </m:sSubPr>
                          <m:e>
                            <m:r>
                              <a:rPr kumimoji="1" lang="en-US" altLang="zh-CN" sz="2600" i="1">
                                <a:latin typeface="Cambria Math" charset="0"/>
                                <a:ea typeface="Cambria Math" charset="0"/>
                                <a:cs typeface="Cambria Math" charset="0"/>
                              </a:rPr>
                              <m:t>𝐶</m:t>
                            </m:r>
                          </m:e>
                          <m:sub>
                            <m:r>
                              <a:rPr kumimoji="1" lang="en-US" altLang="zh-CN" sz="2600" i="1">
                                <a:latin typeface="Cambria Math" charset="0"/>
                                <a:ea typeface="Cambria Math" charset="0"/>
                                <a:cs typeface="Cambria Math" charset="0"/>
                              </a:rPr>
                              <m:t>𝑙</m:t>
                            </m:r>
                          </m:sub>
                        </m:sSub>
                        <m:r>
                          <m:rPr>
                            <m:brk m:alnAt="7"/>
                          </m:rPr>
                          <a:rPr kumimoji="1" lang="en-US" altLang="zh-CN" sz="2600" i="1">
                            <a:latin typeface="Cambria Math" charset="0"/>
                            <a:ea typeface="Cambria Math" charset="0"/>
                            <a:cs typeface="Cambria Math" charset="0"/>
                          </a:rPr>
                          <m:t>&lt;</m:t>
                        </m:r>
                        <m:r>
                          <a:rPr kumimoji="1" lang="en-US" altLang="zh-CN" sz="2600" i="1">
                            <a:latin typeface="Cambria Math" charset="0"/>
                            <a:ea typeface="Cambria Math" charset="0"/>
                            <a:cs typeface="Cambria Math" charset="0"/>
                          </a:rPr>
                          <m:t>=</m:t>
                        </m:r>
                        <m:sSub>
                          <m:sSubPr>
                            <m:ctrlPr>
                              <a:rPr kumimoji="1" lang="en-US" altLang="zh-CN" sz="2600" i="1">
                                <a:latin typeface="Cambria Math" charset="0"/>
                                <a:ea typeface="Cambria Math" charset="0"/>
                                <a:cs typeface="Cambria Math" charset="0"/>
                              </a:rPr>
                            </m:ctrlPr>
                          </m:sSubPr>
                          <m:e>
                            <m:r>
                              <a:rPr kumimoji="1" lang="en-US" altLang="zh-CN" sz="2600" i="1">
                                <a:latin typeface="Cambria Math" charset="0"/>
                                <a:ea typeface="Cambria Math" charset="0"/>
                                <a:cs typeface="Cambria Math" charset="0"/>
                              </a:rPr>
                              <m:t>𝐶</m:t>
                            </m:r>
                          </m:e>
                          <m:sub>
                            <m:r>
                              <a:rPr kumimoji="1" lang="en-US" altLang="zh-CN" sz="2600" i="1">
                                <a:latin typeface="Cambria Math" charset="0"/>
                                <a:ea typeface="Cambria Math" charset="0"/>
                                <a:cs typeface="Cambria Math" charset="0"/>
                              </a:rPr>
                              <m:t>𝑘</m:t>
                            </m:r>
                          </m:sub>
                        </m:sSub>
                      </m:sub>
                      <m:sup/>
                      <m:e>
                        <m:nary>
                          <m:naryPr>
                            <m:chr m:val="∑"/>
                            <m:ctrlPr>
                              <a:rPr kumimoji="1" lang="is-IS" altLang="zh-CN" sz="2600" i="1">
                                <a:latin typeface="Cambria Math" charset="0"/>
                                <a:ea typeface="Cambria Math" charset="0"/>
                                <a:cs typeface="Cambria Math" charset="0"/>
                              </a:rPr>
                            </m:ctrlPr>
                          </m:naryPr>
                          <m:sub>
                            <m:r>
                              <a:rPr kumimoji="1" lang="en-US" altLang="zh-CN" sz="2600" i="1">
                                <a:latin typeface="Cambria Math" charset="0"/>
                                <a:ea typeface="Cambria Math" charset="0"/>
                                <a:cs typeface="Cambria Math" charset="0"/>
                              </a:rPr>
                              <m:t>𝑗</m:t>
                            </m:r>
                            <m:r>
                              <a:rPr kumimoji="1" lang="en-US" altLang="zh-CN" sz="2600" i="1">
                                <a:latin typeface="Cambria Math" charset="0"/>
                                <a:ea typeface="Cambria Math" charset="0"/>
                                <a:cs typeface="Cambria Math" charset="0"/>
                              </a:rPr>
                              <m:t>=1</m:t>
                            </m:r>
                          </m:sub>
                          <m:sup>
                            <m:r>
                              <a:rPr kumimoji="1" lang="en-US" altLang="zh-CN" sz="2600" i="1">
                                <a:latin typeface="Cambria Math" charset="0"/>
                                <a:ea typeface="Cambria Math" charset="0"/>
                                <a:cs typeface="Cambria Math" charset="0"/>
                              </a:rPr>
                              <m:t>𝑚</m:t>
                            </m:r>
                          </m:sup>
                          <m:e>
                            <m:sSubSup>
                              <m:sSubSupPr>
                                <m:ctrlPr>
                                  <a:rPr kumimoji="1" lang="en-US" altLang="zh-CN" sz="2600" i="1">
                                    <a:latin typeface="Cambria Math" charset="0"/>
                                    <a:ea typeface="Cambria Math" charset="0"/>
                                    <a:cs typeface="Cambria Math" charset="0"/>
                                  </a:rPr>
                                </m:ctrlPr>
                              </m:sSubSupPr>
                              <m:e>
                                <m:r>
                                  <a:rPr kumimoji="1" lang="en-US" altLang="zh-CN" sz="2600" i="1">
                                    <a:latin typeface="Cambria Math" charset="0"/>
                                    <a:ea typeface="Cambria Math" charset="0"/>
                                    <a:cs typeface="Cambria Math" charset="0"/>
                                  </a:rPr>
                                  <m:t>𝑓</m:t>
                                </m:r>
                              </m:e>
                              <m:sub>
                                <m:r>
                                  <a:rPr kumimoji="1" lang="en-US" altLang="zh-CN" sz="2600" i="1">
                                    <a:latin typeface="Cambria Math" charset="0"/>
                                    <a:ea typeface="Cambria Math" charset="0"/>
                                    <a:cs typeface="Cambria Math" charset="0"/>
                                  </a:rPr>
                                  <m:t>𝑖</m:t>
                                </m:r>
                                <m:r>
                                  <a:rPr kumimoji="1" lang="en-US" altLang="zh-CN" sz="2600" i="1">
                                    <a:latin typeface="Cambria Math" charset="0"/>
                                    <a:ea typeface="Cambria Math" charset="0"/>
                                    <a:cs typeface="Cambria Math" charset="0"/>
                                  </a:rPr>
                                  <m:t>,</m:t>
                                </m:r>
                                <m:r>
                                  <a:rPr kumimoji="1" lang="en-US" altLang="zh-CN" sz="2600" i="1">
                                    <a:latin typeface="Cambria Math" charset="0"/>
                                    <a:ea typeface="Cambria Math" charset="0"/>
                                    <a:cs typeface="Cambria Math" charset="0"/>
                                  </a:rPr>
                                  <m:t>𝑗</m:t>
                                </m:r>
                              </m:sub>
                              <m:sup>
                                <m:r>
                                  <a:rPr kumimoji="1" lang="en-US" altLang="zh-CN" sz="2600" i="1">
                                    <a:latin typeface="Cambria Math" charset="0"/>
                                    <a:ea typeface="Cambria Math" charset="0"/>
                                    <a:cs typeface="Cambria Math" charset="0"/>
                                  </a:rPr>
                                  <m:t>(</m:t>
                                </m:r>
                                <m:r>
                                  <a:rPr kumimoji="1" lang="en-US" altLang="zh-CN" sz="2600" i="1">
                                    <a:latin typeface="Cambria Math" charset="0"/>
                                    <a:ea typeface="Cambria Math" charset="0"/>
                                    <a:cs typeface="Cambria Math" charset="0"/>
                                  </a:rPr>
                                  <m:t>𝑙</m:t>
                                </m:r>
                                <m:r>
                                  <a:rPr kumimoji="1" lang="en-US" altLang="zh-CN" sz="2600" i="1">
                                    <a:latin typeface="Cambria Math" charset="0"/>
                                    <a:ea typeface="Cambria Math" charset="0"/>
                                    <a:cs typeface="Cambria Math" charset="0"/>
                                  </a:rPr>
                                  <m:t>)</m:t>
                                </m:r>
                              </m:sup>
                            </m:sSubSup>
                            <m:r>
                              <a:rPr kumimoji="1" lang="en-US" altLang="zh-CN" sz="2600" i="1">
                                <a:latin typeface="Cambria Math" charset="0"/>
                                <a:ea typeface="Cambria Math" charset="0"/>
                                <a:cs typeface="Cambria Math" charset="0"/>
                              </a:rPr>
                              <m:t>&lt;=</m:t>
                            </m:r>
                          </m:e>
                        </m:nary>
                      </m:e>
                    </m:nary>
                    <m:sSub>
                      <m:sSubPr>
                        <m:ctrlPr>
                          <a:rPr kumimoji="1" lang="en-US" altLang="zh-CN" sz="2600" i="1">
                            <a:latin typeface="Cambria Math" charset="0"/>
                            <a:ea typeface="Cambria Math" charset="0"/>
                            <a:cs typeface="Cambria Math" charset="0"/>
                          </a:rPr>
                        </m:ctrlPr>
                      </m:sSubPr>
                      <m:e>
                        <m:r>
                          <a:rPr kumimoji="1" lang="en-US" altLang="zh-CN" sz="2600" i="1">
                            <a:latin typeface="Cambria Math" charset="0"/>
                            <a:ea typeface="Cambria Math" charset="0"/>
                            <a:cs typeface="Cambria Math" charset="0"/>
                          </a:rPr>
                          <m:t>𝐶</m:t>
                        </m:r>
                      </m:e>
                      <m:sub>
                        <m:r>
                          <a:rPr kumimoji="1" lang="en-US" altLang="zh-CN" sz="2600" i="1">
                            <a:latin typeface="Cambria Math" charset="0"/>
                            <a:ea typeface="Cambria Math" charset="0"/>
                            <a:cs typeface="Cambria Math" charset="0"/>
                          </a:rPr>
                          <m:t>𝑘</m:t>
                        </m:r>
                      </m:sub>
                    </m:sSub>
                  </m:oMath>
                </a14:m>
                <a:endParaRPr kumimoji="1" lang="zh-CN" altLang="en-US" sz="2600" i="1" dirty="0">
                  <a:latin typeface="Cambria Math" charset="0"/>
                  <a:ea typeface="Cambria Math" charset="0"/>
                  <a:cs typeface="Cambria Math" charset="0"/>
                </a:endParaRPr>
              </a:p>
              <a:p>
                <a:pPr lvl="1"/>
                <a:endParaRPr kumimoji="1" lang="zh-CN" altLang="en-US" dirty="0"/>
              </a:p>
            </p:txBody>
          </p:sp>
        </mc:Choice>
        <mc:Fallback>
          <p:sp>
            <p:nvSpPr>
              <p:cNvPr id="3" name="内容占位符 2"/>
              <p:cNvSpPr>
                <a:spLocks noGrp="1" noRot="1" noChangeAspect="1" noMove="1" noResize="1" noEditPoints="1" noAdjustHandles="1" noChangeArrowheads="1" noChangeShapeType="1" noTextEdit="1"/>
              </p:cNvSpPr>
              <p:nvPr>
                <p:ph sz="quarter" idx="1"/>
              </p:nvPr>
            </p:nvSpPr>
            <p:spPr>
              <a:xfrm>
                <a:off x="407293" y="1221700"/>
                <a:ext cx="11532828" cy="5636299"/>
              </a:xfrm>
              <a:blipFill rotWithShape="0">
                <a:blip r:embed="rId2"/>
                <a:stretch>
                  <a:fillRect l="-317" t="-1081" r="-317"/>
                </a:stretch>
              </a:blipFill>
            </p:spPr>
            <p:txBody>
              <a:bodyPr/>
              <a:lstStyle/>
              <a:p>
                <a:r>
                  <a:rPr lang="zh-CN" altLang="en-US">
                    <a:noFill/>
                  </a:rPr>
                  <a:t> </a:t>
                </a:r>
              </a:p>
            </p:txBody>
          </p:sp>
        </mc:Fallback>
      </mc:AlternateContent>
      <p:pic>
        <p:nvPicPr>
          <p:cNvPr id="4" name="图片 3"/>
          <p:cNvPicPr>
            <a:picLocks noChangeAspect="1"/>
          </p:cNvPicPr>
          <p:nvPr/>
        </p:nvPicPr>
        <p:blipFill>
          <a:blip r:embed="rId3"/>
          <a:stretch>
            <a:fillRect/>
          </a:stretch>
        </p:blipFill>
        <p:spPr>
          <a:xfrm>
            <a:off x="7626202" y="1221701"/>
            <a:ext cx="4022997" cy="2849967"/>
          </a:xfrm>
          <a:prstGeom prst="rect">
            <a:avLst/>
          </a:prstGeom>
        </p:spPr>
      </p:pic>
    </p:spTree>
    <p:extLst>
      <p:ext uri="{BB962C8B-B14F-4D97-AF65-F5344CB8AC3E}">
        <p14:creationId xmlns:p14="http://schemas.microsoft.com/office/powerpoint/2010/main" val="1590105340"/>
      </p:ext>
    </p:extLst>
  </p:cSld>
  <p:clrMapOvr>
    <a:masterClrMapping/>
  </p:clrMapOvr>
  <p:transition>
    <p:fade thruBlk="1"/>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b="1" dirty="0" smtClean="0">
                <a:solidFill>
                  <a:schemeClr val="tx1"/>
                </a:solidFill>
                <a:ea typeface="Microsoft YaHei" charset="0"/>
                <a:cs typeface="Microsoft YaHei" charset="0"/>
              </a:rPr>
              <a:t>复杂度证明</a:t>
            </a:r>
            <a:endParaRPr kumimoji="1" lang="zh-CN" altLang="en-US" b="1" dirty="0">
              <a:solidFill>
                <a:schemeClr val="tx1"/>
              </a:solidFill>
              <a:ea typeface="Microsoft YaHei" charset="0"/>
              <a:cs typeface="Microsoft YaHei" charset="0"/>
            </a:endParaRPr>
          </a:p>
        </p:txBody>
      </p:sp>
      <mc:AlternateContent xmlns:mc="http://schemas.openxmlformats.org/markup-compatibility/2006">
        <mc:Choice xmlns:a14="http://schemas.microsoft.com/office/drawing/2010/main" Requires="a14">
          <p:sp>
            <p:nvSpPr>
              <p:cNvPr id="3" name="内容占位符 2"/>
              <p:cNvSpPr>
                <a:spLocks noGrp="1"/>
              </p:cNvSpPr>
              <p:nvPr>
                <p:ph sz="quarter" idx="1"/>
              </p:nvPr>
            </p:nvSpPr>
            <p:spPr/>
            <p:txBody>
              <a:bodyPr/>
              <a:lstStyle/>
              <a:p>
                <a:r>
                  <a:rPr lang="zh-CN" altLang="en-US" dirty="0" smtClean="0">
                    <a:ea typeface="Microsoft YaHei" charset="0"/>
                    <a:cs typeface="Microsoft YaHei" charset="0"/>
                  </a:rPr>
                  <a:t>如果</a:t>
                </a:r>
                <a:r>
                  <a:rPr lang="zh-CN" altLang="en-US" dirty="0">
                    <a:ea typeface="Microsoft YaHei" charset="0"/>
                    <a:cs typeface="Microsoft YaHei" charset="0"/>
                  </a:rPr>
                  <a:t>只允许非抢先调度</a:t>
                </a:r>
                <a:r>
                  <a:rPr lang="en-US" altLang="zh-CN" dirty="0">
                    <a:ea typeface="Microsoft YaHei" charset="0"/>
                    <a:cs typeface="Microsoft YaHei" charset="0"/>
                  </a:rPr>
                  <a:t>,</a:t>
                </a:r>
                <a:r>
                  <a:rPr lang="zh-CN" altLang="en-US" dirty="0">
                    <a:ea typeface="Microsoft YaHei" charset="0"/>
                    <a:cs typeface="Microsoft YaHei" charset="0"/>
                  </a:rPr>
                  <a:t>那么 </a:t>
                </a:r>
                <a:r>
                  <a:rPr lang="en-US" altLang="zh-CN" dirty="0">
                    <a:ea typeface="Microsoft YaHei" charset="0"/>
                    <a:cs typeface="Microsoft YaHei" charset="0"/>
                  </a:rPr>
                  <a:t>IWCCTM </a:t>
                </a:r>
                <a:r>
                  <a:rPr lang="zh-CN" altLang="en-US" dirty="0">
                    <a:ea typeface="Microsoft YaHei" charset="0"/>
                    <a:cs typeface="Microsoft YaHei" charset="0"/>
                  </a:rPr>
                  <a:t>问题和开放商店中任务的</a:t>
                </a:r>
                <a:r>
                  <a:rPr lang="zh-CN" altLang="en-US" dirty="0" smtClean="0">
                    <a:ea typeface="Microsoft YaHei" charset="0"/>
                    <a:cs typeface="Microsoft YaHei" charset="0"/>
                  </a:rPr>
                  <a:t>权重完成</a:t>
                </a:r>
                <a:r>
                  <a:rPr lang="zh-CN" altLang="en-US" dirty="0">
                    <a:ea typeface="Microsoft YaHei" charset="0"/>
                    <a:cs typeface="Microsoft YaHei" charset="0"/>
                  </a:rPr>
                  <a:t>时间之和的问题是等价的</a:t>
                </a:r>
                <a:r>
                  <a:rPr lang="en-US" altLang="zh-CN" dirty="0">
                    <a:ea typeface="Microsoft YaHei" charset="0"/>
                    <a:cs typeface="Microsoft YaHei" charset="0"/>
                  </a:rPr>
                  <a:t>,</a:t>
                </a:r>
                <a:r>
                  <a:rPr lang="zh-CN" altLang="en-US" dirty="0">
                    <a:ea typeface="Microsoft YaHei" charset="0"/>
                    <a:cs typeface="Microsoft YaHei" charset="0"/>
                  </a:rPr>
                  <a:t>问题的复杂度是 </a:t>
                </a:r>
                <a:r>
                  <a:rPr lang="en-US" altLang="zh-CN" dirty="0" smtClean="0">
                    <a:ea typeface="Microsoft YaHei" charset="0"/>
                    <a:cs typeface="Microsoft YaHei" charset="0"/>
                  </a:rPr>
                  <a:t>NP-hard</a:t>
                </a:r>
                <a:endParaRPr lang="zh-CN" altLang="en-US" dirty="0" smtClean="0">
                  <a:ea typeface="Microsoft YaHei" charset="0"/>
                  <a:cs typeface="Microsoft YaHei" charset="0"/>
                </a:endParaRPr>
              </a:p>
              <a:p>
                <a:pPr lvl="1"/>
                <a:r>
                  <a:rPr lang="zh-CN" altLang="en-US" dirty="0" smtClean="0">
                    <a:ea typeface="Microsoft YaHei" charset="0"/>
                    <a:cs typeface="Microsoft YaHei" charset="0"/>
                  </a:rPr>
                  <a:t>机器集合</a:t>
                </a:r>
                <a:r>
                  <a:rPr lang="en-US" altLang="zh-CN" dirty="0" smtClean="0">
                    <a:ea typeface="Microsoft YaHei" charset="0"/>
                    <a:cs typeface="Microsoft YaHei" charset="0"/>
                  </a:rPr>
                  <a:t>M={1</a:t>
                </a:r>
                <a:r>
                  <a:rPr lang="zh-CN" altLang="en-US" dirty="0" smtClean="0">
                    <a:ea typeface="Microsoft YaHei" charset="0"/>
                    <a:cs typeface="Microsoft YaHei" charset="0"/>
                  </a:rPr>
                  <a:t>，</a:t>
                </a:r>
                <a:r>
                  <a:rPr lang="en-US" altLang="zh-CN" dirty="0" smtClean="0">
                    <a:ea typeface="Microsoft YaHei" charset="0"/>
                    <a:cs typeface="Microsoft YaHei" charset="0"/>
                  </a:rPr>
                  <a:t>2</a:t>
                </a:r>
                <a:r>
                  <a:rPr lang="zh-CN" altLang="en-US" dirty="0" smtClean="0">
                    <a:ea typeface="Microsoft YaHei" charset="0"/>
                    <a:cs typeface="Microsoft YaHei" charset="0"/>
                  </a:rPr>
                  <a:t>，</a:t>
                </a:r>
                <a:r>
                  <a:rPr lang="en-US" altLang="zh-CN" dirty="0" smtClean="0">
                    <a:ea typeface="Microsoft YaHei" charset="0"/>
                    <a:cs typeface="Microsoft YaHei" charset="0"/>
                  </a:rPr>
                  <a:t>..m}</a:t>
                </a:r>
                <a:r>
                  <a:rPr lang="zh-CN" altLang="en-US" dirty="0" smtClean="0">
                    <a:ea typeface="Microsoft YaHei" charset="0"/>
                    <a:cs typeface="Microsoft YaHei" charset="0"/>
                  </a:rPr>
                  <a:t>，任务集合</a:t>
                </a:r>
                <a:r>
                  <a:rPr lang="en-US" altLang="zh-CN" dirty="0" smtClean="0">
                    <a:ea typeface="Microsoft YaHei" charset="0"/>
                    <a:cs typeface="Microsoft YaHei" charset="0"/>
                  </a:rPr>
                  <a:t>N={1</a:t>
                </a:r>
                <a:r>
                  <a:rPr lang="zh-CN" altLang="en-US" dirty="0" smtClean="0">
                    <a:ea typeface="Microsoft YaHei" charset="0"/>
                    <a:cs typeface="Microsoft YaHei" charset="0"/>
                  </a:rPr>
                  <a:t>，</a:t>
                </a:r>
                <a:r>
                  <a:rPr lang="en-US" altLang="zh-CN" dirty="0" smtClean="0">
                    <a:ea typeface="Microsoft YaHei" charset="0"/>
                    <a:cs typeface="Microsoft YaHei" charset="0"/>
                  </a:rPr>
                  <a:t>2</a:t>
                </a:r>
                <a:r>
                  <a:rPr lang="zh-CN" altLang="en-US" dirty="0" smtClean="0">
                    <a:ea typeface="Microsoft YaHei" charset="0"/>
                    <a:cs typeface="Microsoft YaHei" charset="0"/>
                  </a:rPr>
                  <a:t>，</a:t>
                </a:r>
                <a:r>
                  <a:rPr lang="en-US" altLang="zh-CN" dirty="0" smtClean="0">
                    <a:ea typeface="Microsoft YaHei" charset="0"/>
                    <a:cs typeface="Microsoft YaHei" charset="0"/>
                  </a:rPr>
                  <a:t>..n}</a:t>
                </a:r>
                <a:r>
                  <a:rPr lang="zh-CN" altLang="en-US" dirty="0" smtClean="0">
                    <a:ea typeface="Microsoft YaHei" charset="0"/>
                    <a:cs typeface="Microsoft YaHei" charset="0"/>
                  </a:rPr>
                  <a:t>，任务</a:t>
                </a:r>
                <a:r>
                  <a:rPr lang="en-US" altLang="zh-CN" dirty="0" smtClean="0">
                    <a:ea typeface="Microsoft YaHei" charset="0"/>
                    <a:cs typeface="Microsoft YaHei" charset="0"/>
                  </a:rPr>
                  <a:t>j</a:t>
                </a:r>
                <a:r>
                  <a:rPr lang="zh-CN" altLang="en-US" dirty="0" smtClean="0">
                    <a:ea typeface="Microsoft YaHei" charset="0"/>
                    <a:cs typeface="Microsoft YaHei" charset="0"/>
                  </a:rPr>
                  <a:t>在机器</a:t>
                </a:r>
                <a:r>
                  <a:rPr lang="en-US" altLang="zh-CN" dirty="0" err="1" smtClean="0">
                    <a:ea typeface="Microsoft YaHei" charset="0"/>
                    <a:cs typeface="Microsoft YaHei" charset="0"/>
                  </a:rPr>
                  <a:t>i</a:t>
                </a:r>
                <a:r>
                  <a:rPr lang="zh-CN" altLang="en-US" dirty="0" smtClean="0">
                    <a:ea typeface="Microsoft YaHei" charset="0"/>
                    <a:cs typeface="Microsoft YaHei" charset="0"/>
                  </a:rPr>
                  <a:t>上的处理时间</a:t>
                </a:r>
                <a14:m>
                  <m:oMath xmlns:m="http://schemas.openxmlformats.org/officeDocument/2006/math">
                    <m:sSub>
                      <m:sSubPr>
                        <m:ctrlPr>
                          <a:rPr lang="en-US" altLang="zh-CN" i="1" smtClean="0">
                            <a:latin typeface="Cambria Math" charset="0"/>
                            <a:ea typeface="Microsoft YaHei" charset="0"/>
                            <a:cs typeface="Microsoft YaHei" charset="0"/>
                          </a:rPr>
                        </m:ctrlPr>
                      </m:sSubPr>
                      <m:e>
                        <m:r>
                          <a:rPr lang="en-US" altLang="zh-CN" b="0" i="1" smtClean="0">
                            <a:latin typeface="Cambria Math" charset="0"/>
                            <a:ea typeface="Microsoft YaHei" charset="0"/>
                            <a:cs typeface="Microsoft YaHei" charset="0"/>
                          </a:rPr>
                          <m:t>𝑝</m:t>
                        </m:r>
                      </m:e>
                      <m:sub>
                        <m:r>
                          <a:rPr lang="en-US" altLang="zh-CN" b="0" i="1" smtClean="0">
                            <a:latin typeface="Cambria Math" charset="0"/>
                            <a:ea typeface="Microsoft YaHei" charset="0"/>
                            <a:cs typeface="Microsoft YaHei" charset="0"/>
                          </a:rPr>
                          <m:t>𝑖</m:t>
                        </m:r>
                        <m:r>
                          <a:rPr lang="en-US" altLang="zh-CN" b="0" i="1" smtClean="0">
                            <a:latin typeface="Cambria Math" charset="0"/>
                            <a:ea typeface="Microsoft YaHei" charset="0"/>
                            <a:cs typeface="Microsoft YaHei" charset="0"/>
                          </a:rPr>
                          <m:t>,</m:t>
                        </m:r>
                        <m:r>
                          <a:rPr lang="en-US" altLang="zh-CN" b="0" i="1" smtClean="0">
                            <a:latin typeface="Cambria Math" charset="0"/>
                            <a:ea typeface="Microsoft YaHei" charset="0"/>
                            <a:cs typeface="Microsoft YaHei" charset="0"/>
                          </a:rPr>
                          <m:t>𝑗</m:t>
                        </m:r>
                      </m:sub>
                    </m:sSub>
                  </m:oMath>
                </a14:m>
                <a:endParaRPr lang="zh-CN" altLang="en-US" dirty="0" smtClean="0">
                  <a:ea typeface="Microsoft YaHei" charset="0"/>
                  <a:cs typeface="Microsoft YaHei" charset="0"/>
                </a:endParaRPr>
              </a:p>
              <a:p>
                <a:pPr lvl="1"/>
                <a:r>
                  <a:rPr lang="zh-CN" altLang="en-US" dirty="0" smtClean="0">
                    <a:ea typeface="Microsoft YaHei" charset="0"/>
                    <a:cs typeface="Microsoft YaHei" charset="0"/>
                  </a:rPr>
                  <a:t>聚合每个端口发出的数据流，传输任务的定义</a:t>
                </a:r>
              </a:p>
              <a:p>
                <a:pPr lvl="1"/>
                <a14:m>
                  <m:oMath xmlns:m="http://schemas.openxmlformats.org/officeDocument/2006/math">
                    <m:sSubSup>
                      <m:sSubSupPr>
                        <m:ctrlPr>
                          <a:rPr lang="en-US" altLang="zh-CN" i="1" smtClean="0">
                            <a:latin typeface="Cambria Math" charset="0"/>
                            <a:ea typeface="Microsoft YaHei" charset="0"/>
                            <a:cs typeface="Microsoft YaHei" charset="0"/>
                          </a:rPr>
                        </m:ctrlPr>
                      </m:sSubSupPr>
                      <m:e>
                        <m:r>
                          <m:rPr>
                            <m:sty m:val="p"/>
                          </m:rPr>
                          <a:rPr lang="en-US" altLang="zh-CN" i="1" smtClean="0">
                            <a:latin typeface="Cambria Math" charset="0"/>
                            <a:ea typeface="Microsoft YaHei" charset="0"/>
                            <a:cs typeface="Microsoft YaHei" charset="0"/>
                          </a:rPr>
                          <m:t>L</m:t>
                        </m:r>
                      </m:e>
                      <m:sub>
                        <m:r>
                          <a:rPr lang="en-US" altLang="zh-CN" b="0" i="1" smtClean="0">
                            <a:latin typeface="Cambria Math" charset="0"/>
                            <a:ea typeface="Microsoft YaHei" charset="0"/>
                            <a:cs typeface="Microsoft YaHei" charset="0"/>
                          </a:rPr>
                          <m:t>𝑙</m:t>
                        </m:r>
                      </m:sub>
                      <m:sup>
                        <m:r>
                          <a:rPr lang="en-US" altLang="zh-CN" b="0" i="1" smtClean="0">
                            <a:latin typeface="Cambria Math" charset="0"/>
                            <a:ea typeface="Microsoft YaHei" charset="0"/>
                            <a:cs typeface="Microsoft YaHei" charset="0"/>
                          </a:rPr>
                          <m:t>(</m:t>
                        </m:r>
                        <m:r>
                          <a:rPr lang="en-US" altLang="zh-CN" b="0" i="1" smtClean="0">
                            <a:latin typeface="Cambria Math" charset="0"/>
                            <a:ea typeface="Microsoft YaHei" charset="0"/>
                            <a:cs typeface="Microsoft YaHei" charset="0"/>
                          </a:rPr>
                          <m:t>𝑘</m:t>
                        </m:r>
                        <m:r>
                          <a:rPr lang="en-US" altLang="zh-CN" b="0" i="1" smtClean="0">
                            <a:latin typeface="Cambria Math" charset="0"/>
                            <a:ea typeface="Microsoft YaHei" charset="0"/>
                            <a:cs typeface="Microsoft YaHei" charset="0"/>
                          </a:rPr>
                          <m:t>)</m:t>
                        </m:r>
                      </m:sup>
                    </m:sSubSup>
                    <m:r>
                      <a:rPr lang="en-US" altLang="zh-CN" b="0" i="1" smtClean="0">
                        <a:latin typeface="Cambria Math" charset="0"/>
                        <a:ea typeface="Microsoft YaHei" charset="0"/>
                        <a:cs typeface="Microsoft YaHei" charset="0"/>
                      </a:rPr>
                      <m:t>=</m:t>
                    </m:r>
                    <m:d>
                      <m:dPr>
                        <m:begChr m:val="{"/>
                        <m:endChr m:val=""/>
                        <m:ctrlPr>
                          <a:rPr lang="cs-CZ" altLang="zh-CN" i="1" smtClean="0">
                            <a:latin typeface="Cambria Math" charset="0"/>
                            <a:ea typeface="Microsoft YaHei" charset="0"/>
                            <a:cs typeface="Microsoft YaHei" charset="0"/>
                          </a:rPr>
                        </m:ctrlPr>
                      </m:dPr>
                      <m:e>
                        <m:eqArr>
                          <m:eqArrPr>
                            <m:ctrlPr>
                              <a:rPr lang="cs-CZ" altLang="zh-CN" i="1" smtClean="0">
                                <a:latin typeface="Cambria Math" charset="0"/>
                                <a:ea typeface="Microsoft YaHei" charset="0"/>
                                <a:cs typeface="Microsoft YaHei" charset="0"/>
                              </a:rPr>
                            </m:ctrlPr>
                          </m:eqArrPr>
                          <m:e>
                            <m:nary>
                              <m:naryPr>
                                <m:chr m:val="∑"/>
                                <m:ctrlPr>
                                  <a:rPr lang="is-IS" altLang="zh-CN" i="1" smtClean="0">
                                    <a:latin typeface="Cambria Math" charset="0"/>
                                    <a:ea typeface="Microsoft YaHei" charset="0"/>
                                    <a:cs typeface="Microsoft YaHei" charset="0"/>
                                  </a:rPr>
                                </m:ctrlPr>
                              </m:naryPr>
                              <m:sub>
                                <m:r>
                                  <m:rPr>
                                    <m:brk m:alnAt="23"/>
                                  </m:rPr>
                                  <a:rPr lang="en-US" altLang="zh-CN" b="0" i="1" smtClean="0">
                                    <a:latin typeface="Cambria Math" charset="0"/>
                                    <a:ea typeface="Microsoft YaHei" charset="0"/>
                                    <a:cs typeface="Microsoft YaHei" charset="0"/>
                                  </a:rPr>
                                  <m:t>𝑖</m:t>
                                </m:r>
                                <m:r>
                                  <a:rPr lang="en-US" altLang="zh-CN" b="0" i="1" smtClean="0">
                                    <a:latin typeface="Cambria Math" charset="0"/>
                                    <a:ea typeface="Microsoft YaHei" charset="0"/>
                                    <a:cs typeface="Microsoft YaHei" charset="0"/>
                                  </a:rPr>
                                  <m:t>=1</m:t>
                                </m:r>
                              </m:sub>
                              <m:sup>
                                <m:r>
                                  <a:rPr lang="en-US" altLang="zh-CN" b="0" i="1" smtClean="0">
                                    <a:latin typeface="Cambria Math" charset="0"/>
                                    <a:ea typeface="Microsoft YaHei" charset="0"/>
                                    <a:cs typeface="Microsoft YaHei" charset="0"/>
                                  </a:rPr>
                                  <m:t>𝑚</m:t>
                                </m:r>
                              </m:sup>
                              <m:e>
                                <m:sSubSup>
                                  <m:sSubSupPr>
                                    <m:ctrlPr>
                                      <a:rPr lang="en-US" altLang="zh-CN" i="1" smtClean="0">
                                        <a:latin typeface="Cambria Math" charset="0"/>
                                        <a:ea typeface="Microsoft YaHei" charset="0"/>
                                        <a:cs typeface="Microsoft YaHei" charset="0"/>
                                      </a:rPr>
                                    </m:ctrlPr>
                                  </m:sSubSupPr>
                                  <m:e>
                                    <m:r>
                                      <a:rPr lang="en-US" altLang="zh-CN" b="0" i="1" smtClean="0">
                                        <a:latin typeface="Cambria Math" charset="0"/>
                                        <a:ea typeface="Microsoft YaHei" charset="0"/>
                                        <a:cs typeface="Microsoft YaHei" charset="0"/>
                                      </a:rPr>
                                      <m:t>𝑓</m:t>
                                    </m:r>
                                  </m:e>
                                  <m:sub>
                                    <m:r>
                                      <a:rPr lang="en-US" altLang="zh-CN" b="0" i="1" smtClean="0">
                                        <a:latin typeface="Cambria Math" charset="0"/>
                                        <a:ea typeface="Microsoft YaHei" charset="0"/>
                                        <a:cs typeface="Microsoft YaHei" charset="0"/>
                                      </a:rPr>
                                      <m:t>𝑖</m:t>
                                    </m:r>
                                    <m:r>
                                      <a:rPr lang="en-US" altLang="zh-CN" b="0" i="1" smtClean="0">
                                        <a:latin typeface="Cambria Math" charset="0"/>
                                        <a:ea typeface="Microsoft YaHei" charset="0"/>
                                        <a:cs typeface="Microsoft YaHei" charset="0"/>
                                      </a:rPr>
                                      <m:t>,</m:t>
                                    </m:r>
                                    <m:r>
                                      <a:rPr lang="en-US" altLang="zh-CN" b="0" i="1" smtClean="0">
                                        <a:latin typeface="Cambria Math" charset="0"/>
                                        <a:ea typeface="Microsoft YaHei" charset="0"/>
                                        <a:cs typeface="Microsoft YaHei" charset="0"/>
                                      </a:rPr>
                                      <m:t>𝑗</m:t>
                                    </m:r>
                                  </m:sub>
                                  <m:sup>
                                    <m:r>
                                      <a:rPr lang="en-US" altLang="zh-CN" b="0" i="1" smtClean="0">
                                        <a:latin typeface="Cambria Math" charset="0"/>
                                        <a:ea typeface="Microsoft YaHei" charset="0"/>
                                        <a:cs typeface="Microsoft YaHei" charset="0"/>
                                      </a:rPr>
                                      <m:t>(</m:t>
                                    </m:r>
                                    <m:r>
                                      <a:rPr lang="en-US" altLang="zh-CN" b="0" i="1" smtClean="0">
                                        <a:latin typeface="Cambria Math" charset="0"/>
                                        <a:ea typeface="Microsoft YaHei" charset="0"/>
                                        <a:cs typeface="Microsoft YaHei" charset="0"/>
                                      </a:rPr>
                                      <m:t>𝑘</m:t>
                                    </m:r>
                                    <m:r>
                                      <a:rPr lang="en-US" altLang="zh-CN" b="0" i="1" smtClean="0">
                                        <a:latin typeface="Cambria Math" charset="0"/>
                                        <a:ea typeface="Microsoft YaHei" charset="0"/>
                                        <a:cs typeface="Microsoft YaHei" charset="0"/>
                                      </a:rPr>
                                      <m:t>)</m:t>
                                    </m:r>
                                  </m:sup>
                                </m:sSubSup>
                                <m:r>
                                  <a:rPr lang="zh-CN" altLang="en-US" b="0" i="1" smtClean="0">
                                    <a:latin typeface="Cambria Math" charset="0"/>
                                    <a:ea typeface="Microsoft YaHei" charset="0"/>
                                    <a:cs typeface="Microsoft YaHei" charset="0"/>
                                  </a:rPr>
                                  <m:t> </m:t>
                                </m:r>
                                <m:r>
                                  <a:rPr lang="en-US" altLang="zh-CN" b="0" i="1" smtClean="0">
                                    <a:latin typeface="Cambria Math" charset="0"/>
                                    <a:ea typeface="Microsoft YaHei" charset="0"/>
                                    <a:cs typeface="Microsoft YaHei" charset="0"/>
                                  </a:rPr>
                                  <m:t>0≤</m:t>
                                </m:r>
                                <m:r>
                                  <a:rPr lang="en-US" altLang="zh-CN" b="0" i="1" smtClean="0">
                                    <a:latin typeface="Cambria Math" charset="0"/>
                                    <a:ea typeface="Microsoft YaHei" charset="0"/>
                                    <a:cs typeface="Microsoft YaHei" charset="0"/>
                                  </a:rPr>
                                  <m:t>𝑙</m:t>
                                </m:r>
                                <m:r>
                                  <a:rPr lang="en-US" altLang="zh-CN" b="0" i="1" smtClean="0">
                                    <a:latin typeface="Cambria Math" charset="0"/>
                                    <a:ea typeface="Microsoft YaHei" charset="0"/>
                                    <a:cs typeface="Microsoft YaHei" charset="0"/>
                                  </a:rPr>
                                  <m:t>&lt;</m:t>
                                </m:r>
                                <m:r>
                                  <a:rPr lang="en-US" altLang="zh-CN" b="0" i="1" smtClean="0">
                                    <a:latin typeface="Cambria Math" charset="0"/>
                                    <a:ea typeface="Microsoft YaHei" charset="0"/>
                                    <a:cs typeface="Microsoft YaHei" charset="0"/>
                                  </a:rPr>
                                  <m:t>𝑚</m:t>
                                </m:r>
                              </m:e>
                            </m:nary>
                          </m:e>
                          <m:e>
                            <m:r>
                              <a:rPr lang="zh-CN" altLang="en-US" b="0" i="1" smtClean="0">
                                <a:latin typeface="Cambria Math" charset="0"/>
                                <a:ea typeface="Microsoft YaHei" charset="0"/>
                                <a:cs typeface="Microsoft YaHei" charset="0"/>
                              </a:rPr>
                              <m:t> </m:t>
                            </m:r>
                            <m:nary>
                              <m:naryPr>
                                <m:chr m:val="∑"/>
                                <m:ctrlPr>
                                  <a:rPr lang="is-IS" altLang="zh-CN" i="1">
                                    <a:latin typeface="Cambria Math" charset="0"/>
                                    <a:ea typeface="Microsoft YaHei" charset="0"/>
                                    <a:cs typeface="Microsoft YaHei" charset="0"/>
                                  </a:rPr>
                                </m:ctrlPr>
                              </m:naryPr>
                              <m:sub>
                                <m:r>
                                  <a:rPr lang="en-US" altLang="zh-CN" b="0" i="1" smtClean="0">
                                    <a:latin typeface="Cambria Math" charset="0"/>
                                    <a:ea typeface="Microsoft YaHei" charset="0"/>
                                    <a:cs typeface="Microsoft YaHei" charset="0"/>
                                  </a:rPr>
                                  <m:t>𝑗</m:t>
                                </m:r>
                                <m:r>
                                  <a:rPr lang="en-US" altLang="zh-CN" i="1">
                                    <a:latin typeface="Cambria Math" charset="0"/>
                                    <a:ea typeface="Microsoft YaHei" charset="0"/>
                                    <a:cs typeface="Microsoft YaHei" charset="0"/>
                                  </a:rPr>
                                  <m:t>=1</m:t>
                                </m:r>
                              </m:sub>
                              <m:sup>
                                <m:r>
                                  <a:rPr lang="en-US" altLang="zh-CN" i="1">
                                    <a:latin typeface="Cambria Math" charset="0"/>
                                    <a:ea typeface="Microsoft YaHei" charset="0"/>
                                    <a:cs typeface="Microsoft YaHei" charset="0"/>
                                  </a:rPr>
                                  <m:t>𝑚</m:t>
                                </m:r>
                              </m:sup>
                              <m:e>
                                <m:sSubSup>
                                  <m:sSubSupPr>
                                    <m:ctrlPr>
                                      <a:rPr lang="en-US" altLang="zh-CN" i="1">
                                        <a:latin typeface="Cambria Math" charset="0"/>
                                        <a:ea typeface="Microsoft YaHei" charset="0"/>
                                        <a:cs typeface="Microsoft YaHei" charset="0"/>
                                      </a:rPr>
                                    </m:ctrlPr>
                                  </m:sSubSupPr>
                                  <m:e>
                                    <m:r>
                                      <a:rPr lang="en-US" altLang="zh-CN" i="1">
                                        <a:latin typeface="Cambria Math" charset="0"/>
                                        <a:ea typeface="Microsoft YaHei" charset="0"/>
                                        <a:cs typeface="Microsoft YaHei" charset="0"/>
                                      </a:rPr>
                                      <m:t>𝑓</m:t>
                                    </m:r>
                                  </m:e>
                                  <m:sub>
                                    <m:r>
                                      <a:rPr lang="en-US" altLang="zh-CN" b="0" i="1" smtClean="0">
                                        <a:latin typeface="Cambria Math" charset="0"/>
                                        <a:ea typeface="Microsoft YaHei" charset="0"/>
                                        <a:cs typeface="Microsoft YaHei" charset="0"/>
                                      </a:rPr>
                                      <m:t>𝑙</m:t>
                                    </m:r>
                                    <m:r>
                                      <a:rPr lang="en-US" altLang="zh-CN" b="0" i="1" smtClean="0">
                                        <a:latin typeface="Cambria Math" charset="0"/>
                                        <a:ea typeface="Microsoft YaHei" charset="0"/>
                                        <a:cs typeface="Microsoft YaHei" charset="0"/>
                                      </a:rPr>
                                      <m:t>−</m:t>
                                    </m:r>
                                    <m:r>
                                      <a:rPr lang="en-US" altLang="zh-CN" b="0" i="1" smtClean="0">
                                        <a:latin typeface="Cambria Math" charset="0"/>
                                        <a:ea typeface="Microsoft YaHei" charset="0"/>
                                        <a:cs typeface="Microsoft YaHei" charset="0"/>
                                      </a:rPr>
                                      <m:t>𝑚</m:t>
                                    </m:r>
                                    <m:r>
                                      <a:rPr lang="en-US" altLang="zh-CN" i="1">
                                        <a:latin typeface="Cambria Math" charset="0"/>
                                        <a:ea typeface="Microsoft YaHei" charset="0"/>
                                        <a:cs typeface="Microsoft YaHei" charset="0"/>
                                      </a:rPr>
                                      <m:t>,</m:t>
                                    </m:r>
                                    <m:r>
                                      <a:rPr lang="en-US" altLang="zh-CN" i="1">
                                        <a:latin typeface="Cambria Math" charset="0"/>
                                        <a:ea typeface="Microsoft YaHei" charset="0"/>
                                        <a:cs typeface="Microsoft YaHei" charset="0"/>
                                      </a:rPr>
                                      <m:t>𝑗</m:t>
                                    </m:r>
                                  </m:sub>
                                  <m:sup>
                                    <m:r>
                                      <a:rPr lang="en-US" altLang="zh-CN" i="1">
                                        <a:latin typeface="Cambria Math" charset="0"/>
                                        <a:ea typeface="Microsoft YaHei" charset="0"/>
                                        <a:cs typeface="Microsoft YaHei" charset="0"/>
                                      </a:rPr>
                                      <m:t>(</m:t>
                                    </m:r>
                                    <m:r>
                                      <a:rPr lang="en-US" altLang="zh-CN" b="0" i="1" smtClean="0">
                                        <a:latin typeface="Cambria Math" charset="0"/>
                                        <a:ea typeface="Microsoft YaHei" charset="0"/>
                                        <a:cs typeface="Microsoft YaHei" charset="0"/>
                                      </a:rPr>
                                      <m:t>𝑘</m:t>
                                    </m:r>
                                    <m:r>
                                      <a:rPr lang="en-US" altLang="zh-CN" i="1">
                                        <a:latin typeface="Cambria Math" charset="0"/>
                                        <a:ea typeface="Microsoft YaHei" charset="0"/>
                                        <a:cs typeface="Microsoft YaHei" charset="0"/>
                                      </a:rPr>
                                      <m:t>)</m:t>
                                    </m:r>
                                  </m:sup>
                                </m:sSubSup>
                                <m:r>
                                  <a:rPr lang="zh-CN" altLang="en-US" i="1">
                                    <a:latin typeface="Cambria Math" charset="0"/>
                                    <a:ea typeface="Microsoft YaHei" charset="0"/>
                                    <a:cs typeface="Microsoft YaHei" charset="0"/>
                                  </a:rPr>
                                  <m:t> </m:t>
                                </m:r>
                                <m:r>
                                  <a:rPr lang="en-US" altLang="zh-CN" b="0" i="1" smtClean="0">
                                    <a:latin typeface="Cambria Math" charset="0"/>
                                    <a:ea typeface="Microsoft YaHei" charset="0"/>
                                    <a:cs typeface="Microsoft YaHei" charset="0"/>
                                  </a:rPr>
                                  <m:t>𝑚</m:t>
                                </m:r>
                                <m:r>
                                  <a:rPr lang="en-US" altLang="zh-CN" i="1">
                                    <a:latin typeface="Cambria Math" charset="0"/>
                                    <a:ea typeface="Microsoft YaHei" charset="0"/>
                                    <a:cs typeface="Microsoft YaHei" charset="0"/>
                                  </a:rPr>
                                  <m:t>≤</m:t>
                                </m:r>
                                <m:r>
                                  <a:rPr lang="en-US" altLang="zh-CN" i="1">
                                    <a:latin typeface="Cambria Math" charset="0"/>
                                    <a:ea typeface="Microsoft YaHei" charset="0"/>
                                    <a:cs typeface="Microsoft YaHei" charset="0"/>
                                  </a:rPr>
                                  <m:t>𝑙</m:t>
                                </m:r>
                                <m:r>
                                  <a:rPr lang="en-US" altLang="zh-CN" i="1">
                                    <a:latin typeface="Cambria Math" charset="0"/>
                                    <a:ea typeface="Microsoft YaHei" charset="0"/>
                                    <a:cs typeface="Microsoft YaHei" charset="0"/>
                                  </a:rPr>
                                  <m:t>&lt;2</m:t>
                                </m:r>
                                <m:r>
                                  <a:rPr lang="en-US" altLang="zh-CN" i="1">
                                    <a:latin typeface="Cambria Math" charset="0"/>
                                    <a:ea typeface="Microsoft YaHei" charset="0"/>
                                    <a:cs typeface="Microsoft YaHei" charset="0"/>
                                  </a:rPr>
                                  <m:t>𝑚</m:t>
                                </m:r>
                              </m:e>
                            </m:nary>
                          </m:e>
                        </m:eqArr>
                      </m:e>
                    </m:d>
                  </m:oMath>
                </a14:m>
                <a:endParaRPr lang="zh-CN" altLang="en-US" dirty="0">
                  <a:ea typeface="Microsoft YaHei" charset="0"/>
                  <a:cs typeface="Microsoft YaHei" charset="0"/>
                </a:endParaRPr>
              </a:p>
              <a:p>
                <a:pPr lvl="1"/>
                <a:r>
                  <a:rPr lang="zh-CN" altLang="en-US" dirty="0" smtClean="0">
                    <a:ea typeface="Microsoft YaHei" charset="0"/>
                    <a:cs typeface="Microsoft YaHei" charset="0"/>
                  </a:rPr>
                  <a:t>数据中心有</a:t>
                </a:r>
                <a:r>
                  <a:rPr lang="en-US" altLang="zh-CN" dirty="0" smtClean="0">
                    <a:ea typeface="Microsoft YaHei" charset="0"/>
                    <a:cs typeface="Microsoft YaHei" charset="0"/>
                  </a:rPr>
                  <a:t>2m</a:t>
                </a:r>
                <a:r>
                  <a:rPr lang="zh-CN" altLang="en-US" dirty="0" smtClean="0">
                    <a:ea typeface="Microsoft YaHei" charset="0"/>
                    <a:cs typeface="Microsoft YaHei" charset="0"/>
                  </a:rPr>
                  <a:t>个端口，每个流组有</a:t>
                </a:r>
                <a:r>
                  <a:rPr lang="en-US" altLang="zh-CN" dirty="0" smtClean="0">
                    <a:ea typeface="Microsoft YaHei" charset="0"/>
                    <a:cs typeface="Microsoft YaHei" charset="0"/>
                  </a:rPr>
                  <a:t>2m</a:t>
                </a:r>
                <a:r>
                  <a:rPr lang="zh-CN" altLang="en-US" dirty="0" smtClean="0">
                    <a:ea typeface="Microsoft YaHei" charset="0"/>
                    <a:cs typeface="Microsoft YaHei" charset="0"/>
                  </a:rPr>
                  <a:t>个传输子任务。考虑开放并行商店问题中，</a:t>
                </a:r>
                <a:r>
                  <a:rPr lang="en-US" altLang="zh-CN" dirty="0" smtClean="0">
                    <a:ea typeface="Microsoft YaHei" charset="0"/>
                    <a:cs typeface="Microsoft YaHei" charset="0"/>
                  </a:rPr>
                  <a:t>n</a:t>
                </a:r>
                <a:r>
                  <a:rPr lang="zh-CN" altLang="en-US" dirty="0" smtClean="0">
                    <a:ea typeface="Microsoft YaHei" charset="0"/>
                    <a:cs typeface="Microsoft YaHei" charset="0"/>
                  </a:rPr>
                  <a:t>个任务，</a:t>
                </a:r>
                <a:r>
                  <a:rPr lang="en-US" altLang="zh-CN" dirty="0" smtClean="0">
                    <a:ea typeface="Microsoft YaHei" charset="0"/>
                    <a:cs typeface="Microsoft YaHei" charset="0"/>
                  </a:rPr>
                  <a:t>2m</a:t>
                </a:r>
                <a:r>
                  <a:rPr lang="zh-CN" altLang="en-US" dirty="0" smtClean="0">
                    <a:ea typeface="Microsoft YaHei" charset="0"/>
                    <a:cs typeface="Microsoft YaHei" charset="0"/>
                  </a:rPr>
                  <a:t>台转发能力相同的机器，每个任务有</a:t>
                </a:r>
                <a:r>
                  <a:rPr lang="en-US" altLang="zh-CN" dirty="0" smtClean="0">
                    <a:ea typeface="Microsoft YaHei" charset="0"/>
                    <a:cs typeface="Microsoft YaHei" charset="0"/>
                  </a:rPr>
                  <a:t>2m</a:t>
                </a:r>
                <a:r>
                  <a:rPr lang="zh-CN" altLang="en-US" dirty="0" smtClean="0">
                    <a:ea typeface="Microsoft YaHei" charset="0"/>
                    <a:cs typeface="Microsoft YaHei" charset="0"/>
                  </a:rPr>
                  <a:t>个子任务。</a:t>
                </a:r>
              </a:p>
              <a:p>
                <a:pPr marL="366713" lvl="1" indent="0">
                  <a:buNone/>
                </a:pPr>
                <a:r>
                  <a:rPr lang="zh-CN" altLang="en-US" dirty="0" smtClean="0">
                    <a:ea typeface="Microsoft YaHei" charset="0"/>
                    <a:cs typeface="Microsoft YaHei" charset="0"/>
                  </a:rPr>
                  <a:t>   开放并行商店中的最小化任务权重完成时间问题是</a:t>
                </a:r>
                <a:r>
                  <a:rPr lang="en-US" altLang="zh-CN" dirty="0" smtClean="0">
                    <a:ea typeface="Microsoft YaHei" charset="0"/>
                    <a:cs typeface="Microsoft YaHei" charset="0"/>
                  </a:rPr>
                  <a:t>NP-hard</a:t>
                </a:r>
                <a:endParaRPr lang="zh-CN" altLang="en-US" dirty="0" smtClean="0">
                  <a:ea typeface="Microsoft YaHei" charset="0"/>
                  <a:cs typeface="Microsoft YaHei" charset="0"/>
                </a:endParaRPr>
              </a:p>
              <a:p>
                <a:pPr lvl="1"/>
                <a:endParaRPr lang="zh-CN" altLang="en-US" dirty="0"/>
              </a:p>
              <a:p>
                <a:endParaRPr kumimoji="1" lang="zh-CN" altLang="en-US" dirty="0"/>
              </a:p>
            </p:txBody>
          </p:sp>
        </mc:Choice>
        <mc:Fallback>
          <p:sp>
            <p:nvSpPr>
              <p:cNvPr id="3" name="内容占位符 2"/>
              <p:cNvSpPr>
                <a:spLocks noGrp="1" noRot="1" noChangeAspect="1" noMove="1" noResize="1" noEditPoints="1" noAdjustHandles="1" noChangeArrowheads="1" noChangeShapeType="1" noTextEdit="1"/>
              </p:cNvSpPr>
              <p:nvPr>
                <p:ph sz="quarter" idx="1"/>
              </p:nvPr>
            </p:nvSpPr>
            <p:spPr>
              <a:blipFill rotWithShape="0">
                <a:blip r:embed="rId2"/>
                <a:stretch>
                  <a:fillRect l="-317" t="-1109" r="-163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401262337"/>
      </p:ext>
    </p:extLst>
  </p:cSld>
  <p:clrMapOvr>
    <a:masterClrMapping/>
  </p:clrMapOvr>
  <p:transition>
    <p:fade thruBlk="1"/>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kumimoji="1" lang="zh-CN" altLang="en-US" b="1" dirty="0" smtClean="0">
                <a:solidFill>
                  <a:schemeClr val="tx1"/>
                </a:solidFill>
                <a:ea typeface="Microsoft YaHei" charset="0"/>
                <a:cs typeface="Microsoft YaHei" charset="0"/>
              </a:rPr>
              <a:t>研究意义和研究路线</a:t>
            </a:r>
            <a:endParaRPr kumimoji="1" lang="zh-CN" altLang="en-US" dirty="0">
              <a:solidFill>
                <a:srgbClr val="FF0000"/>
              </a:solidFill>
              <a:ea typeface="Microsoft YaHei" charset="0"/>
              <a:cs typeface="Microsoft YaHei" charset="0"/>
            </a:endParaRPr>
          </a:p>
        </p:txBody>
      </p:sp>
      <p:sp>
        <p:nvSpPr>
          <p:cNvPr id="3" name="内容占位符 2"/>
          <p:cNvSpPr>
            <a:spLocks noGrp="1"/>
          </p:cNvSpPr>
          <p:nvPr>
            <p:ph idx="1"/>
          </p:nvPr>
        </p:nvSpPr>
        <p:spPr/>
        <p:txBody>
          <a:bodyPr>
            <a:normAutofit/>
          </a:bodyPr>
          <a:lstStyle/>
          <a:p>
            <a:r>
              <a:rPr kumimoji="1" lang="zh-CN" altLang="en-US" sz="3200" b="1" dirty="0">
                <a:ea typeface="Microsoft YaHei" charset="0"/>
                <a:cs typeface="Microsoft YaHei" charset="0"/>
              </a:rPr>
              <a:t>研究意义</a:t>
            </a:r>
          </a:p>
          <a:p>
            <a:pPr lvl="1"/>
            <a:r>
              <a:rPr kumimoji="1" lang="zh-CN" altLang="en-US" dirty="0">
                <a:ea typeface="Microsoft YaHei" charset="0"/>
                <a:cs typeface="Microsoft YaHei" charset="0"/>
              </a:rPr>
              <a:t>构建基于应用的数据中心传输调度</a:t>
            </a:r>
            <a:r>
              <a:rPr kumimoji="1" lang="zh-CN" altLang="en-US" dirty="0" smtClean="0">
                <a:ea typeface="Microsoft YaHei" charset="0"/>
                <a:cs typeface="Microsoft YaHei" charset="0"/>
              </a:rPr>
              <a:t>框架，使应用</a:t>
            </a:r>
            <a:r>
              <a:rPr kumimoji="1" lang="zh-CN" altLang="en-US" dirty="0">
                <a:ea typeface="Microsoft YaHei" charset="0"/>
                <a:cs typeface="Microsoft YaHei" charset="0"/>
              </a:rPr>
              <a:t>提供更好的</a:t>
            </a:r>
            <a:r>
              <a:rPr kumimoji="1" lang="zh-CN" altLang="en-US" b="1" dirty="0">
                <a:solidFill>
                  <a:srgbClr val="0432FF"/>
                </a:solidFill>
                <a:ea typeface="Microsoft YaHei" charset="0"/>
                <a:cs typeface="Microsoft YaHei" charset="0"/>
              </a:rPr>
              <a:t>用户体验</a:t>
            </a:r>
          </a:p>
          <a:p>
            <a:pPr lvl="1"/>
            <a:r>
              <a:rPr kumimoji="1" lang="zh-CN" altLang="en-US" dirty="0" smtClean="0">
                <a:ea typeface="Microsoft YaHei" charset="0"/>
                <a:cs typeface="Microsoft YaHei" charset="0"/>
              </a:rPr>
              <a:t>对数据中心流和任务</a:t>
            </a:r>
            <a:r>
              <a:rPr kumimoji="1" lang="zh-CN" altLang="en-US" dirty="0" smtClean="0">
                <a:ea typeface="Microsoft YaHei" charset="0"/>
                <a:cs typeface="Microsoft YaHei" charset="0"/>
              </a:rPr>
              <a:t>进行</a:t>
            </a:r>
            <a:r>
              <a:rPr kumimoji="1" lang="zh-CN" altLang="en-US" dirty="0">
                <a:ea typeface="Microsoft YaHei" charset="0"/>
                <a:cs typeface="Microsoft YaHei" charset="0"/>
              </a:rPr>
              <a:t>调度和传输</a:t>
            </a:r>
            <a:r>
              <a:rPr kumimoji="1" lang="zh-CN" altLang="en-US" dirty="0" smtClean="0">
                <a:ea typeface="Microsoft YaHei" charset="0"/>
                <a:cs typeface="Microsoft YaHei" charset="0"/>
              </a:rPr>
              <a:t>优化，提高</a:t>
            </a:r>
            <a:r>
              <a:rPr kumimoji="1" lang="zh-CN" altLang="en-US" b="1" dirty="0">
                <a:solidFill>
                  <a:srgbClr val="0432FF"/>
                </a:solidFill>
                <a:ea typeface="Microsoft YaHei" charset="0"/>
                <a:cs typeface="Microsoft YaHei" charset="0"/>
              </a:rPr>
              <a:t>网络资源利用率</a:t>
            </a:r>
          </a:p>
          <a:p>
            <a:r>
              <a:rPr kumimoji="1" lang="zh-CN" altLang="en-US" sz="3200" b="1" dirty="0" smtClean="0">
                <a:ea typeface="Microsoft YaHei" charset="0"/>
                <a:cs typeface="Microsoft YaHei" charset="0"/>
              </a:rPr>
              <a:t>研究</a:t>
            </a:r>
            <a:r>
              <a:rPr kumimoji="1" lang="zh-CN" altLang="en-US" sz="3200" b="1" dirty="0" smtClean="0">
                <a:ea typeface="Microsoft YaHei" charset="0"/>
                <a:cs typeface="Microsoft YaHei" charset="0"/>
              </a:rPr>
              <a:t>路线</a:t>
            </a:r>
            <a:endParaRPr kumimoji="1" lang="zh-CN" altLang="en-US" sz="3200" b="1" dirty="0">
              <a:ea typeface="Microsoft YaHei" charset="0"/>
              <a:cs typeface="Microsoft YaHei" charset="0"/>
            </a:endParaRPr>
          </a:p>
          <a:p>
            <a:pPr lvl="1"/>
            <a:r>
              <a:rPr kumimoji="1" lang="zh-CN" altLang="en-US" dirty="0" smtClean="0">
                <a:ea typeface="Microsoft YaHei" charset="0"/>
                <a:cs typeface="Microsoft YaHei" charset="0"/>
              </a:rPr>
              <a:t>进行流级别传输优化：根据应用重要程度给数据中心流设置期限，优化流传输延迟</a:t>
            </a:r>
          </a:p>
          <a:p>
            <a:pPr lvl="1"/>
            <a:r>
              <a:rPr kumimoji="1" lang="zh-CN" altLang="en-US" dirty="0" smtClean="0">
                <a:ea typeface="Microsoft YaHei" charset="0"/>
                <a:cs typeface="Microsoft YaHei" charset="0"/>
              </a:rPr>
              <a:t>进行任务级别传输优化：给</a:t>
            </a:r>
            <a:r>
              <a:rPr kumimoji="1" lang="zh-CN" altLang="en-US" dirty="0" smtClean="0">
                <a:ea typeface="Microsoft YaHei" charset="0"/>
                <a:cs typeface="Microsoft YaHei" charset="0"/>
              </a:rPr>
              <a:t>数据</a:t>
            </a:r>
            <a:r>
              <a:rPr kumimoji="1" lang="zh-CN" altLang="en-US" dirty="0" smtClean="0">
                <a:ea typeface="Microsoft YaHei" charset="0"/>
                <a:cs typeface="Microsoft YaHei" charset="0"/>
              </a:rPr>
              <a:t>中心任务分配优先级，根据网络拥塞和应用优先级进行调度</a:t>
            </a:r>
            <a:endParaRPr kumimoji="1" lang="zh-CN" altLang="en-US" dirty="0" smtClean="0"/>
          </a:p>
        </p:txBody>
      </p:sp>
    </p:spTree>
    <p:extLst>
      <p:ext uri="{BB962C8B-B14F-4D97-AF65-F5344CB8AC3E}">
        <p14:creationId xmlns:p14="http://schemas.microsoft.com/office/powerpoint/2010/main" val="1939964443"/>
      </p:ext>
    </p:extLst>
  </p:cSld>
  <p:clrMapOvr>
    <a:masterClrMapping/>
  </p:clrMapOvr>
  <p:transition>
    <p:fade thruBlk="1"/>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b="1" dirty="0" smtClean="0">
                <a:solidFill>
                  <a:schemeClr val="tx1"/>
                </a:solidFill>
                <a:ea typeface="Microsoft YaHei" charset="0"/>
                <a:cs typeface="Microsoft YaHei" charset="0"/>
              </a:rPr>
              <a:t>解决</a:t>
            </a:r>
            <a:r>
              <a:rPr kumimoji="1" lang="en-US" altLang="zh-CN" b="1" dirty="0" smtClean="0">
                <a:solidFill>
                  <a:schemeClr val="tx1"/>
                </a:solidFill>
                <a:ea typeface="Microsoft YaHei" charset="0"/>
                <a:cs typeface="Microsoft YaHei" charset="0"/>
              </a:rPr>
              <a:t>IWCCTM</a:t>
            </a:r>
            <a:r>
              <a:rPr kumimoji="1" lang="zh-CN" altLang="en-US" b="1" dirty="0" smtClean="0">
                <a:solidFill>
                  <a:schemeClr val="tx1"/>
                </a:solidFill>
                <a:ea typeface="Microsoft YaHei" charset="0"/>
                <a:cs typeface="Microsoft YaHei" charset="0"/>
              </a:rPr>
              <a:t>问题的近似算法－离线</a:t>
            </a:r>
            <a:endParaRPr kumimoji="1" lang="zh-CN" altLang="en-US" b="1" dirty="0">
              <a:solidFill>
                <a:schemeClr val="tx1"/>
              </a:solidFill>
              <a:ea typeface="Microsoft YaHei" charset="0"/>
              <a:cs typeface="Microsoft YaHei" charset="0"/>
            </a:endParaRPr>
          </a:p>
        </p:txBody>
      </p:sp>
      <p:pic>
        <p:nvPicPr>
          <p:cNvPr id="4" name="内容占位符 3"/>
          <p:cNvPicPr>
            <a:picLocks noGrp="1" noChangeAspect="1"/>
          </p:cNvPicPr>
          <p:nvPr>
            <p:ph sz="quarter" idx="1"/>
          </p:nvPr>
        </p:nvPicPr>
        <p:blipFill>
          <a:blip r:embed="rId2"/>
          <a:stretch>
            <a:fillRect/>
          </a:stretch>
        </p:blipFill>
        <p:spPr>
          <a:xfrm>
            <a:off x="148856" y="1279238"/>
            <a:ext cx="7488609" cy="5578762"/>
          </a:xfrm>
          <a:prstGeom prst="rect">
            <a:avLst/>
          </a:prstGeom>
        </p:spPr>
      </p:pic>
      <mc:AlternateContent xmlns:mc="http://schemas.openxmlformats.org/markup-compatibility/2006" xmlns:a14="http://schemas.microsoft.com/office/drawing/2010/main">
        <mc:Choice Requires="a14">
          <p:sp>
            <p:nvSpPr>
              <p:cNvPr id="7" name="文本框 6"/>
              <p:cNvSpPr txBox="1"/>
              <p:nvPr/>
            </p:nvSpPr>
            <p:spPr>
              <a:xfrm>
                <a:off x="8506047" y="2491131"/>
                <a:ext cx="2892056" cy="5254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zh-CN" altLang="en-US" sz="2800" i="1" smtClean="0">
                          <a:latin typeface="Cambria Math" charset="0"/>
                          <a:ea typeface="Microsoft YaHei" charset="0"/>
                          <a:cs typeface="Microsoft YaHei" charset="0"/>
                        </a:rPr>
                        <m:t>计算每个端口负载</m:t>
                      </m:r>
                    </m:oMath>
                  </m:oMathPara>
                </a14:m>
                <a:endParaRPr kumimoji="1" lang="zh-CN" altLang="en-US" sz="2800" dirty="0">
                  <a:latin typeface="Microsoft YaHei" charset="0"/>
                  <a:ea typeface="Microsoft YaHei" charset="0"/>
                  <a:cs typeface="Microsoft YaHei" charset="0"/>
                </a:endParaRPr>
              </a:p>
            </p:txBody>
          </p:sp>
        </mc:Choice>
        <mc:Fallback xmlns="">
          <p:sp>
            <p:nvSpPr>
              <p:cNvPr id="7" name="文本框 6"/>
              <p:cNvSpPr txBox="1">
                <a:spLocks noRot="1" noChangeAspect="1" noMove="1" noResize="1" noEditPoints="1" noAdjustHandles="1" noChangeArrowheads="1" noChangeShapeType="1" noTextEdit="1"/>
              </p:cNvSpPr>
              <p:nvPr/>
            </p:nvSpPr>
            <p:spPr>
              <a:xfrm>
                <a:off x="8506047" y="2491131"/>
                <a:ext cx="2892056" cy="525400"/>
              </a:xfrm>
              <a:prstGeom prst="rect">
                <a:avLst/>
              </a:prstGeom>
              <a:blipFill rotWithShape="0">
                <a:blip r:embed="rId3"/>
                <a:stretch>
                  <a:fillRect r="-1053"/>
                </a:stretch>
              </a:blipFill>
            </p:spPr>
            <p:txBody>
              <a:bodyPr/>
              <a:lstStyle/>
              <a:p>
                <a:r>
                  <a:rPr lang="zh-CN" altLang="en-US">
                    <a:noFill/>
                  </a:rPr>
                  <a:t> </a:t>
                </a:r>
              </a:p>
            </p:txBody>
          </p:sp>
        </mc:Fallback>
      </mc:AlternateContent>
      <p:sp>
        <p:nvSpPr>
          <p:cNvPr id="8" name="右大括号 7"/>
          <p:cNvSpPr/>
          <p:nvPr/>
        </p:nvSpPr>
        <p:spPr>
          <a:xfrm>
            <a:off x="7637465" y="1871329"/>
            <a:ext cx="868582" cy="1765005"/>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9" name="右大括号 8"/>
          <p:cNvSpPr/>
          <p:nvPr/>
        </p:nvSpPr>
        <p:spPr>
          <a:xfrm>
            <a:off x="7637465" y="3872117"/>
            <a:ext cx="868582" cy="2743202"/>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10" name="文本框 9"/>
          <p:cNvSpPr txBox="1"/>
          <p:nvPr/>
        </p:nvSpPr>
        <p:spPr>
          <a:xfrm>
            <a:off x="8506047" y="4228425"/>
            <a:ext cx="2892056" cy="2246769"/>
          </a:xfrm>
          <a:prstGeom prst="rect">
            <a:avLst/>
          </a:prstGeom>
          <a:noFill/>
        </p:spPr>
        <p:txBody>
          <a:bodyPr wrap="square" rtlCol="0">
            <a:spAutoFit/>
          </a:bodyPr>
          <a:lstStyle/>
          <a:p>
            <a:r>
              <a:rPr kumimoji="1" lang="zh-CN" altLang="en-US" sz="2800" dirty="0" smtClean="0">
                <a:latin typeface="Microsoft YaHei" charset="0"/>
                <a:ea typeface="Microsoft YaHei" charset="0"/>
                <a:cs typeface="Microsoft YaHei" charset="0"/>
              </a:rPr>
              <a:t>先找出负载最重的端口，然后找出最小权重负载比的流组，随后进行下一轮迭代</a:t>
            </a:r>
            <a:endParaRPr kumimoji="1" lang="zh-CN" altLang="en-US" sz="2800" dirty="0">
              <a:latin typeface="Microsoft YaHei" charset="0"/>
              <a:ea typeface="Microsoft YaHei" charset="0"/>
              <a:cs typeface="Microsoft YaHei" charset="0"/>
            </a:endParaRPr>
          </a:p>
        </p:txBody>
      </p:sp>
    </p:spTree>
    <p:extLst>
      <p:ext uri="{BB962C8B-B14F-4D97-AF65-F5344CB8AC3E}">
        <p14:creationId xmlns:p14="http://schemas.microsoft.com/office/powerpoint/2010/main" val="1892430639"/>
      </p:ext>
    </p:extLst>
  </p:cSld>
  <p:clrMapOvr>
    <a:masterClrMapping/>
  </p:clrMapOvr>
  <p:transition>
    <p:fade thruBlk="1"/>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b="1" dirty="0" smtClean="0">
                <a:solidFill>
                  <a:schemeClr val="tx1"/>
                </a:solidFill>
                <a:ea typeface="Microsoft YaHei" charset="0"/>
                <a:cs typeface="Microsoft YaHei" charset="0"/>
              </a:rPr>
              <a:t>离线算法的</a:t>
            </a:r>
            <a:r>
              <a:rPr kumimoji="1" lang="en-US" altLang="zh-CN" b="1" dirty="0" smtClean="0">
                <a:solidFill>
                  <a:schemeClr val="tx1"/>
                </a:solidFill>
                <a:ea typeface="Microsoft YaHei" charset="0"/>
                <a:cs typeface="Microsoft YaHei" charset="0"/>
              </a:rPr>
              <a:t>2</a:t>
            </a:r>
            <a:r>
              <a:rPr kumimoji="1" lang="zh-CN" altLang="en-US" b="1" dirty="0" smtClean="0">
                <a:solidFill>
                  <a:schemeClr val="tx1"/>
                </a:solidFill>
                <a:ea typeface="Microsoft YaHei" charset="0"/>
                <a:cs typeface="Microsoft YaHei" charset="0"/>
              </a:rPr>
              <a:t>－近似分析</a:t>
            </a:r>
            <a:endParaRPr kumimoji="1" lang="zh-CN" altLang="en-US" b="1" dirty="0">
              <a:solidFill>
                <a:schemeClr val="tx1"/>
              </a:solidFill>
              <a:ea typeface="Microsoft YaHei" charset="0"/>
              <a:cs typeface="Microsoft YaHei" charset="0"/>
            </a:endParaRPr>
          </a:p>
        </p:txBody>
      </p:sp>
      <mc:AlternateContent xmlns:mc="http://schemas.openxmlformats.org/markup-compatibility/2006">
        <mc:Choice xmlns:a14="http://schemas.microsoft.com/office/drawing/2010/main" Requires="a14">
          <p:sp>
            <p:nvSpPr>
              <p:cNvPr id="3" name="内容占位符 2"/>
              <p:cNvSpPr>
                <a:spLocks noGrp="1"/>
              </p:cNvSpPr>
              <p:nvPr>
                <p:ph sz="quarter" idx="1"/>
              </p:nvPr>
            </p:nvSpPr>
            <p:spPr/>
            <p:txBody>
              <a:bodyPr/>
              <a:lstStyle/>
              <a:p>
                <a14:m>
                  <m:oMath xmlns:m="http://schemas.openxmlformats.org/officeDocument/2006/math">
                    <m:func>
                      <m:funcPr>
                        <m:ctrlPr>
                          <a:rPr kumimoji="1" lang="en-US" altLang="zh-CN" i="1" smtClean="0">
                            <a:latin typeface="Cambria Math" charset="0"/>
                            <a:ea typeface="Microsoft YaHei" charset="0"/>
                            <a:cs typeface="Microsoft YaHei" charset="0"/>
                          </a:rPr>
                        </m:ctrlPr>
                      </m:funcPr>
                      <m:fName>
                        <m:limLow>
                          <m:limLowPr>
                            <m:ctrlPr>
                              <a:rPr kumimoji="1" lang="en-US" altLang="zh-CN" i="1">
                                <a:latin typeface="Cambria Math" charset="0"/>
                                <a:ea typeface="Microsoft YaHei" charset="0"/>
                                <a:cs typeface="Microsoft YaHei" charset="0"/>
                              </a:rPr>
                            </m:ctrlPr>
                          </m:limLowPr>
                          <m:e>
                            <m:r>
                              <m:rPr>
                                <m:sty m:val="p"/>
                              </m:rPr>
                              <a:rPr kumimoji="1" lang="en-US" altLang="zh-CN">
                                <a:latin typeface="Cambria Math" charset="0"/>
                                <a:ea typeface="Microsoft YaHei" charset="0"/>
                                <a:cs typeface="Microsoft YaHei" charset="0"/>
                              </a:rPr>
                              <m:t>min</m:t>
                            </m:r>
                          </m:e>
                          <m:lim/>
                        </m:limLow>
                      </m:fName>
                      <m:e>
                        <m:nary>
                          <m:naryPr>
                            <m:chr m:val="∑"/>
                            <m:ctrlPr>
                              <a:rPr kumimoji="1" lang="is-IS" altLang="zh-CN" i="1">
                                <a:latin typeface="Cambria Math" charset="0"/>
                                <a:ea typeface="Microsoft YaHei" charset="0"/>
                                <a:cs typeface="Microsoft YaHei" charset="0"/>
                              </a:rPr>
                            </m:ctrlPr>
                          </m:naryPr>
                          <m:sub>
                            <m:r>
                              <m:rPr>
                                <m:brk m:alnAt="23"/>
                              </m:rPr>
                              <a:rPr kumimoji="1" lang="en-US" altLang="zh-CN" i="1">
                                <a:latin typeface="Cambria Math" charset="0"/>
                                <a:ea typeface="Microsoft YaHei" charset="0"/>
                                <a:cs typeface="Microsoft YaHei" charset="0"/>
                              </a:rPr>
                              <m:t>𝑘</m:t>
                            </m:r>
                            <m:r>
                              <a:rPr kumimoji="1" lang="en-US" altLang="zh-CN" i="1">
                                <a:latin typeface="Cambria Math" charset="0"/>
                                <a:ea typeface="Microsoft YaHei" charset="0"/>
                                <a:cs typeface="Microsoft YaHei" charset="0"/>
                              </a:rPr>
                              <m:t>=1</m:t>
                            </m:r>
                          </m:sub>
                          <m:sup>
                            <m:r>
                              <a:rPr kumimoji="1" lang="en-US" altLang="zh-CN" i="1">
                                <a:latin typeface="Cambria Math" charset="0"/>
                                <a:ea typeface="Microsoft YaHei" charset="0"/>
                                <a:cs typeface="Microsoft YaHei" charset="0"/>
                              </a:rPr>
                              <m:t>𝑛</m:t>
                            </m:r>
                          </m:sup>
                          <m:e>
                            <m:sSub>
                              <m:sSubPr>
                                <m:ctrlPr>
                                  <a:rPr kumimoji="1" lang="en-US" altLang="zh-CN" i="1">
                                    <a:latin typeface="Cambria Math" charset="0"/>
                                    <a:ea typeface="Microsoft YaHei" charset="0"/>
                                    <a:cs typeface="Microsoft YaHei" charset="0"/>
                                  </a:rPr>
                                </m:ctrlPr>
                              </m:sSubPr>
                              <m:e>
                                <m:r>
                                  <a:rPr kumimoji="1" lang="en-US" altLang="zh-CN" i="1">
                                    <a:latin typeface="Cambria Math" charset="0"/>
                                    <a:ea typeface="Microsoft YaHei" charset="0"/>
                                    <a:cs typeface="Microsoft YaHei" charset="0"/>
                                  </a:rPr>
                                  <m:t>𝑊</m:t>
                                </m:r>
                              </m:e>
                              <m:sub>
                                <m:r>
                                  <a:rPr kumimoji="1" lang="en-US" altLang="zh-CN" i="1">
                                    <a:latin typeface="Cambria Math" charset="0"/>
                                    <a:ea typeface="Microsoft YaHei" charset="0"/>
                                    <a:cs typeface="Microsoft YaHei" charset="0"/>
                                  </a:rPr>
                                  <m:t>𝑘</m:t>
                                </m:r>
                              </m:sub>
                            </m:sSub>
                            <m:sSub>
                              <m:sSubPr>
                                <m:ctrlPr>
                                  <a:rPr kumimoji="1" lang="en-US" altLang="zh-CN" i="1">
                                    <a:latin typeface="Cambria Math" charset="0"/>
                                    <a:ea typeface="Microsoft YaHei" charset="0"/>
                                    <a:cs typeface="Microsoft YaHei" charset="0"/>
                                  </a:rPr>
                                </m:ctrlPr>
                              </m:sSubPr>
                              <m:e>
                                <m:r>
                                  <a:rPr kumimoji="1" lang="en-US" altLang="zh-CN" i="1">
                                    <a:latin typeface="Cambria Math" charset="0"/>
                                    <a:ea typeface="Microsoft YaHei" charset="0"/>
                                    <a:cs typeface="Microsoft YaHei" charset="0"/>
                                  </a:rPr>
                                  <m:t>𝐶</m:t>
                                </m:r>
                              </m:e>
                              <m:sub>
                                <m:r>
                                  <a:rPr kumimoji="1" lang="en-US" altLang="zh-CN" i="1">
                                    <a:latin typeface="Cambria Math" charset="0"/>
                                    <a:ea typeface="Microsoft YaHei" charset="0"/>
                                    <a:cs typeface="Microsoft YaHei" charset="0"/>
                                  </a:rPr>
                                  <m:t>𝑘</m:t>
                                </m:r>
                              </m:sub>
                            </m:sSub>
                          </m:e>
                        </m:nary>
                      </m:e>
                    </m:func>
                  </m:oMath>
                </a14:m>
                <a:endParaRPr kumimoji="1" lang="zh-CN" altLang="en-US" dirty="0" smtClean="0">
                  <a:ea typeface="Microsoft YaHei" charset="0"/>
                  <a:cs typeface="Microsoft YaHei" charset="0"/>
                </a:endParaRPr>
              </a:p>
              <a:p>
                <a:pPr lvl="1"/>
                <a:r>
                  <a:rPr kumimoji="1" lang="en-US" altLang="zh-CN" dirty="0" err="1" smtClean="0">
                    <a:ea typeface="Microsoft YaHei" charset="0"/>
                    <a:cs typeface="Microsoft YaHei" charset="0"/>
                  </a:rPr>
                  <a:t>s.t.</a:t>
                </a:r>
                <a:r>
                  <a:rPr kumimoji="1" lang="zh-CN" altLang="en-US" dirty="0" smtClean="0">
                    <a:ea typeface="Microsoft YaHei" charset="0"/>
                    <a:cs typeface="Microsoft YaHei" charset="0"/>
                  </a:rPr>
                  <a:t> </a:t>
                </a:r>
                <a14:m>
                  <m:oMath xmlns:m="http://schemas.openxmlformats.org/officeDocument/2006/math">
                    <m:r>
                      <a:rPr kumimoji="1" lang="zh-CN" altLang="en-US" i="1" smtClean="0">
                        <a:latin typeface="Cambria Math" charset="0"/>
                        <a:ea typeface="Microsoft YaHei" charset="0"/>
                        <a:cs typeface="Microsoft YaHei" charset="0"/>
                      </a:rPr>
                      <m:t>∀</m:t>
                    </m:r>
                    <m:r>
                      <a:rPr kumimoji="1" lang="en-US" altLang="zh-CN" b="0" i="1" smtClean="0">
                        <a:latin typeface="Cambria Math" charset="0"/>
                        <a:ea typeface="Microsoft YaHei" charset="0"/>
                        <a:cs typeface="Microsoft YaHei" charset="0"/>
                      </a:rPr>
                      <m:t>𝑗</m:t>
                    </m:r>
                    <m:r>
                      <a:rPr kumimoji="1" lang="en-US" altLang="zh-CN" b="0" i="1" smtClean="0">
                        <a:latin typeface="Cambria Math" charset="0"/>
                        <a:ea typeface="Microsoft YaHei" charset="0"/>
                        <a:cs typeface="Microsoft YaHei" charset="0"/>
                      </a:rPr>
                      <m:t>≤2</m:t>
                    </m:r>
                    <m:r>
                      <a:rPr kumimoji="1" lang="en-US" altLang="zh-CN" b="0" i="1" smtClean="0">
                        <a:latin typeface="Cambria Math" charset="0"/>
                        <a:ea typeface="Microsoft YaHei" charset="0"/>
                        <a:cs typeface="Microsoft YaHei" charset="0"/>
                      </a:rPr>
                      <m:t>𝑚</m:t>
                    </m:r>
                    <m:r>
                      <a:rPr kumimoji="1" lang="en-US" altLang="zh-CN" b="0" i="1" smtClean="0">
                        <a:latin typeface="Cambria Math" charset="0"/>
                        <a:ea typeface="Microsoft YaHei" charset="0"/>
                        <a:cs typeface="Microsoft YaHei" charset="0"/>
                      </a:rPr>
                      <m:t>,</m:t>
                    </m:r>
                    <m:r>
                      <a:rPr kumimoji="1" lang="en-US" altLang="zh-CN" b="0" i="1" smtClean="0">
                        <a:latin typeface="Cambria Math" charset="0"/>
                        <a:ea typeface="Microsoft YaHei" charset="0"/>
                        <a:cs typeface="Microsoft YaHei" charset="0"/>
                      </a:rPr>
                      <m:t>𝑆</m:t>
                    </m:r>
                    <m:r>
                      <a:rPr kumimoji="1" lang="en-US" altLang="zh-CN" b="0" i="1" smtClean="0">
                        <a:latin typeface="Cambria Math" charset="0"/>
                        <a:ea typeface="Microsoft YaHei" charset="0"/>
                        <a:cs typeface="Microsoft YaHei" charset="0"/>
                      </a:rPr>
                      <m:t>∁</m:t>
                    </m:r>
                    <m:r>
                      <a:rPr kumimoji="1" lang="en-US" altLang="zh-CN" b="0" i="1" smtClean="0">
                        <a:latin typeface="Cambria Math" charset="0"/>
                        <a:ea typeface="Microsoft YaHei" charset="0"/>
                        <a:cs typeface="Microsoft YaHei" charset="0"/>
                      </a:rPr>
                      <m:t>𝐹</m:t>
                    </m:r>
                    <m:r>
                      <a:rPr kumimoji="1" lang="en-US" altLang="zh-CN" b="0" i="1" smtClean="0">
                        <a:latin typeface="Cambria Math" charset="0"/>
                        <a:ea typeface="Microsoft YaHei" charset="0"/>
                        <a:cs typeface="Microsoft YaHei" charset="0"/>
                      </a:rPr>
                      <m:t>,</m:t>
                    </m:r>
                    <m:nary>
                      <m:naryPr>
                        <m:chr m:val="∑"/>
                        <m:ctrlPr>
                          <a:rPr kumimoji="1" lang="is-IS" altLang="zh-CN" i="1" smtClean="0">
                            <a:latin typeface="Cambria Math" charset="0"/>
                            <a:ea typeface="Microsoft YaHei" charset="0"/>
                            <a:cs typeface="Microsoft YaHei" charset="0"/>
                          </a:rPr>
                        </m:ctrlPr>
                      </m:naryPr>
                      <m:sub>
                        <m:r>
                          <m:rPr>
                            <m:brk m:alnAt="23"/>
                          </m:rPr>
                          <a:rPr kumimoji="1" lang="en-US" altLang="zh-CN" b="0" i="1" smtClean="0">
                            <a:latin typeface="Cambria Math" charset="0"/>
                            <a:ea typeface="Microsoft YaHei" charset="0"/>
                            <a:cs typeface="Microsoft YaHei" charset="0"/>
                          </a:rPr>
                          <m:t>𝑘</m:t>
                        </m:r>
                        <m:r>
                          <a:rPr kumimoji="1" lang="en-US" altLang="zh-CN" b="0" i="1" smtClean="0">
                            <a:latin typeface="Cambria Math" charset="0"/>
                            <a:ea typeface="Microsoft YaHei" charset="0"/>
                            <a:cs typeface="Microsoft YaHei" charset="0"/>
                          </a:rPr>
                          <m:t>=1</m:t>
                        </m:r>
                      </m:sub>
                      <m:sup>
                        <m:r>
                          <a:rPr kumimoji="1" lang="en-US" altLang="zh-CN" b="0" i="1" smtClean="0">
                            <a:latin typeface="Cambria Math" charset="0"/>
                            <a:ea typeface="Microsoft YaHei" charset="0"/>
                            <a:cs typeface="Microsoft YaHei" charset="0"/>
                          </a:rPr>
                          <m:t>|</m:t>
                        </m:r>
                        <m:r>
                          <a:rPr kumimoji="1" lang="en-US" altLang="zh-CN" b="0" i="1" smtClean="0">
                            <a:latin typeface="Cambria Math" charset="0"/>
                            <a:ea typeface="Microsoft YaHei" charset="0"/>
                            <a:cs typeface="Microsoft YaHei" charset="0"/>
                          </a:rPr>
                          <m:t>𝑆</m:t>
                        </m:r>
                        <m:r>
                          <a:rPr kumimoji="1" lang="en-US" altLang="zh-CN" b="0" i="1" smtClean="0">
                            <a:latin typeface="Cambria Math" charset="0"/>
                            <a:ea typeface="Microsoft YaHei" charset="0"/>
                            <a:cs typeface="Microsoft YaHei" charset="0"/>
                          </a:rPr>
                          <m:t>|</m:t>
                        </m:r>
                      </m:sup>
                      <m:e>
                        <m:sSubSup>
                          <m:sSubSupPr>
                            <m:ctrlPr>
                              <a:rPr kumimoji="1" lang="en-US" altLang="zh-CN" i="1" smtClean="0">
                                <a:latin typeface="Cambria Math" charset="0"/>
                                <a:ea typeface="Microsoft YaHei" charset="0"/>
                                <a:cs typeface="Microsoft YaHei" charset="0"/>
                              </a:rPr>
                            </m:ctrlPr>
                          </m:sSubSupPr>
                          <m:e>
                            <m:r>
                              <a:rPr kumimoji="1" lang="en-US" altLang="zh-CN" b="0" i="1" smtClean="0">
                                <a:latin typeface="Cambria Math" charset="0"/>
                                <a:ea typeface="Microsoft YaHei" charset="0"/>
                                <a:cs typeface="Microsoft YaHei" charset="0"/>
                              </a:rPr>
                              <m:t>𝐿</m:t>
                            </m:r>
                          </m:e>
                          <m:sub>
                            <m:r>
                              <a:rPr kumimoji="1" lang="en-US" altLang="zh-CN" b="0" i="1" smtClean="0">
                                <a:latin typeface="Cambria Math" charset="0"/>
                                <a:ea typeface="Microsoft YaHei" charset="0"/>
                                <a:cs typeface="Microsoft YaHei" charset="0"/>
                              </a:rPr>
                              <m:t>𝑗</m:t>
                            </m:r>
                          </m:sub>
                          <m:sup>
                            <m:r>
                              <a:rPr kumimoji="1" lang="en-US" altLang="zh-CN" b="0" i="1" smtClean="0">
                                <a:latin typeface="Cambria Math" charset="0"/>
                                <a:ea typeface="Microsoft YaHei" charset="0"/>
                                <a:cs typeface="Microsoft YaHei" charset="0"/>
                              </a:rPr>
                              <m:t>(</m:t>
                            </m:r>
                            <m:r>
                              <a:rPr kumimoji="1" lang="en-US" altLang="zh-CN" b="0" i="1" smtClean="0">
                                <a:latin typeface="Cambria Math" charset="0"/>
                                <a:ea typeface="Microsoft YaHei" charset="0"/>
                                <a:cs typeface="Microsoft YaHei" charset="0"/>
                              </a:rPr>
                              <m:t>𝑘</m:t>
                            </m:r>
                            <m:r>
                              <a:rPr kumimoji="1" lang="en-US" altLang="zh-CN" b="0" i="1" smtClean="0">
                                <a:latin typeface="Cambria Math" charset="0"/>
                                <a:ea typeface="Microsoft YaHei" charset="0"/>
                                <a:cs typeface="Microsoft YaHei" charset="0"/>
                              </a:rPr>
                              <m:t>)</m:t>
                            </m:r>
                          </m:sup>
                        </m:sSubSup>
                        <m:sSub>
                          <m:sSubPr>
                            <m:ctrlPr>
                              <a:rPr kumimoji="1" lang="en-US" altLang="zh-CN" b="0" i="1" smtClean="0">
                                <a:latin typeface="Cambria Math" charset="0"/>
                                <a:ea typeface="Microsoft YaHei" charset="0"/>
                                <a:cs typeface="Microsoft YaHei" charset="0"/>
                              </a:rPr>
                            </m:ctrlPr>
                          </m:sSubPr>
                          <m:e>
                            <m:r>
                              <a:rPr kumimoji="1" lang="en-US" altLang="zh-CN" b="0" i="1" smtClean="0">
                                <a:latin typeface="Cambria Math" charset="0"/>
                                <a:ea typeface="Microsoft YaHei" charset="0"/>
                                <a:cs typeface="Microsoft YaHei" charset="0"/>
                              </a:rPr>
                              <m:t>𝐶</m:t>
                            </m:r>
                          </m:e>
                          <m:sub>
                            <m:r>
                              <a:rPr kumimoji="1" lang="en-US" altLang="zh-CN" b="0" i="1" smtClean="0">
                                <a:latin typeface="Cambria Math" charset="0"/>
                                <a:ea typeface="Microsoft YaHei" charset="0"/>
                                <a:cs typeface="Microsoft YaHei" charset="0"/>
                              </a:rPr>
                              <m:t>𝑘</m:t>
                            </m:r>
                          </m:sub>
                        </m:sSub>
                        <m:r>
                          <a:rPr kumimoji="1" lang="zh-CN" altLang="en-US" b="0" i="1" smtClean="0">
                            <a:latin typeface="Cambria Math" charset="0"/>
                            <a:ea typeface="Microsoft YaHei" charset="0"/>
                            <a:cs typeface="Microsoft YaHei" charset="0"/>
                          </a:rPr>
                          <m:t>  </m:t>
                        </m:r>
                        <m:r>
                          <a:rPr kumimoji="1" lang="en-US" altLang="zh-CN" b="0" i="1" smtClean="0">
                            <a:latin typeface="Cambria Math" charset="0"/>
                            <a:ea typeface="Microsoft YaHei" charset="0"/>
                            <a:cs typeface="Microsoft YaHei" charset="0"/>
                          </a:rPr>
                          <m:t>&gt;=</m:t>
                        </m:r>
                        <m:f>
                          <m:fPr>
                            <m:ctrlPr>
                              <a:rPr kumimoji="1" lang="bg-BG" altLang="zh-CN" b="0" i="1" smtClean="0">
                                <a:latin typeface="Cambria Math" charset="0"/>
                                <a:ea typeface="Microsoft YaHei" charset="0"/>
                                <a:cs typeface="Microsoft YaHei" charset="0"/>
                              </a:rPr>
                            </m:ctrlPr>
                          </m:fPr>
                          <m:num>
                            <m:r>
                              <a:rPr kumimoji="1" lang="en-US" altLang="zh-CN" b="0" i="1" smtClean="0">
                                <a:latin typeface="Cambria Math" charset="0"/>
                                <a:ea typeface="Microsoft YaHei" charset="0"/>
                                <a:cs typeface="Microsoft YaHei" charset="0"/>
                              </a:rPr>
                              <m:t>1</m:t>
                            </m:r>
                          </m:num>
                          <m:den>
                            <m:r>
                              <a:rPr kumimoji="1" lang="en-US" altLang="zh-CN" b="0" i="1" smtClean="0">
                                <a:latin typeface="Cambria Math" charset="0"/>
                                <a:ea typeface="Microsoft YaHei" charset="0"/>
                                <a:cs typeface="Microsoft YaHei" charset="0"/>
                              </a:rPr>
                              <m:t>2</m:t>
                            </m:r>
                          </m:den>
                        </m:f>
                      </m:e>
                    </m:nary>
                    <m:nary>
                      <m:naryPr>
                        <m:chr m:val="∑"/>
                        <m:ctrlPr>
                          <a:rPr kumimoji="1" lang="is-IS" altLang="zh-CN" i="1" smtClean="0">
                            <a:latin typeface="Cambria Math" charset="0"/>
                            <a:ea typeface="Microsoft YaHei" charset="0"/>
                            <a:cs typeface="Microsoft YaHei" charset="0"/>
                          </a:rPr>
                        </m:ctrlPr>
                      </m:naryPr>
                      <m:sub>
                        <m:r>
                          <m:rPr>
                            <m:brk m:alnAt="23"/>
                          </m:rPr>
                          <a:rPr kumimoji="1" lang="en-US" altLang="zh-CN" b="0" i="1" smtClean="0">
                            <a:latin typeface="Cambria Math" charset="0"/>
                            <a:ea typeface="Microsoft YaHei" charset="0"/>
                            <a:cs typeface="Microsoft YaHei" charset="0"/>
                          </a:rPr>
                          <m:t>𝑘</m:t>
                        </m:r>
                        <m:r>
                          <a:rPr kumimoji="1" lang="en-US" altLang="zh-CN" b="0" i="1" smtClean="0">
                            <a:latin typeface="Cambria Math" charset="0"/>
                            <a:ea typeface="Microsoft YaHei" charset="0"/>
                            <a:cs typeface="Microsoft YaHei" charset="0"/>
                          </a:rPr>
                          <m:t>=1</m:t>
                        </m:r>
                      </m:sub>
                      <m:sup>
                        <m:r>
                          <a:rPr kumimoji="1" lang="en-US" altLang="zh-CN" b="0" i="1" smtClean="0">
                            <a:latin typeface="Cambria Math" charset="0"/>
                            <a:ea typeface="Microsoft YaHei" charset="0"/>
                            <a:cs typeface="Microsoft YaHei" charset="0"/>
                          </a:rPr>
                          <m:t>|</m:t>
                        </m:r>
                        <m:r>
                          <a:rPr kumimoji="1" lang="en-US" altLang="zh-CN" b="0" i="1" smtClean="0">
                            <a:latin typeface="Cambria Math" charset="0"/>
                            <a:ea typeface="Microsoft YaHei" charset="0"/>
                            <a:cs typeface="Microsoft YaHei" charset="0"/>
                          </a:rPr>
                          <m:t>𝑆</m:t>
                        </m:r>
                        <m:r>
                          <a:rPr kumimoji="1" lang="en-US" altLang="zh-CN" b="0" i="1" smtClean="0">
                            <a:latin typeface="Cambria Math" charset="0"/>
                            <a:ea typeface="Microsoft YaHei" charset="0"/>
                            <a:cs typeface="Microsoft YaHei" charset="0"/>
                          </a:rPr>
                          <m:t>|</m:t>
                        </m:r>
                      </m:sup>
                      <m:e>
                        <m:sSubSup>
                          <m:sSubSupPr>
                            <m:ctrlPr>
                              <a:rPr kumimoji="1" lang="en-US" altLang="zh-CN" i="1" smtClean="0">
                                <a:latin typeface="Cambria Math" charset="0"/>
                                <a:ea typeface="Microsoft YaHei" charset="0"/>
                                <a:cs typeface="Microsoft YaHei" charset="0"/>
                              </a:rPr>
                            </m:ctrlPr>
                          </m:sSubSupPr>
                          <m:e>
                            <m:r>
                              <a:rPr kumimoji="1" lang="en-US" altLang="zh-CN" b="0" i="1" smtClean="0">
                                <a:latin typeface="Cambria Math" charset="0"/>
                                <a:ea typeface="Microsoft YaHei" charset="0"/>
                                <a:cs typeface="Microsoft YaHei" charset="0"/>
                              </a:rPr>
                              <m:t>[</m:t>
                            </m:r>
                            <m:r>
                              <a:rPr kumimoji="1" lang="en-US" altLang="zh-CN" b="0" i="1" smtClean="0">
                                <a:latin typeface="Cambria Math" charset="0"/>
                                <a:ea typeface="Microsoft YaHei" charset="0"/>
                                <a:cs typeface="Microsoft YaHei" charset="0"/>
                              </a:rPr>
                              <m:t>𝐿</m:t>
                            </m:r>
                          </m:e>
                          <m:sub>
                            <m:r>
                              <a:rPr kumimoji="1" lang="en-US" altLang="zh-CN" b="0" i="1" smtClean="0">
                                <a:latin typeface="Cambria Math" charset="0"/>
                                <a:ea typeface="Microsoft YaHei" charset="0"/>
                                <a:cs typeface="Microsoft YaHei" charset="0"/>
                              </a:rPr>
                              <m:t>𝑗</m:t>
                            </m:r>
                          </m:sub>
                          <m:sup>
                            <m:r>
                              <a:rPr kumimoji="1" lang="en-US" altLang="zh-CN" b="0" i="1" smtClean="0">
                                <a:latin typeface="Cambria Math" charset="0"/>
                                <a:ea typeface="Microsoft YaHei" charset="0"/>
                                <a:cs typeface="Microsoft YaHei" charset="0"/>
                              </a:rPr>
                              <m:t>(</m:t>
                            </m:r>
                            <m:r>
                              <a:rPr kumimoji="1" lang="en-US" altLang="zh-CN" b="0" i="1" smtClean="0">
                                <a:latin typeface="Cambria Math" charset="0"/>
                                <a:ea typeface="Microsoft YaHei" charset="0"/>
                                <a:cs typeface="Microsoft YaHei" charset="0"/>
                              </a:rPr>
                              <m:t>𝑘</m:t>
                            </m:r>
                            <m:r>
                              <a:rPr kumimoji="1" lang="en-US" altLang="zh-CN" b="0" i="1" smtClean="0">
                                <a:latin typeface="Cambria Math" charset="0"/>
                                <a:ea typeface="Microsoft YaHei" charset="0"/>
                                <a:cs typeface="Microsoft YaHei" charset="0"/>
                              </a:rPr>
                              <m:t>)</m:t>
                            </m:r>
                          </m:sup>
                        </m:sSubSup>
                        <m:r>
                          <a:rPr kumimoji="1" lang="en-US" altLang="zh-CN" b="0" i="1" smtClean="0">
                            <a:latin typeface="Cambria Math" charset="0"/>
                            <a:ea typeface="Microsoft YaHei" charset="0"/>
                            <a:cs typeface="Microsoft YaHei" charset="0"/>
                          </a:rPr>
                          <m:t>]</m:t>
                        </m:r>
                        <m:r>
                          <a:rPr kumimoji="1" lang="en-US" altLang="zh-CN" b="0" i="1" baseline="30000" smtClean="0">
                            <a:latin typeface="Cambria Math" charset="0"/>
                            <a:ea typeface="Microsoft YaHei" charset="0"/>
                            <a:cs typeface="Microsoft YaHei" charset="0"/>
                          </a:rPr>
                          <m:t>2</m:t>
                        </m:r>
                      </m:e>
                    </m:nary>
                    <m:r>
                      <a:rPr kumimoji="1" lang="en-US" altLang="zh-CN" b="0" i="1" smtClean="0">
                        <a:latin typeface="Cambria Math" charset="0"/>
                        <a:ea typeface="Microsoft YaHei" charset="0"/>
                        <a:cs typeface="Microsoft YaHei" charset="0"/>
                      </a:rPr>
                      <m:t>+</m:t>
                    </m:r>
                    <m:f>
                      <m:fPr>
                        <m:ctrlPr>
                          <a:rPr kumimoji="1" lang="bg-BG" altLang="zh-CN" b="0" i="1" smtClean="0">
                            <a:latin typeface="Cambria Math" charset="0"/>
                            <a:ea typeface="Microsoft YaHei" charset="0"/>
                            <a:cs typeface="Microsoft YaHei" charset="0"/>
                          </a:rPr>
                        </m:ctrlPr>
                      </m:fPr>
                      <m:num>
                        <m:r>
                          <a:rPr kumimoji="1" lang="en-US" altLang="zh-CN" b="0" i="1" smtClean="0">
                            <a:latin typeface="Cambria Math" charset="0"/>
                            <a:ea typeface="Microsoft YaHei" charset="0"/>
                            <a:cs typeface="Microsoft YaHei" charset="0"/>
                          </a:rPr>
                          <m:t>1</m:t>
                        </m:r>
                      </m:num>
                      <m:den>
                        <m:r>
                          <a:rPr kumimoji="1" lang="en-US" altLang="zh-CN" b="0" i="1" smtClean="0">
                            <a:latin typeface="Cambria Math" charset="0"/>
                            <a:ea typeface="Microsoft YaHei" charset="0"/>
                            <a:cs typeface="Microsoft YaHei" charset="0"/>
                          </a:rPr>
                          <m:t>2</m:t>
                        </m:r>
                      </m:den>
                    </m:f>
                    <m:r>
                      <a:rPr kumimoji="1" lang="en-US" altLang="zh-CN" b="0" i="1" smtClean="0">
                        <a:latin typeface="Cambria Math" charset="0"/>
                        <a:ea typeface="Microsoft YaHei" charset="0"/>
                        <a:cs typeface="Microsoft YaHei" charset="0"/>
                      </a:rPr>
                      <m:t>[</m:t>
                    </m:r>
                    <m:nary>
                      <m:naryPr>
                        <m:chr m:val="∑"/>
                        <m:ctrlPr>
                          <a:rPr kumimoji="1" lang="is-IS" altLang="zh-CN" i="1">
                            <a:latin typeface="Cambria Math" charset="0"/>
                            <a:ea typeface="Microsoft YaHei" charset="0"/>
                            <a:cs typeface="Microsoft YaHei" charset="0"/>
                          </a:rPr>
                        </m:ctrlPr>
                      </m:naryPr>
                      <m:sub>
                        <m:r>
                          <m:rPr>
                            <m:brk m:alnAt="23"/>
                          </m:rPr>
                          <a:rPr kumimoji="1" lang="en-US" altLang="zh-CN" i="1">
                            <a:latin typeface="Cambria Math" charset="0"/>
                            <a:ea typeface="Microsoft YaHei" charset="0"/>
                            <a:cs typeface="Microsoft YaHei" charset="0"/>
                          </a:rPr>
                          <m:t>𝑘</m:t>
                        </m:r>
                        <m:r>
                          <a:rPr kumimoji="1" lang="en-US" altLang="zh-CN" i="1">
                            <a:latin typeface="Cambria Math" charset="0"/>
                            <a:ea typeface="Microsoft YaHei" charset="0"/>
                            <a:cs typeface="Microsoft YaHei" charset="0"/>
                          </a:rPr>
                          <m:t>=1</m:t>
                        </m:r>
                      </m:sub>
                      <m:sup>
                        <m:r>
                          <a:rPr kumimoji="1" lang="en-US" altLang="zh-CN" i="1">
                            <a:latin typeface="Cambria Math" charset="0"/>
                            <a:ea typeface="Microsoft YaHei" charset="0"/>
                            <a:cs typeface="Microsoft YaHei" charset="0"/>
                          </a:rPr>
                          <m:t>|</m:t>
                        </m:r>
                        <m:r>
                          <a:rPr kumimoji="1" lang="en-US" altLang="zh-CN" i="1">
                            <a:latin typeface="Cambria Math" charset="0"/>
                            <a:ea typeface="Microsoft YaHei" charset="0"/>
                            <a:cs typeface="Microsoft YaHei" charset="0"/>
                          </a:rPr>
                          <m:t>𝑆</m:t>
                        </m:r>
                        <m:r>
                          <a:rPr kumimoji="1" lang="en-US" altLang="zh-CN" i="1">
                            <a:latin typeface="Cambria Math" charset="0"/>
                            <a:ea typeface="Microsoft YaHei" charset="0"/>
                            <a:cs typeface="Microsoft YaHei" charset="0"/>
                          </a:rPr>
                          <m:t>|</m:t>
                        </m:r>
                      </m:sup>
                      <m:e>
                        <m:sSubSup>
                          <m:sSubSupPr>
                            <m:ctrlPr>
                              <a:rPr kumimoji="1" lang="en-US" altLang="zh-CN" i="1">
                                <a:latin typeface="Cambria Math" charset="0"/>
                                <a:ea typeface="Microsoft YaHei" charset="0"/>
                                <a:cs typeface="Microsoft YaHei" charset="0"/>
                              </a:rPr>
                            </m:ctrlPr>
                          </m:sSubSupPr>
                          <m:e>
                            <m:r>
                              <a:rPr kumimoji="1" lang="en-US" altLang="zh-CN" i="1">
                                <a:latin typeface="Cambria Math" charset="0"/>
                                <a:ea typeface="Microsoft YaHei" charset="0"/>
                                <a:cs typeface="Microsoft YaHei" charset="0"/>
                              </a:rPr>
                              <m:t>𝐿</m:t>
                            </m:r>
                          </m:e>
                          <m:sub>
                            <m:r>
                              <a:rPr kumimoji="1" lang="en-US" altLang="zh-CN" i="1">
                                <a:latin typeface="Cambria Math" charset="0"/>
                                <a:ea typeface="Microsoft YaHei" charset="0"/>
                                <a:cs typeface="Microsoft YaHei" charset="0"/>
                              </a:rPr>
                              <m:t>𝑗</m:t>
                            </m:r>
                          </m:sub>
                          <m:sup>
                            <m:r>
                              <a:rPr kumimoji="1" lang="en-US" altLang="zh-CN" i="1">
                                <a:latin typeface="Cambria Math" charset="0"/>
                                <a:ea typeface="Microsoft YaHei" charset="0"/>
                                <a:cs typeface="Microsoft YaHei" charset="0"/>
                              </a:rPr>
                              <m:t>(</m:t>
                            </m:r>
                            <m:r>
                              <a:rPr kumimoji="1" lang="en-US" altLang="zh-CN" i="1">
                                <a:latin typeface="Cambria Math" charset="0"/>
                                <a:ea typeface="Microsoft YaHei" charset="0"/>
                                <a:cs typeface="Microsoft YaHei" charset="0"/>
                              </a:rPr>
                              <m:t>𝑘</m:t>
                            </m:r>
                            <m:r>
                              <a:rPr kumimoji="1" lang="en-US" altLang="zh-CN" i="1">
                                <a:latin typeface="Cambria Math" charset="0"/>
                                <a:ea typeface="Microsoft YaHei" charset="0"/>
                                <a:cs typeface="Microsoft YaHei" charset="0"/>
                              </a:rPr>
                              <m:t>)</m:t>
                            </m:r>
                          </m:sup>
                        </m:sSubSup>
                        <m:r>
                          <a:rPr kumimoji="1" lang="en-US" altLang="zh-CN" i="1">
                            <a:latin typeface="Cambria Math" charset="0"/>
                            <a:ea typeface="Microsoft YaHei" charset="0"/>
                            <a:cs typeface="Microsoft YaHei" charset="0"/>
                          </a:rPr>
                          <m:t>]</m:t>
                        </m:r>
                        <m:r>
                          <a:rPr kumimoji="1" lang="en-US" altLang="zh-CN" i="1" baseline="30000">
                            <a:latin typeface="Cambria Math" charset="0"/>
                            <a:ea typeface="Microsoft YaHei" charset="0"/>
                            <a:cs typeface="Microsoft YaHei" charset="0"/>
                          </a:rPr>
                          <m:t>2</m:t>
                        </m:r>
                      </m:e>
                    </m:nary>
                  </m:oMath>
                </a14:m>
                <a:endParaRPr kumimoji="1" lang="zh-CN" altLang="en-US" dirty="0" smtClean="0">
                  <a:ea typeface="Microsoft YaHei" charset="0"/>
                  <a:cs typeface="Microsoft YaHei" charset="0"/>
                </a:endParaRPr>
              </a:p>
              <a:p>
                <a:r>
                  <a:rPr kumimoji="1" lang="zh-CN" altLang="en-US" dirty="0" smtClean="0">
                    <a:ea typeface="Microsoft YaHei" charset="0"/>
                    <a:cs typeface="Microsoft YaHei" charset="0"/>
                  </a:rPr>
                  <a:t>对偶函数 </a:t>
                </a:r>
              </a:p>
              <a:p>
                <a:pPr lvl="1"/>
                <a14:m>
                  <m:oMath xmlns:m="http://schemas.openxmlformats.org/officeDocument/2006/math">
                    <m:func>
                      <m:funcPr>
                        <m:ctrlPr>
                          <a:rPr kumimoji="1" lang="en-US" altLang="zh-CN" i="1" smtClean="0">
                            <a:latin typeface="Cambria Math" charset="0"/>
                            <a:ea typeface="Microsoft YaHei" charset="0"/>
                            <a:cs typeface="Microsoft YaHei" charset="0"/>
                          </a:rPr>
                        </m:ctrlPr>
                      </m:funcPr>
                      <m:fName>
                        <m:limLow>
                          <m:limLowPr>
                            <m:ctrlPr>
                              <a:rPr kumimoji="1" lang="en-US" altLang="zh-CN" i="1" smtClean="0">
                                <a:latin typeface="Cambria Math" charset="0"/>
                                <a:ea typeface="Microsoft YaHei" charset="0"/>
                                <a:cs typeface="Microsoft YaHei" charset="0"/>
                              </a:rPr>
                            </m:ctrlPr>
                          </m:limLowPr>
                          <m:e>
                            <m:r>
                              <m:rPr>
                                <m:sty m:val="p"/>
                              </m:rPr>
                              <a:rPr kumimoji="1" lang="en-US" altLang="zh-CN" i="0" smtClean="0">
                                <a:latin typeface="Cambria Math" charset="0"/>
                                <a:ea typeface="Microsoft YaHei" charset="0"/>
                                <a:cs typeface="Microsoft YaHei" charset="0"/>
                              </a:rPr>
                              <m:t>max</m:t>
                            </m:r>
                          </m:e>
                          <m:lim/>
                        </m:limLow>
                      </m:fName>
                      <m:e>
                        <m:nary>
                          <m:naryPr>
                            <m:chr m:val="∑"/>
                            <m:ctrlPr>
                              <a:rPr kumimoji="1" lang="is-IS" altLang="zh-CN" i="1" smtClean="0">
                                <a:latin typeface="Cambria Math" charset="0"/>
                                <a:ea typeface="Microsoft YaHei" charset="0"/>
                                <a:cs typeface="Microsoft YaHei" charset="0"/>
                              </a:rPr>
                            </m:ctrlPr>
                          </m:naryPr>
                          <m:sub>
                            <m:r>
                              <m:rPr>
                                <m:brk m:alnAt="23"/>
                              </m:rPr>
                              <a:rPr kumimoji="1" lang="en-US" altLang="zh-CN" b="0" i="1" smtClean="0">
                                <a:latin typeface="Cambria Math" charset="0"/>
                                <a:ea typeface="Microsoft YaHei" charset="0"/>
                                <a:cs typeface="Microsoft YaHei" charset="0"/>
                              </a:rPr>
                              <m:t>𝑗</m:t>
                            </m:r>
                            <m:r>
                              <a:rPr kumimoji="1" lang="en-US" altLang="zh-CN" b="0" i="1" smtClean="0">
                                <a:latin typeface="Cambria Math" charset="0"/>
                                <a:ea typeface="Microsoft YaHei" charset="0"/>
                                <a:cs typeface="Microsoft YaHei" charset="0"/>
                              </a:rPr>
                              <m:t>=1</m:t>
                            </m:r>
                          </m:sub>
                          <m:sup>
                            <m:r>
                              <a:rPr kumimoji="1" lang="en-US" altLang="zh-CN" b="0" i="1" smtClean="0">
                                <a:latin typeface="Cambria Math" charset="0"/>
                                <a:ea typeface="Microsoft YaHei" charset="0"/>
                                <a:cs typeface="Microsoft YaHei" charset="0"/>
                              </a:rPr>
                              <m:t>2</m:t>
                            </m:r>
                            <m:r>
                              <a:rPr kumimoji="1" lang="en-US" altLang="zh-CN" b="0" i="1" smtClean="0">
                                <a:latin typeface="Cambria Math" charset="0"/>
                                <a:ea typeface="Microsoft YaHei" charset="0"/>
                                <a:cs typeface="Microsoft YaHei" charset="0"/>
                              </a:rPr>
                              <m:t>𝑚</m:t>
                            </m:r>
                          </m:sup>
                          <m:e>
                            <m:nary>
                              <m:naryPr>
                                <m:chr m:val="∑"/>
                                <m:supHide m:val="on"/>
                                <m:ctrlPr>
                                  <a:rPr kumimoji="1" lang="is-IS" altLang="zh-CN" i="1" smtClean="0">
                                    <a:latin typeface="Cambria Math" charset="0"/>
                                    <a:ea typeface="Microsoft YaHei" charset="0"/>
                                    <a:cs typeface="Microsoft YaHei" charset="0"/>
                                  </a:rPr>
                                </m:ctrlPr>
                              </m:naryPr>
                              <m:sub>
                                <m:r>
                                  <m:rPr>
                                    <m:brk m:alnAt="7"/>
                                  </m:rPr>
                                  <a:rPr kumimoji="1" lang="en-US" altLang="zh-CN" b="0" i="1" smtClean="0">
                                    <a:latin typeface="Cambria Math" charset="0"/>
                                    <a:ea typeface="Microsoft YaHei" charset="0"/>
                                    <a:cs typeface="Microsoft YaHei" charset="0"/>
                                  </a:rPr>
                                  <m:t>𝑆</m:t>
                                </m:r>
                                <m:r>
                                  <a:rPr kumimoji="1" lang="en-US" altLang="zh-CN" b="0" i="1" smtClean="0">
                                    <a:latin typeface="Cambria Math" charset="0"/>
                                    <a:ea typeface="Microsoft YaHei" charset="0"/>
                                    <a:cs typeface="Microsoft YaHei" charset="0"/>
                                  </a:rPr>
                                  <m:t>∁</m:t>
                                </m:r>
                                <m:r>
                                  <a:rPr kumimoji="1" lang="en-US" altLang="zh-CN" b="0" i="1" smtClean="0">
                                    <a:latin typeface="Cambria Math" charset="0"/>
                                    <a:ea typeface="Microsoft YaHei" charset="0"/>
                                    <a:cs typeface="Microsoft YaHei" charset="0"/>
                                  </a:rPr>
                                  <m:t>𝐹</m:t>
                                </m:r>
                              </m:sub>
                              <m:sup/>
                              <m:e>
                                <m:r>
                                  <a:rPr kumimoji="1" lang="en-US" altLang="zh-CN" b="0" i="1" smtClean="0">
                                    <a:latin typeface="Cambria Math" charset="0"/>
                                    <a:ea typeface="Microsoft YaHei" charset="0"/>
                                    <a:cs typeface="Microsoft YaHei" charset="0"/>
                                  </a:rPr>
                                  <m:t>{</m:t>
                                </m:r>
                                <m:f>
                                  <m:fPr>
                                    <m:ctrlPr>
                                      <a:rPr kumimoji="1" lang="bg-BG" altLang="zh-CN" b="0" i="1" smtClean="0">
                                        <a:latin typeface="Cambria Math" charset="0"/>
                                        <a:ea typeface="Microsoft YaHei" charset="0"/>
                                        <a:cs typeface="Microsoft YaHei" charset="0"/>
                                      </a:rPr>
                                    </m:ctrlPr>
                                  </m:fPr>
                                  <m:num>
                                    <m:r>
                                      <a:rPr kumimoji="1" lang="en-US" altLang="zh-CN" b="0" i="1" smtClean="0">
                                        <a:latin typeface="Cambria Math" charset="0"/>
                                        <a:ea typeface="Microsoft YaHei" charset="0"/>
                                        <a:cs typeface="Microsoft YaHei" charset="0"/>
                                      </a:rPr>
                                      <m:t>1</m:t>
                                    </m:r>
                                  </m:num>
                                  <m:den>
                                    <m:r>
                                      <a:rPr kumimoji="1" lang="en-US" altLang="zh-CN" b="0" i="1" smtClean="0">
                                        <a:latin typeface="Cambria Math" charset="0"/>
                                        <a:ea typeface="Microsoft YaHei" charset="0"/>
                                        <a:cs typeface="Microsoft YaHei" charset="0"/>
                                      </a:rPr>
                                      <m:t>2</m:t>
                                    </m:r>
                                  </m:den>
                                </m:f>
                                <m:nary>
                                  <m:naryPr>
                                    <m:chr m:val="∑"/>
                                    <m:ctrlPr>
                                      <a:rPr kumimoji="1" lang="is-IS" altLang="zh-CN" b="0" i="1" smtClean="0">
                                        <a:latin typeface="Cambria Math" charset="0"/>
                                        <a:ea typeface="Microsoft YaHei" charset="0"/>
                                        <a:cs typeface="Microsoft YaHei" charset="0"/>
                                      </a:rPr>
                                    </m:ctrlPr>
                                  </m:naryPr>
                                  <m:sub>
                                    <m:r>
                                      <m:rPr>
                                        <m:brk m:alnAt="23"/>
                                      </m:rPr>
                                      <a:rPr kumimoji="1" lang="en-US" altLang="zh-CN" b="0" i="1" smtClean="0">
                                        <a:latin typeface="Cambria Math" charset="0"/>
                                        <a:ea typeface="Microsoft YaHei" charset="0"/>
                                        <a:cs typeface="Microsoft YaHei" charset="0"/>
                                      </a:rPr>
                                      <m:t>𝑘</m:t>
                                    </m:r>
                                    <m:r>
                                      <a:rPr kumimoji="1" lang="en-US" altLang="zh-CN" b="0" i="1" smtClean="0">
                                        <a:latin typeface="Cambria Math" charset="0"/>
                                        <a:ea typeface="Microsoft YaHei" charset="0"/>
                                        <a:cs typeface="Microsoft YaHei" charset="0"/>
                                      </a:rPr>
                                      <m:t>=1</m:t>
                                    </m:r>
                                  </m:sub>
                                  <m:sup>
                                    <m:d>
                                      <m:dPr>
                                        <m:begChr m:val="|"/>
                                        <m:endChr m:val="|"/>
                                        <m:ctrlPr>
                                          <a:rPr kumimoji="1" lang="en-US" altLang="zh-CN" b="0" i="1" smtClean="0">
                                            <a:latin typeface="Cambria Math" charset="0"/>
                                            <a:ea typeface="Microsoft YaHei" charset="0"/>
                                            <a:cs typeface="Microsoft YaHei" charset="0"/>
                                          </a:rPr>
                                        </m:ctrlPr>
                                      </m:dPr>
                                      <m:e>
                                        <m:r>
                                          <a:rPr kumimoji="1" lang="en-US" altLang="zh-CN" b="0" i="1" smtClean="0">
                                            <a:latin typeface="Cambria Math" charset="0"/>
                                            <a:ea typeface="Microsoft YaHei" charset="0"/>
                                            <a:cs typeface="Microsoft YaHei" charset="0"/>
                                          </a:rPr>
                                          <m:t>𝑆</m:t>
                                        </m:r>
                                      </m:e>
                                    </m:d>
                                  </m:sup>
                                  <m:e>
                                    <m:d>
                                      <m:dPr>
                                        <m:begChr m:val="［"/>
                                        <m:endChr m:val="］"/>
                                        <m:ctrlPr>
                                          <a:rPr kumimoji="1" lang="zh-CN" altLang="en-US" b="0" i="1" smtClean="0">
                                            <a:latin typeface="Cambria Math" charset="0"/>
                                            <a:ea typeface="Microsoft YaHei" charset="0"/>
                                            <a:cs typeface="Microsoft YaHei" charset="0"/>
                                          </a:rPr>
                                        </m:ctrlPr>
                                      </m:dPr>
                                      <m:e>
                                        <m:sSubSup>
                                          <m:sSubSupPr>
                                            <m:ctrlPr>
                                              <a:rPr kumimoji="1" lang="en-US" altLang="zh-CN" b="0" i="1" smtClean="0">
                                                <a:latin typeface="Cambria Math" charset="0"/>
                                                <a:ea typeface="Microsoft YaHei" charset="0"/>
                                                <a:cs typeface="Microsoft YaHei" charset="0"/>
                                              </a:rPr>
                                            </m:ctrlPr>
                                          </m:sSubSupPr>
                                          <m:e>
                                            <m:r>
                                              <m:rPr>
                                                <m:sty m:val="p"/>
                                              </m:rPr>
                                              <a:rPr kumimoji="1" lang="en-US" altLang="zh-CN" b="0" i="1" smtClean="0">
                                                <a:latin typeface="Cambria Math" charset="0"/>
                                                <a:ea typeface="Microsoft YaHei" charset="0"/>
                                                <a:cs typeface="Microsoft YaHei" charset="0"/>
                                              </a:rPr>
                                              <m:t>L</m:t>
                                            </m:r>
                                          </m:e>
                                          <m:sub>
                                            <m:r>
                                              <a:rPr kumimoji="1" lang="en-US" altLang="zh-CN" b="0" i="1" smtClean="0">
                                                <a:latin typeface="Cambria Math" charset="0"/>
                                                <a:ea typeface="Microsoft YaHei" charset="0"/>
                                                <a:cs typeface="Microsoft YaHei" charset="0"/>
                                              </a:rPr>
                                              <m:t>𝑗</m:t>
                                            </m:r>
                                          </m:sub>
                                          <m:sup>
                                            <m:d>
                                              <m:dPr>
                                                <m:ctrlPr>
                                                  <a:rPr kumimoji="1" lang="en-US" altLang="zh-CN" b="0" i="1" smtClean="0">
                                                    <a:latin typeface="Cambria Math" charset="0"/>
                                                    <a:ea typeface="Microsoft YaHei" charset="0"/>
                                                    <a:cs typeface="Microsoft YaHei" charset="0"/>
                                                  </a:rPr>
                                                </m:ctrlPr>
                                              </m:dPr>
                                              <m:e>
                                                <m:r>
                                                  <a:rPr kumimoji="1" lang="en-US" altLang="zh-CN" b="0" i="1" smtClean="0">
                                                    <a:latin typeface="Cambria Math" charset="0"/>
                                                    <a:ea typeface="Microsoft YaHei" charset="0"/>
                                                    <a:cs typeface="Microsoft YaHei" charset="0"/>
                                                  </a:rPr>
                                                  <m:t>𝑘</m:t>
                                                </m:r>
                                              </m:e>
                                            </m:d>
                                          </m:sup>
                                        </m:sSubSup>
                                      </m:e>
                                    </m:d>
                                    <m:r>
                                      <a:rPr kumimoji="1" lang="en-US" altLang="zh-CN" b="0" i="1" baseline="30000" smtClean="0">
                                        <a:latin typeface="Cambria Math" charset="0"/>
                                        <a:ea typeface="Microsoft YaHei" charset="0"/>
                                        <a:cs typeface="Microsoft YaHei" charset="0"/>
                                      </a:rPr>
                                      <m:t>2</m:t>
                                    </m:r>
                                    <m:r>
                                      <a:rPr kumimoji="1" lang="zh-CN" altLang="en-US" b="0" i="1" smtClean="0">
                                        <a:latin typeface="Cambria Math" charset="0"/>
                                        <a:ea typeface="Microsoft YaHei" charset="0"/>
                                        <a:cs typeface="Microsoft YaHei" charset="0"/>
                                      </a:rPr>
                                      <m:t> </m:t>
                                    </m:r>
                                  </m:e>
                                </m:nary>
                                <m:r>
                                  <a:rPr kumimoji="1" lang="en-US" altLang="zh-CN" b="0" i="1" smtClean="0">
                                    <a:latin typeface="Cambria Math" charset="0"/>
                                    <a:ea typeface="Microsoft YaHei" charset="0"/>
                                    <a:cs typeface="Microsoft YaHei" charset="0"/>
                                  </a:rPr>
                                  <m:t>+</m:t>
                                </m:r>
                                <m:f>
                                  <m:fPr>
                                    <m:ctrlPr>
                                      <a:rPr kumimoji="1" lang="bg-BG" altLang="zh-CN" b="0" i="1" smtClean="0">
                                        <a:latin typeface="Cambria Math" charset="0"/>
                                        <a:ea typeface="Microsoft YaHei" charset="0"/>
                                        <a:cs typeface="Microsoft YaHei" charset="0"/>
                                      </a:rPr>
                                    </m:ctrlPr>
                                  </m:fPr>
                                  <m:num>
                                    <m:r>
                                      <a:rPr kumimoji="1" lang="en-US" altLang="zh-CN" b="0" i="1" smtClean="0">
                                        <a:latin typeface="Cambria Math" charset="0"/>
                                        <a:ea typeface="Microsoft YaHei" charset="0"/>
                                        <a:cs typeface="Microsoft YaHei" charset="0"/>
                                      </a:rPr>
                                      <m:t>1</m:t>
                                    </m:r>
                                  </m:num>
                                  <m:den>
                                    <m:r>
                                      <a:rPr kumimoji="1" lang="en-US" altLang="zh-CN" b="0" i="1" smtClean="0">
                                        <a:latin typeface="Cambria Math" charset="0"/>
                                        <a:ea typeface="Microsoft YaHei" charset="0"/>
                                        <a:cs typeface="Microsoft YaHei" charset="0"/>
                                      </a:rPr>
                                      <m:t>2</m:t>
                                    </m:r>
                                  </m:den>
                                </m:f>
                                <m:d>
                                  <m:dPr>
                                    <m:begChr m:val="["/>
                                    <m:endChr m:val="]"/>
                                    <m:ctrlPr>
                                      <a:rPr kumimoji="1" lang="en-US" altLang="zh-CN" b="0" i="1" smtClean="0">
                                        <a:latin typeface="Cambria Math" charset="0"/>
                                        <a:ea typeface="Microsoft YaHei" charset="0"/>
                                        <a:cs typeface="Microsoft YaHei" charset="0"/>
                                      </a:rPr>
                                    </m:ctrlPr>
                                  </m:dPr>
                                  <m:e>
                                    <m:nary>
                                      <m:naryPr>
                                        <m:chr m:val="∑"/>
                                        <m:ctrlPr>
                                          <a:rPr kumimoji="1" lang="is-IS" altLang="zh-CN" b="0" i="1" smtClean="0">
                                            <a:latin typeface="Cambria Math" charset="0"/>
                                            <a:ea typeface="Microsoft YaHei" charset="0"/>
                                            <a:cs typeface="Microsoft YaHei" charset="0"/>
                                          </a:rPr>
                                        </m:ctrlPr>
                                      </m:naryPr>
                                      <m:sub>
                                        <m:r>
                                          <m:rPr>
                                            <m:brk m:alnAt="23"/>
                                          </m:rPr>
                                          <a:rPr kumimoji="1" lang="en-US" altLang="zh-CN" b="0" i="1" smtClean="0">
                                            <a:latin typeface="Cambria Math" charset="0"/>
                                            <a:ea typeface="Microsoft YaHei" charset="0"/>
                                            <a:cs typeface="Microsoft YaHei" charset="0"/>
                                          </a:rPr>
                                          <m:t>𝑘</m:t>
                                        </m:r>
                                        <m:r>
                                          <a:rPr kumimoji="1" lang="en-US" altLang="zh-CN" b="0" i="1" smtClean="0">
                                            <a:latin typeface="Cambria Math" charset="0"/>
                                            <a:ea typeface="Microsoft YaHei" charset="0"/>
                                            <a:cs typeface="Microsoft YaHei" charset="0"/>
                                          </a:rPr>
                                          <m:t>=1</m:t>
                                        </m:r>
                                      </m:sub>
                                      <m:sup>
                                        <m:r>
                                          <a:rPr kumimoji="1" lang="en-US" altLang="zh-CN" b="0" i="1" smtClean="0">
                                            <a:latin typeface="Cambria Math" charset="0"/>
                                            <a:ea typeface="Microsoft YaHei" charset="0"/>
                                            <a:cs typeface="Microsoft YaHei" charset="0"/>
                                          </a:rPr>
                                          <m:t>|</m:t>
                                        </m:r>
                                        <m:r>
                                          <a:rPr kumimoji="1" lang="en-US" altLang="zh-CN" b="0" i="1" smtClean="0">
                                            <a:latin typeface="Cambria Math" charset="0"/>
                                            <a:ea typeface="Microsoft YaHei" charset="0"/>
                                            <a:cs typeface="Microsoft YaHei" charset="0"/>
                                          </a:rPr>
                                          <m:t>𝑆</m:t>
                                        </m:r>
                                        <m:r>
                                          <a:rPr kumimoji="1" lang="en-US" altLang="zh-CN" b="0" i="1" smtClean="0">
                                            <a:latin typeface="Cambria Math" charset="0"/>
                                            <a:ea typeface="Microsoft YaHei" charset="0"/>
                                            <a:cs typeface="Microsoft YaHei" charset="0"/>
                                          </a:rPr>
                                          <m:t>|</m:t>
                                        </m:r>
                                      </m:sup>
                                      <m:e>
                                        <m:sSubSup>
                                          <m:sSubSupPr>
                                            <m:ctrlPr>
                                              <a:rPr kumimoji="1" lang="en-US" altLang="zh-CN" b="0" i="1" smtClean="0">
                                                <a:latin typeface="Cambria Math" charset="0"/>
                                                <a:ea typeface="Microsoft YaHei" charset="0"/>
                                                <a:cs typeface="Microsoft YaHei" charset="0"/>
                                              </a:rPr>
                                            </m:ctrlPr>
                                          </m:sSubSupPr>
                                          <m:e>
                                            <m:r>
                                              <a:rPr kumimoji="1" lang="en-US" altLang="zh-CN" b="0" i="1" smtClean="0">
                                                <a:latin typeface="Cambria Math" charset="0"/>
                                                <a:ea typeface="Microsoft YaHei" charset="0"/>
                                                <a:cs typeface="Microsoft YaHei" charset="0"/>
                                              </a:rPr>
                                              <m:t>𝐿</m:t>
                                            </m:r>
                                          </m:e>
                                          <m:sub>
                                            <m:r>
                                              <a:rPr kumimoji="1" lang="en-US" altLang="zh-CN" b="0" i="1" smtClean="0">
                                                <a:latin typeface="Cambria Math" charset="0"/>
                                                <a:ea typeface="Microsoft YaHei" charset="0"/>
                                                <a:cs typeface="Microsoft YaHei" charset="0"/>
                                              </a:rPr>
                                              <m:t>𝑗</m:t>
                                            </m:r>
                                          </m:sub>
                                          <m:sup>
                                            <m:r>
                                              <a:rPr kumimoji="1" lang="en-US" altLang="zh-CN" b="0" i="1" smtClean="0">
                                                <a:latin typeface="Cambria Math" charset="0"/>
                                                <a:ea typeface="Microsoft YaHei" charset="0"/>
                                                <a:cs typeface="Microsoft YaHei" charset="0"/>
                                              </a:rPr>
                                              <m:t>(</m:t>
                                            </m:r>
                                            <m:r>
                                              <a:rPr kumimoji="1" lang="en-US" altLang="zh-CN" b="0" i="1" smtClean="0">
                                                <a:latin typeface="Cambria Math" charset="0"/>
                                                <a:ea typeface="Microsoft YaHei" charset="0"/>
                                                <a:cs typeface="Microsoft YaHei" charset="0"/>
                                              </a:rPr>
                                              <m:t>𝑘</m:t>
                                            </m:r>
                                            <m:r>
                                              <a:rPr kumimoji="1" lang="en-US" altLang="zh-CN" b="0" i="1" smtClean="0">
                                                <a:latin typeface="Cambria Math" charset="0"/>
                                                <a:ea typeface="Microsoft YaHei" charset="0"/>
                                                <a:cs typeface="Microsoft YaHei" charset="0"/>
                                              </a:rPr>
                                              <m:t>)</m:t>
                                            </m:r>
                                          </m:sup>
                                        </m:sSubSup>
                                      </m:e>
                                    </m:nary>
                                  </m:e>
                                </m:d>
                                <m:r>
                                  <a:rPr kumimoji="1" lang="en-US" altLang="zh-CN" b="0" i="1" baseline="30000" smtClean="0">
                                    <a:latin typeface="Cambria Math" charset="0"/>
                                    <a:ea typeface="Microsoft YaHei" charset="0"/>
                                    <a:cs typeface="Microsoft YaHei" charset="0"/>
                                  </a:rPr>
                                  <m:t>2</m:t>
                                </m:r>
                                <m:r>
                                  <a:rPr kumimoji="1" lang="zh-CN" altLang="en-US" b="0" i="1" smtClean="0">
                                    <a:latin typeface="Cambria Math" charset="0"/>
                                    <a:ea typeface="Microsoft YaHei" charset="0"/>
                                    <a:cs typeface="Microsoft YaHei" charset="0"/>
                                  </a:rPr>
                                  <m:t>｝</m:t>
                                </m:r>
                              </m:e>
                            </m:nary>
                          </m:e>
                        </m:nary>
                      </m:e>
                    </m:func>
                  </m:oMath>
                </a14:m>
                <a:endParaRPr kumimoji="1" lang="zh-CN" altLang="en-US" dirty="0" smtClean="0">
                  <a:ea typeface="Microsoft YaHei" charset="0"/>
                  <a:cs typeface="Microsoft YaHei" charset="0"/>
                </a:endParaRPr>
              </a:p>
              <a:p>
                <a:pPr lvl="1"/>
                <a:r>
                  <a:rPr kumimoji="1" lang="en-US" altLang="zh-CN" dirty="0" err="1" smtClean="0">
                    <a:ea typeface="Microsoft YaHei" charset="0"/>
                    <a:cs typeface="Microsoft YaHei" charset="0"/>
                  </a:rPr>
                  <a:t>s.t.</a:t>
                </a:r>
                <a:r>
                  <a:rPr kumimoji="1" lang="zh-CN" altLang="en-US" dirty="0" smtClean="0">
                    <a:ea typeface="Microsoft YaHei" charset="0"/>
                    <a:cs typeface="Microsoft YaHei" charset="0"/>
                  </a:rPr>
                  <a:t> </a:t>
                </a:r>
                <a:r>
                  <a:rPr kumimoji="1" lang="en-US" altLang="zh-CN" dirty="0">
                    <a:ea typeface="Microsoft YaHei" charset="0"/>
                    <a:cs typeface="Microsoft YaHei" charset="0"/>
                  </a:rPr>
                  <a:t>.</a:t>
                </a:r>
                <a:r>
                  <a:rPr kumimoji="1" lang="zh-CN" altLang="en-US" dirty="0">
                    <a:ea typeface="Microsoft YaHei" charset="0"/>
                    <a:cs typeface="Microsoft YaHei" charset="0"/>
                  </a:rPr>
                  <a:t> </a:t>
                </a:r>
                <a14:m>
                  <m:oMath xmlns:m="http://schemas.openxmlformats.org/officeDocument/2006/math">
                    <m:r>
                      <a:rPr kumimoji="1" lang="zh-CN" altLang="en-US" i="1">
                        <a:latin typeface="Cambria Math" charset="0"/>
                        <a:ea typeface="Microsoft YaHei" charset="0"/>
                        <a:cs typeface="Microsoft YaHei" charset="0"/>
                      </a:rPr>
                      <m:t>∀</m:t>
                    </m:r>
                    <m:r>
                      <a:rPr kumimoji="1" lang="en-US" altLang="zh-CN" b="0" i="1" smtClean="0">
                        <a:latin typeface="Cambria Math" charset="0"/>
                        <a:ea typeface="Microsoft YaHei" charset="0"/>
                        <a:cs typeface="Microsoft YaHei" charset="0"/>
                      </a:rPr>
                      <m:t>𝑘</m:t>
                    </m:r>
                    <m:r>
                      <a:rPr kumimoji="1" lang="en-US" altLang="zh-CN" i="1">
                        <a:latin typeface="Cambria Math" charset="0"/>
                        <a:ea typeface="Microsoft YaHei" charset="0"/>
                        <a:cs typeface="Microsoft YaHei" charset="0"/>
                      </a:rPr>
                      <m:t>≤</m:t>
                    </m:r>
                    <m:r>
                      <a:rPr kumimoji="1" lang="en-US" altLang="zh-CN" b="0" i="1" smtClean="0">
                        <a:latin typeface="Cambria Math" charset="0"/>
                        <a:ea typeface="Microsoft YaHei" charset="0"/>
                        <a:cs typeface="Microsoft YaHei" charset="0"/>
                      </a:rPr>
                      <m:t>𝑛</m:t>
                    </m:r>
                    <m:r>
                      <a:rPr kumimoji="1" lang="en-US" altLang="zh-CN" b="0" i="1" smtClean="0">
                        <a:latin typeface="Cambria Math" charset="0"/>
                        <a:ea typeface="Microsoft YaHei" charset="0"/>
                        <a:cs typeface="Microsoft YaHei" charset="0"/>
                      </a:rPr>
                      <m:t>:</m:t>
                    </m:r>
                    <m:nary>
                      <m:naryPr>
                        <m:chr m:val="∑"/>
                        <m:ctrlPr>
                          <a:rPr kumimoji="1" lang="is-IS" altLang="zh-CN" b="0" i="1" smtClean="0">
                            <a:latin typeface="Cambria Math" charset="0"/>
                            <a:ea typeface="Microsoft YaHei" charset="0"/>
                            <a:cs typeface="Microsoft YaHei" charset="0"/>
                          </a:rPr>
                        </m:ctrlPr>
                      </m:naryPr>
                      <m:sub>
                        <m:r>
                          <m:rPr>
                            <m:brk m:alnAt="23"/>
                          </m:rPr>
                          <a:rPr kumimoji="1" lang="en-US" altLang="zh-CN" b="0" i="1" smtClean="0">
                            <a:latin typeface="Cambria Math" charset="0"/>
                            <a:ea typeface="Microsoft YaHei" charset="0"/>
                            <a:cs typeface="Microsoft YaHei" charset="0"/>
                          </a:rPr>
                          <m:t>𝑗</m:t>
                        </m:r>
                        <m:r>
                          <a:rPr kumimoji="1" lang="en-US" altLang="zh-CN" b="0" i="1" smtClean="0">
                            <a:latin typeface="Cambria Math" charset="0"/>
                            <a:ea typeface="Microsoft YaHei" charset="0"/>
                            <a:cs typeface="Microsoft YaHei" charset="0"/>
                          </a:rPr>
                          <m:t>=1</m:t>
                        </m:r>
                      </m:sub>
                      <m:sup>
                        <m:r>
                          <a:rPr kumimoji="1" lang="en-US" altLang="zh-CN" b="0" i="1" smtClean="0">
                            <a:latin typeface="Cambria Math" charset="0"/>
                            <a:ea typeface="Microsoft YaHei" charset="0"/>
                            <a:cs typeface="Microsoft YaHei" charset="0"/>
                          </a:rPr>
                          <m:t>2</m:t>
                        </m:r>
                        <m:r>
                          <a:rPr kumimoji="1" lang="en-US" altLang="zh-CN" b="0" i="1" smtClean="0">
                            <a:latin typeface="Cambria Math" charset="0"/>
                            <a:ea typeface="Microsoft YaHei" charset="0"/>
                            <a:cs typeface="Microsoft YaHei" charset="0"/>
                          </a:rPr>
                          <m:t>𝑚</m:t>
                        </m:r>
                      </m:sup>
                      <m:e>
                        <m:sSubSup>
                          <m:sSubSupPr>
                            <m:ctrlPr>
                              <a:rPr kumimoji="1" lang="en-US" altLang="zh-CN" b="0" i="1" smtClean="0">
                                <a:latin typeface="Cambria Math" charset="0"/>
                                <a:ea typeface="Microsoft YaHei" charset="0"/>
                                <a:cs typeface="Microsoft YaHei" charset="0"/>
                              </a:rPr>
                            </m:ctrlPr>
                          </m:sSubSupPr>
                          <m:e>
                            <m:r>
                              <a:rPr kumimoji="1" lang="en-US" altLang="zh-CN" b="0" i="1" smtClean="0">
                                <a:latin typeface="Cambria Math" charset="0"/>
                                <a:ea typeface="Microsoft YaHei" charset="0"/>
                                <a:cs typeface="Microsoft YaHei" charset="0"/>
                              </a:rPr>
                              <m:t>𝐿</m:t>
                            </m:r>
                          </m:e>
                          <m:sub>
                            <m:r>
                              <a:rPr kumimoji="1" lang="en-US" altLang="zh-CN" b="0" i="1" smtClean="0">
                                <a:latin typeface="Cambria Math" charset="0"/>
                                <a:ea typeface="Microsoft YaHei" charset="0"/>
                                <a:cs typeface="Microsoft YaHei" charset="0"/>
                              </a:rPr>
                              <m:t>𝑗</m:t>
                            </m:r>
                          </m:sub>
                          <m:sup>
                            <m:d>
                              <m:dPr>
                                <m:ctrlPr>
                                  <a:rPr kumimoji="1" lang="en-US" altLang="zh-CN" b="0" i="1" smtClean="0">
                                    <a:latin typeface="Cambria Math" charset="0"/>
                                    <a:ea typeface="Microsoft YaHei" charset="0"/>
                                    <a:cs typeface="Microsoft YaHei" charset="0"/>
                                  </a:rPr>
                                </m:ctrlPr>
                              </m:dPr>
                              <m:e>
                                <m:r>
                                  <a:rPr kumimoji="1" lang="en-US" altLang="zh-CN" b="0" i="1" smtClean="0">
                                    <a:latin typeface="Cambria Math" charset="0"/>
                                    <a:ea typeface="Microsoft YaHei" charset="0"/>
                                    <a:cs typeface="Microsoft YaHei" charset="0"/>
                                  </a:rPr>
                                  <m:t>𝑘</m:t>
                                </m:r>
                              </m:e>
                            </m:d>
                          </m:sup>
                        </m:sSubSup>
                        <m:nary>
                          <m:naryPr>
                            <m:chr m:val="∑"/>
                            <m:ctrlPr>
                              <a:rPr kumimoji="1" lang="is-IS" altLang="zh-CN" b="0" i="1" smtClean="0">
                                <a:latin typeface="Cambria Math" charset="0"/>
                                <a:ea typeface="Microsoft YaHei" charset="0"/>
                                <a:cs typeface="Microsoft YaHei" charset="0"/>
                              </a:rPr>
                            </m:ctrlPr>
                          </m:naryPr>
                          <m:sub>
                            <m:r>
                              <m:rPr>
                                <m:brk m:alnAt="23"/>
                              </m:rPr>
                              <a:rPr kumimoji="1" lang="en-US" altLang="zh-CN" b="0" i="1" smtClean="0">
                                <a:latin typeface="Cambria Math" charset="0"/>
                                <a:ea typeface="Microsoft YaHei" charset="0"/>
                                <a:cs typeface="Microsoft YaHei" charset="0"/>
                              </a:rPr>
                              <m:t>𝑆</m:t>
                            </m:r>
                            <m:r>
                              <a:rPr kumimoji="1" lang="en-US" altLang="zh-CN" b="0" i="1" smtClean="0">
                                <a:latin typeface="Cambria Math" charset="0"/>
                                <a:ea typeface="Microsoft YaHei" charset="0"/>
                                <a:cs typeface="Microsoft YaHei" charset="0"/>
                              </a:rPr>
                              <m:t>∁</m:t>
                            </m:r>
                            <m:r>
                              <a:rPr kumimoji="1" lang="en-US" altLang="zh-CN" b="0" i="1" smtClean="0">
                                <a:latin typeface="Cambria Math" charset="0"/>
                                <a:ea typeface="Microsoft YaHei" charset="0"/>
                                <a:cs typeface="Microsoft YaHei" charset="0"/>
                              </a:rPr>
                              <m:t>𝐹</m:t>
                            </m:r>
                            <m:r>
                              <a:rPr kumimoji="1" lang="en-US" altLang="zh-CN" b="0" i="1" smtClean="0">
                                <a:latin typeface="Cambria Math" charset="0"/>
                                <a:ea typeface="Microsoft YaHei" charset="0"/>
                                <a:cs typeface="Microsoft YaHei" charset="0"/>
                              </a:rPr>
                              <m:t>:</m:t>
                            </m:r>
                            <m:r>
                              <a:rPr kumimoji="1" lang="en-US" altLang="zh-CN" b="0" i="1" smtClean="0">
                                <a:latin typeface="Cambria Math" charset="0"/>
                                <a:ea typeface="Microsoft YaHei" charset="0"/>
                                <a:cs typeface="Microsoft YaHei" charset="0"/>
                              </a:rPr>
                              <m:t>𝑘</m:t>
                            </m:r>
                            <m:r>
                              <a:rPr kumimoji="1" lang="en-US" altLang="zh-CN" b="0" i="1" smtClean="0">
                                <a:latin typeface="Cambria Math" charset="0"/>
                                <a:ea typeface="Microsoft YaHei" charset="0"/>
                                <a:cs typeface="Microsoft YaHei" charset="0"/>
                              </a:rPr>
                              <m:t>=1</m:t>
                            </m:r>
                          </m:sub>
                          <m:sup>
                            <m:d>
                              <m:dPr>
                                <m:begChr m:val="|"/>
                                <m:endChr m:val="|"/>
                                <m:ctrlPr>
                                  <a:rPr kumimoji="1" lang="en-US" altLang="zh-CN" b="0" i="1" smtClean="0">
                                    <a:latin typeface="Cambria Math" charset="0"/>
                                    <a:ea typeface="Microsoft YaHei" charset="0"/>
                                    <a:cs typeface="Microsoft YaHei" charset="0"/>
                                  </a:rPr>
                                </m:ctrlPr>
                              </m:dPr>
                              <m:e>
                                <m:r>
                                  <a:rPr kumimoji="1" lang="en-US" altLang="zh-CN" b="0" i="1" smtClean="0">
                                    <a:latin typeface="Cambria Math" charset="0"/>
                                    <a:ea typeface="Microsoft YaHei" charset="0"/>
                                    <a:cs typeface="Microsoft YaHei" charset="0"/>
                                  </a:rPr>
                                  <m:t>𝑆</m:t>
                                </m:r>
                              </m:e>
                            </m:d>
                          </m:sup>
                          <m:e>
                            <m:sSubSup>
                              <m:sSubSupPr>
                                <m:ctrlPr>
                                  <a:rPr kumimoji="1" lang="en-US" altLang="zh-CN" b="0" i="1" smtClean="0">
                                    <a:latin typeface="Cambria Math" charset="0"/>
                                    <a:ea typeface="Microsoft YaHei" charset="0"/>
                                    <a:cs typeface="Microsoft YaHei" charset="0"/>
                                  </a:rPr>
                                </m:ctrlPr>
                              </m:sSubSupPr>
                              <m:e>
                                <m:r>
                                  <a:rPr kumimoji="1" lang="en-US" altLang="zh-CN" b="0" i="1" smtClean="0">
                                    <a:latin typeface="Cambria Math" charset="0"/>
                                    <a:ea typeface="Microsoft YaHei" charset="0"/>
                                    <a:cs typeface="Microsoft YaHei" charset="0"/>
                                  </a:rPr>
                                  <m:t>𝑦</m:t>
                                </m:r>
                              </m:e>
                              <m:sub>
                                <m:r>
                                  <a:rPr kumimoji="1" lang="en-US" altLang="zh-CN" b="0" i="1" smtClean="0">
                                    <a:latin typeface="Cambria Math" charset="0"/>
                                    <a:ea typeface="Microsoft YaHei" charset="0"/>
                                    <a:cs typeface="Microsoft YaHei" charset="0"/>
                                  </a:rPr>
                                  <m:t>𝑗</m:t>
                                </m:r>
                              </m:sub>
                              <m:sup>
                                <m:r>
                                  <a:rPr kumimoji="1" lang="en-US" altLang="zh-CN" b="0" i="1" smtClean="0">
                                    <a:latin typeface="Cambria Math" charset="0"/>
                                    <a:ea typeface="Microsoft YaHei" charset="0"/>
                                    <a:cs typeface="Microsoft YaHei" charset="0"/>
                                  </a:rPr>
                                  <m:t>𝑆</m:t>
                                </m:r>
                              </m:sup>
                            </m:sSubSup>
                            <m:r>
                              <a:rPr kumimoji="1" lang="en-US" altLang="zh-CN" b="0" i="1" smtClean="0">
                                <a:latin typeface="Cambria Math" charset="0"/>
                                <a:ea typeface="Microsoft YaHei" charset="0"/>
                                <a:cs typeface="Microsoft YaHei" charset="0"/>
                              </a:rPr>
                              <m:t>=</m:t>
                            </m:r>
                            <m:r>
                              <a:rPr kumimoji="1" lang="en-US" altLang="zh-CN" b="0" i="1" smtClean="0">
                                <a:latin typeface="Cambria Math" charset="0"/>
                                <a:ea typeface="Microsoft YaHei" charset="0"/>
                                <a:cs typeface="Microsoft YaHei" charset="0"/>
                              </a:rPr>
                              <m:t>𝑤𝑘</m:t>
                            </m:r>
                          </m:e>
                        </m:nary>
                      </m:e>
                    </m:nary>
                  </m:oMath>
                </a14:m>
                <a:endParaRPr kumimoji="1" lang="zh-CN" altLang="en-US" b="0" dirty="0" smtClean="0">
                  <a:ea typeface="Microsoft YaHei" charset="0"/>
                  <a:cs typeface="Microsoft YaHei" charset="0"/>
                </a:endParaRPr>
              </a:p>
              <a:p>
                <a:pPr lvl="1"/>
                <a:r>
                  <a:rPr kumimoji="1" lang="zh-CN" altLang="en-US" dirty="0" smtClean="0">
                    <a:ea typeface="Microsoft YaHei" charset="0"/>
                    <a:cs typeface="Microsoft YaHei" charset="0"/>
                  </a:rPr>
                  <a:t> </a:t>
                </a:r>
                <a14:m>
                  <m:oMath xmlns:m="http://schemas.openxmlformats.org/officeDocument/2006/math">
                    <m:r>
                      <a:rPr kumimoji="1" lang="zh-CN" altLang="en-US" i="1">
                        <a:latin typeface="Cambria Math" charset="0"/>
                        <a:ea typeface="Microsoft YaHei" charset="0"/>
                        <a:cs typeface="Microsoft YaHei" charset="0"/>
                      </a:rPr>
                      <m:t>∀</m:t>
                    </m:r>
                  </m:oMath>
                </a14:m>
                <a:r>
                  <a:rPr kumimoji="1" lang="zh-CN" altLang="en-US" dirty="0" smtClean="0">
                    <a:ea typeface="Microsoft YaHei" charset="0"/>
                    <a:cs typeface="Microsoft YaHei" charset="0"/>
                  </a:rPr>
                  <a:t> </a:t>
                </a:r>
                <a14:m>
                  <m:oMath xmlns:m="http://schemas.openxmlformats.org/officeDocument/2006/math">
                    <m:sSubSup>
                      <m:sSubSupPr>
                        <m:ctrlPr>
                          <a:rPr kumimoji="1" lang="en-US" altLang="zh-CN" i="1">
                            <a:latin typeface="Cambria Math" charset="0"/>
                            <a:ea typeface="Microsoft YaHei" charset="0"/>
                            <a:cs typeface="Microsoft YaHei" charset="0"/>
                          </a:rPr>
                        </m:ctrlPr>
                      </m:sSubSupPr>
                      <m:e>
                        <m:r>
                          <a:rPr kumimoji="1" lang="en-US" altLang="zh-CN" i="1">
                            <a:latin typeface="Cambria Math" charset="0"/>
                            <a:ea typeface="Microsoft YaHei" charset="0"/>
                            <a:cs typeface="Microsoft YaHei" charset="0"/>
                          </a:rPr>
                          <m:t>𝑦</m:t>
                        </m:r>
                      </m:e>
                      <m:sub>
                        <m:r>
                          <a:rPr kumimoji="1" lang="en-US" altLang="zh-CN" i="1">
                            <a:latin typeface="Cambria Math" charset="0"/>
                            <a:ea typeface="Microsoft YaHei" charset="0"/>
                            <a:cs typeface="Microsoft YaHei" charset="0"/>
                          </a:rPr>
                          <m:t>𝑗</m:t>
                        </m:r>
                      </m:sub>
                      <m:sup>
                        <m:r>
                          <a:rPr kumimoji="1" lang="en-US" altLang="zh-CN" i="1">
                            <a:latin typeface="Cambria Math" charset="0"/>
                            <a:ea typeface="Microsoft YaHei" charset="0"/>
                            <a:cs typeface="Microsoft YaHei" charset="0"/>
                          </a:rPr>
                          <m:t>𝑆</m:t>
                        </m:r>
                      </m:sup>
                    </m:sSubSup>
                    <m:r>
                      <a:rPr kumimoji="1" lang="en-US" altLang="zh-CN" b="0" i="1" smtClean="0">
                        <a:latin typeface="Cambria Math" charset="0"/>
                        <a:ea typeface="Microsoft YaHei" charset="0"/>
                        <a:cs typeface="Microsoft YaHei" charset="0"/>
                      </a:rPr>
                      <m:t>≥</m:t>
                    </m:r>
                  </m:oMath>
                </a14:m>
                <a:r>
                  <a:rPr kumimoji="1" lang="en-US" altLang="zh-CN" dirty="0" smtClean="0">
                    <a:ea typeface="Microsoft YaHei" charset="0"/>
                    <a:cs typeface="Microsoft YaHei" charset="0"/>
                  </a:rPr>
                  <a:t>0</a:t>
                </a:r>
                <a:endParaRPr kumimoji="1" lang="zh-CN" altLang="en-US" dirty="0" smtClean="0">
                  <a:ea typeface="Microsoft YaHei" charset="0"/>
                  <a:cs typeface="Microsoft YaHei" charset="0"/>
                </a:endParaRPr>
              </a:p>
              <a:p>
                <a:r>
                  <a:rPr kumimoji="1" lang="zh-CN" altLang="en-US" dirty="0" smtClean="0">
                    <a:ea typeface="Microsoft YaHei" charset="0"/>
                    <a:cs typeface="Microsoft YaHei" charset="0"/>
                  </a:rPr>
                  <a:t>（</a:t>
                </a:r>
                <a:r>
                  <a:rPr kumimoji="1" lang="zh-CN" altLang="en-US" dirty="0" smtClean="0">
                    <a:ea typeface="Microsoft YaHei" charset="0"/>
                    <a:cs typeface="Microsoft YaHei" charset="0"/>
                  </a:rPr>
                  <a:t>任务处理时间的关系</a:t>
                </a:r>
                <a:r>
                  <a:rPr kumimoji="1" lang="zh-CN" altLang="en-US" dirty="0" smtClean="0">
                    <a:ea typeface="Microsoft YaHei" charset="0"/>
                    <a:cs typeface="Microsoft YaHei" charset="0"/>
                  </a:rPr>
                  <a:t>）</a:t>
                </a:r>
                <a:r>
                  <a:rPr kumimoji="1" lang="zh-CN" altLang="en-US" dirty="0" smtClean="0">
                    <a:ea typeface="Microsoft YaHei" charset="0"/>
                    <a:cs typeface="Microsoft YaHei" charset="0"/>
                  </a:rPr>
                  <a:t>引理：对任意的</a:t>
                </a:r>
                <a14:m>
                  <m:oMath xmlns:m="http://schemas.openxmlformats.org/officeDocument/2006/math">
                    <m:r>
                      <a:rPr kumimoji="1" lang="en-US" altLang="zh-CN" b="0" i="1" smtClean="0">
                        <a:latin typeface="Cambria Math" charset="0"/>
                        <a:ea typeface="Microsoft YaHei" charset="0"/>
                        <a:cs typeface="Microsoft YaHei" charset="0"/>
                      </a:rPr>
                      <m:t>𝑗</m:t>
                    </m:r>
                    <m:r>
                      <a:rPr kumimoji="1" lang="en-US" altLang="zh-CN" b="0" i="1" smtClean="0">
                        <a:latin typeface="Cambria Math" charset="0"/>
                        <a:ea typeface="Microsoft YaHei" charset="0"/>
                        <a:cs typeface="Microsoft YaHei" charset="0"/>
                      </a:rPr>
                      <m:t>≤2</m:t>
                    </m:r>
                    <m:r>
                      <a:rPr kumimoji="1" lang="en-US" altLang="zh-CN" b="0" i="1" smtClean="0">
                        <a:latin typeface="Cambria Math" charset="0"/>
                        <a:ea typeface="Microsoft YaHei" charset="0"/>
                        <a:cs typeface="Microsoft YaHei" charset="0"/>
                      </a:rPr>
                      <m:t>𝑚</m:t>
                    </m:r>
                    <m:r>
                      <a:rPr kumimoji="1" lang="zh-CN" altLang="en-US" b="0" i="1" smtClean="0">
                        <a:latin typeface="Cambria Math" charset="0"/>
                        <a:ea typeface="Microsoft YaHei" charset="0"/>
                        <a:cs typeface="Microsoft YaHei" charset="0"/>
                      </a:rPr>
                      <m:t>和</m:t>
                    </m:r>
                    <m:r>
                      <m:rPr>
                        <m:sty m:val="p"/>
                      </m:rPr>
                      <a:rPr kumimoji="1" lang="en-US" altLang="zh-CN" b="0" i="1" smtClean="0">
                        <a:latin typeface="Cambria Math" charset="0"/>
                        <a:ea typeface="Microsoft YaHei" charset="0"/>
                        <a:cs typeface="Microsoft YaHei" charset="0"/>
                      </a:rPr>
                      <m:t>S</m:t>
                    </m:r>
                    <m:r>
                      <a:rPr kumimoji="1" lang="en-US" altLang="zh-CN" b="0" i="1" smtClean="0">
                        <a:latin typeface="Cambria Math" charset="0"/>
                        <a:ea typeface="Microsoft YaHei" charset="0"/>
                        <a:cs typeface="Microsoft YaHei" charset="0"/>
                      </a:rPr>
                      <m:t>∁</m:t>
                    </m:r>
                    <m:r>
                      <m:rPr>
                        <m:sty m:val="p"/>
                      </m:rPr>
                      <a:rPr kumimoji="1" lang="en-US" altLang="zh-CN" b="0" i="1" smtClean="0">
                        <a:latin typeface="Cambria Math" charset="0"/>
                        <a:ea typeface="Microsoft YaHei" charset="0"/>
                        <a:cs typeface="Microsoft YaHei" charset="0"/>
                      </a:rPr>
                      <m:t>F</m:t>
                    </m:r>
                    <m:r>
                      <a:rPr kumimoji="1" lang="zh-CN" altLang="en-US" b="0" i="1" smtClean="0">
                        <a:latin typeface="Cambria Math" charset="0"/>
                        <a:ea typeface="Microsoft YaHei" charset="0"/>
                        <a:cs typeface="Microsoft YaHei" charset="0"/>
                      </a:rPr>
                      <m:t>，有</m:t>
                    </m:r>
                    <m:r>
                      <a:rPr kumimoji="1" lang="en-US" altLang="zh-CN" b="0" i="1" smtClean="0">
                        <a:latin typeface="Cambria Math" charset="0"/>
                        <a:ea typeface="Microsoft YaHei" charset="0"/>
                        <a:cs typeface="Microsoft YaHei" charset="0"/>
                      </a:rPr>
                      <m:t>[</m:t>
                    </m:r>
                    <m:nary>
                      <m:naryPr>
                        <m:chr m:val="∑"/>
                        <m:ctrlPr>
                          <a:rPr kumimoji="1" lang="is-IS" altLang="zh-CN" b="0" i="1" smtClean="0">
                            <a:latin typeface="Cambria Math" charset="0"/>
                            <a:ea typeface="Microsoft YaHei" charset="0"/>
                            <a:cs typeface="Microsoft YaHei" charset="0"/>
                          </a:rPr>
                        </m:ctrlPr>
                      </m:naryPr>
                      <m:sub>
                        <m:r>
                          <m:rPr>
                            <m:brk m:alnAt="23"/>
                          </m:rPr>
                          <a:rPr kumimoji="1" lang="en-US" altLang="zh-CN" b="0" i="1" smtClean="0">
                            <a:latin typeface="Cambria Math" charset="0"/>
                            <a:ea typeface="Microsoft YaHei" charset="0"/>
                            <a:cs typeface="Microsoft YaHei" charset="0"/>
                          </a:rPr>
                          <m:t>𝑘</m:t>
                        </m:r>
                        <m:r>
                          <a:rPr kumimoji="1" lang="en-US" altLang="zh-CN" b="0" i="1" smtClean="0">
                            <a:latin typeface="Cambria Math" charset="0"/>
                            <a:ea typeface="Microsoft YaHei" charset="0"/>
                            <a:cs typeface="Microsoft YaHei" charset="0"/>
                          </a:rPr>
                          <m:t>=1</m:t>
                        </m:r>
                      </m:sub>
                      <m:sup>
                        <m:r>
                          <a:rPr kumimoji="1" lang="en-US" altLang="zh-CN" b="0" i="1" smtClean="0">
                            <a:latin typeface="Cambria Math" charset="0"/>
                            <a:ea typeface="Microsoft YaHei" charset="0"/>
                            <a:cs typeface="Microsoft YaHei" charset="0"/>
                          </a:rPr>
                          <m:t>|</m:t>
                        </m:r>
                        <m:r>
                          <a:rPr kumimoji="1" lang="en-US" altLang="zh-CN" b="0" i="1" smtClean="0">
                            <a:latin typeface="Cambria Math" charset="0"/>
                            <a:ea typeface="Microsoft YaHei" charset="0"/>
                            <a:cs typeface="Microsoft YaHei" charset="0"/>
                          </a:rPr>
                          <m:t>𝑆</m:t>
                        </m:r>
                        <m:r>
                          <a:rPr kumimoji="1" lang="en-US" altLang="zh-CN" b="0" i="1" smtClean="0">
                            <a:latin typeface="Cambria Math" charset="0"/>
                            <a:ea typeface="Microsoft YaHei" charset="0"/>
                            <a:cs typeface="Microsoft YaHei" charset="0"/>
                          </a:rPr>
                          <m:t>|</m:t>
                        </m:r>
                      </m:sup>
                      <m:e>
                        <m:sSubSup>
                          <m:sSubSupPr>
                            <m:ctrlPr>
                              <a:rPr kumimoji="1" lang="en-US" altLang="zh-CN" b="0" i="1" smtClean="0">
                                <a:latin typeface="Cambria Math" charset="0"/>
                                <a:ea typeface="Microsoft YaHei" charset="0"/>
                                <a:cs typeface="Microsoft YaHei" charset="0"/>
                              </a:rPr>
                            </m:ctrlPr>
                          </m:sSubSupPr>
                          <m:e>
                            <m:r>
                              <a:rPr kumimoji="1" lang="en-US" altLang="zh-CN" b="0" i="1" smtClean="0">
                                <a:latin typeface="Cambria Math" charset="0"/>
                                <a:ea typeface="Microsoft YaHei" charset="0"/>
                                <a:cs typeface="Microsoft YaHei" charset="0"/>
                              </a:rPr>
                              <m:t>𝐿</m:t>
                            </m:r>
                          </m:e>
                          <m:sub>
                            <m:r>
                              <a:rPr kumimoji="1" lang="en-US" altLang="zh-CN" b="0" i="1" smtClean="0">
                                <a:latin typeface="Cambria Math" charset="0"/>
                                <a:ea typeface="Microsoft YaHei" charset="0"/>
                                <a:cs typeface="Microsoft YaHei" charset="0"/>
                              </a:rPr>
                              <m:t>𝑗</m:t>
                            </m:r>
                          </m:sub>
                          <m:sup>
                            <m:r>
                              <a:rPr kumimoji="1" lang="en-US" altLang="zh-CN" b="0" i="1" smtClean="0">
                                <a:latin typeface="Cambria Math" charset="0"/>
                                <a:ea typeface="Microsoft YaHei" charset="0"/>
                                <a:cs typeface="Microsoft YaHei" charset="0"/>
                              </a:rPr>
                              <m:t>(</m:t>
                            </m:r>
                            <m:r>
                              <a:rPr kumimoji="1" lang="en-US" altLang="zh-CN" b="0" i="1" smtClean="0">
                                <a:latin typeface="Cambria Math" charset="0"/>
                                <a:ea typeface="Microsoft YaHei" charset="0"/>
                                <a:cs typeface="Microsoft YaHei" charset="0"/>
                              </a:rPr>
                              <m:t>𝑘</m:t>
                            </m:r>
                            <m:r>
                              <a:rPr kumimoji="1" lang="en-US" altLang="zh-CN" b="0" i="1" smtClean="0">
                                <a:latin typeface="Cambria Math" charset="0"/>
                                <a:ea typeface="Microsoft YaHei" charset="0"/>
                                <a:cs typeface="Microsoft YaHei" charset="0"/>
                              </a:rPr>
                              <m:t>)</m:t>
                            </m:r>
                          </m:sup>
                        </m:sSubSup>
                        <m:r>
                          <a:rPr kumimoji="1" lang="en-US" altLang="zh-CN" b="0" i="1" smtClean="0">
                            <a:latin typeface="Cambria Math" charset="0"/>
                            <a:ea typeface="Microsoft YaHei" charset="0"/>
                            <a:cs typeface="Microsoft YaHei" charset="0"/>
                          </a:rPr>
                          <m:t>]</m:t>
                        </m:r>
                        <m:r>
                          <a:rPr kumimoji="1" lang="en-US" altLang="zh-CN" b="0" i="1" baseline="30000" smtClean="0">
                            <a:latin typeface="Cambria Math" charset="0"/>
                            <a:ea typeface="Microsoft YaHei" charset="0"/>
                            <a:cs typeface="Microsoft YaHei" charset="0"/>
                          </a:rPr>
                          <m:t>2</m:t>
                        </m:r>
                        <m:r>
                          <a:rPr kumimoji="1" lang="en-US" altLang="zh-CN" b="0" i="1" smtClean="0">
                            <a:latin typeface="Cambria Math" charset="0"/>
                            <a:ea typeface="Microsoft YaHei" charset="0"/>
                            <a:cs typeface="Microsoft YaHei" charset="0"/>
                          </a:rPr>
                          <m:t>≤(2−</m:t>
                        </m:r>
                        <m:f>
                          <m:fPr>
                            <m:ctrlPr>
                              <a:rPr kumimoji="1" lang="bg-BG" altLang="zh-CN" b="0" i="1" smtClean="0">
                                <a:latin typeface="Cambria Math" charset="0"/>
                                <a:ea typeface="Microsoft YaHei" charset="0"/>
                                <a:cs typeface="Microsoft YaHei" charset="0"/>
                              </a:rPr>
                            </m:ctrlPr>
                          </m:fPr>
                          <m:num>
                            <m:r>
                              <a:rPr kumimoji="1" lang="en-US" altLang="zh-CN" b="0" i="1" smtClean="0">
                                <a:latin typeface="Cambria Math" charset="0"/>
                                <a:ea typeface="Microsoft YaHei" charset="0"/>
                                <a:cs typeface="Microsoft YaHei" charset="0"/>
                              </a:rPr>
                              <m:t>2</m:t>
                            </m:r>
                          </m:num>
                          <m:den>
                            <m:r>
                              <a:rPr kumimoji="1" lang="en-US" altLang="zh-CN" b="0" i="1" smtClean="0">
                                <a:latin typeface="Cambria Math" charset="0"/>
                                <a:ea typeface="Microsoft YaHei" charset="0"/>
                                <a:cs typeface="Microsoft YaHei" charset="0"/>
                              </a:rPr>
                              <m:t>𝑛</m:t>
                            </m:r>
                            <m:r>
                              <a:rPr kumimoji="1" lang="en-US" altLang="zh-CN" b="0" i="1" smtClean="0">
                                <a:latin typeface="Cambria Math" charset="0"/>
                                <a:ea typeface="Microsoft YaHei" charset="0"/>
                                <a:cs typeface="Microsoft YaHei" charset="0"/>
                              </a:rPr>
                              <m:t>+1</m:t>
                            </m:r>
                          </m:den>
                        </m:f>
                        <m:r>
                          <a:rPr kumimoji="1" lang="en-US" altLang="zh-CN" b="0" i="1" smtClean="0">
                            <a:latin typeface="Cambria Math" charset="0"/>
                            <a:ea typeface="Microsoft YaHei" charset="0"/>
                            <a:cs typeface="Microsoft YaHei" charset="0"/>
                          </a:rPr>
                          <m:t>){</m:t>
                        </m:r>
                        <m:f>
                          <m:fPr>
                            <m:ctrlPr>
                              <a:rPr kumimoji="1" lang="bg-BG" altLang="zh-CN" b="0" i="1" smtClean="0">
                                <a:latin typeface="Cambria Math" charset="0"/>
                                <a:ea typeface="Microsoft YaHei" charset="0"/>
                                <a:cs typeface="Microsoft YaHei" charset="0"/>
                              </a:rPr>
                            </m:ctrlPr>
                          </m:fPr>
                          <m:num>
                            <m:r>
                              <a:rPr kumimoji="1" lang="en-US" altLang="zh-CN" b="0" i="1" smtClean="0">
                                <a:latin typeface="Cambria Math" charset="0"/>
                                <a:ea typeface="Microsoft YaHei" charset="0"/>
                                <a:cs typeface="Microsoft YaHei" charset="0"/>
                              </a:rPr>
                              <m:t>1</m:t>
                            </m:r>
                          </m:num>
                          <m:den>
                            <m:r>
                              <a:rPr kumimoji="1" lang="en-US" altLang="zh-CN" b="0" i="1" smtClean="0">
                                <a:latin typeface="Cambria Math" charset="0"/>
                                <a:ea typeface="Microsoft YaHei" charset="0"/>
                                <a:cs typeface="Microsoft YaHei" charset="0"/>
                              </a:rPr>
                              <m:t>2</m:t>
                            </m:r>
                          </m:den>
                        </m:f>
                        <m:d>
                          <m:dPr>
                            <m:begChr m:val="["/>
                            <m:endChr m:val="]"/>
                            <m:ctrlPr>
                              <a:rPr kumimoji="1" lang="en-US" altLang="zh-CN" b="0" i="1" smtClean="0">
                                <a:latin typeface="Cambria Math" charset="0"/>
                                <a:ea typeface="Microsoft YaHei" charset="0"/>
                                <a:cs typeface="Microsoft YaHei" charset="0"/>
                              </a:rPr>
                            </m:ctrlPr>
                          </m:dPr>
                          <m:e>
                            <m:nary>
                              <m:naryPr>
                                <m:chr m:val="∑"/>
                                <m:ctrlPr>
                                  <a:rPr kumimoji="1" lang="is-IS" altLang="zh-CN" b="0" i="1" smtClean="0">
                                    <a:latin typeface="Cambria Math" charset="0"/>
                                    <a:ea typeface="Microsoft YaHei" charset="0"/>
                                    <a:cs typeface="Microsoft YaHei" charset="0"/>
                                  </a:rPr>
                                </m:ctrlPr>
                              </m:naryPr>
                              <m:sub>
                                <m:r>
                                  <m:rPr>
                                    <m:brk m:alnAt="23"/>
                                  </m:rPr>
                                  <a:rPr kumimoji="1" lang="en-US" altLang="zh-CN" b="0" i="1" smtClean="0">
                                    <a:latin typeface="Cambria Math" charset="0"/>
                                    <a:ea typeface="Microsoft YaHei" charset="0"/>
                                    <a:cs typeface="Microsoft YaHei" charset="0"/>
                                  </a:rPr>
                                  <m:t>𝑘</m:t>
                                </m:r>
                                <m:r>
                                  <a:rPr kumimoji="1" lang="en-US" altLang="zh-CN" b="0" i="1" smtClean="0">
                                    <a:latin typeface="Cambria Math" charset="0"/>
                                    <a:ea typeface="Microsoft YaHei" charset="0"/>
                                    <a:cs typeface="Microsoft YaHei" charset="0"/>
                                  </a:rPr>
                                  <m:t>=1</m:t>
                                </m:r>
                              </m:sub>
                              <m:sup>
                                <m:d>
                                  <m:dPr>
                                    <m:begChr m:val="|"/>
                                    <m:endChr m:val="|"/>
                                    <m:ctrlPr>
                                      <a:rPr kumimoji="1" lang="en-US" altLang="zh-CN" b="0" i="1" smtClean="0">
                                        <a:latin typeface="Cambria Math" charset="0"/>
                                        <a:ea typeface="Microsoft YaHei" charset="0"/>
                                        <a:cs typeface="Microsoft YaHei" charset="0"/>
                                      </a:rPr>
                                    </m:ctrlPr>
                                  </m:dPr>
                                  <m:e>
                                    <m:r>
                                      <a:rPr kumimoji="1" lang="en-US" altLang="zh-CN" b="0" i="1" smtClean="0">
                                        <a:latin typeface="Cambria Math" charset="0"/>
                                        <a:ea typeface="Microsoft YaHei" charset="0"/>
                                        <a:cs typeface="Microsoft YaHei" charset="0"/>
                                      </a:rPr>
                                      <m:t>𝑆</m:t>
                                    </m:r>
                                  </m:e>
                                </m:d>
                              </m:sup>
                              <m:e>
                                <m:sSubSup>
                                  <m:sSubSupPr>
                                    <m:ctrlPr>
                                      <a:rPr kumimoji="1" lang="en-US" altLang="zh-CN" b="0" i="1" smtClean="0">
                                        <a:latin typeface="Cambria Math" charset="0"/>
                                        <a:ea typeface="Microsoft YaHei" charset="0"/>
                                        <a:cs typeface="Microsoft YaHei" charset="0"/>
                                      </a:rPr>
                                    </m:ctrlPr>
                                  </m:sSubSupPr>
                                  <m:e>
                                    <m:r>
                                      <a:rPr kumimoji="1" lang="en-US" altLang="zh-CN" b="0" i="1" smtClean="0">
                                        <a:latin typeface="Cambria Math" charset="0"/>
                                        <a:ea typeface="Microsoft YaHei" charset="0"/>
                                        <a:cs typeface="Microsoft YaHei" charset="0"/>
                                      </a:rPr>
                                      <m:t>𝐿</m:t>
                                    </m:r>
                                  </m:e>
                                  <m:sub>
                                    <m:r>
                                      <a:rPr kumimoji="1" lang="en-US" altLang="zh-CN" b="0" i="1" smtClean="0">
                                        <a:latin typeface="Cambria Math" charset="0"/>
                                        <a:ea typeface="Microsoft YaHei" charset="0"/>
                                        <a:cs typeface="Microsoft YaHei" charset="0"/>
                                      </a:rPr>
                                      <m:t>𝑗</m:t>
                                    </m:r>
                                  </m:sub>
                                  <m:sup>
                                    <m:d>
                                      <m:dPr>
                                        <m:ctrlPr>
                                          <a:rPr kumimoji="1" lang="en-US" altLang="zh-CN" b="0" i="1" smtClean="0">
                                            <a:latin typeface="Cambria Math" charset="0"/>
                                            <a:ea typeface="Microsoft YaHei" charset="0"/>
                                            <a:cs typeface="Microsoft YaHei" charset="0"/>
                                          </a:rPr>
                                        </m:ctrlPr>
                                      </m:dPr>
                                      <m:e>
                                        <m:r>
                                          <a:rPr kumimoji="1" lang="en-US" altLang="zh-CN" b="0" i="1" smtClean="0">
                                            <a:latin typeface="Cambria Math" charset="0"/>
                                            <a:ea typeface="Microsoft YaHei" charset="0"/>
                                            <a:cs typeface="Microsoft YaHei" charset="0"/>
                                          </a:rPr>
                                          <m:t>𝑘</m:t>
                                        </m:r>
                                      </m:e>
                                    </m:d>
                                  </m:sup>
                                </m:sSubSup>
                              </m:e>
                            </m:nary>
                          </m:e>
                        </m:d>
                        <m:r>
                          <a:rPr kumimoji="1" lang="en-US" altLang="zh-CN" b="0" i="1" baseline="30000" smtClean="0">
                            <a:latin typeface="Cambria Math" charset="0"/>
                            <a:ea typeface="Microsoft YaHei" charset="0"/>
                            <a:cs typeface="Microsoft YaHei" charset="0"/>
                          </a:rPr>
                          <m:t>2</m:t>
                        </m:r>
                        <m:r>
                          <a:rPr kumimoji="1" lang="en-US" altLang="zh-CN" b="0" i="1" smtClean="0">
                            <a:latin typeface="Cambria Math" charset="0"/>
                            <a:ea typeface="Microsoft YaHei" charset="0"/>
                            <a:cs typeface="Microsoft YaHei" charset="0"/>
                          </a:rPr>
                          <m:t>+</m:t>
                        </m:r>
                        <m:f>
                          <m:fPr>
                            <m:ctrlPr>
                              <a:rPr kumimoji="1" lang="bg-BG" altLang="zh-CN" b="0" i="1" smtClean="0">
                                <a:latin typeface="Cambria Math" charset="0"/>
                                <a:ea typeface="Microsoft YaHei" charset="0"/>
                                <a:cs typeface="Microsoft YaHei" charset="0"/>
                              </a:rPr>
                            </m:ctrlPr>
                          </m:fPr>
                          <m:num>
                            <m:r>
                              <a:rPr kumimoji="1" lang="en-US" altLang="zh-CN" b="0" i="1" smtClean="0">
                                <a:latin typeface="Cambria Math" charset="0"/>
                                <a:ea typeface="Microsoft YaHei" charset="0"/>
                                <a:cs typeface="Microsoft YaHei" charset="0"/>
                              </a:rPr>
                              <m:t>1</m:t>
                            </m:r>
                          </m:num>
                          <m:den>
                            <m:r>
                              <a:rPr kumimoji="1" lang="en-US" altLang="zh-CN" b="0" i="1" smtClean="0">
                                <a:latin typeface="Cambria Math" charset="0"/>
                                <a:ea typeface="Microsoft YaHei" charset="0"/>
                                <a:cs typeface="Microsoft YaHei" charset="0"/>
                              </a:rPr>
                              <m:t>2</m:t>
                            </m:r>
                          </m:den>
                        </m:f>
                        <m:nary>
                          <m:naryPr>
                            <m:chr m:val="∑"/>
                            <m:ctrlPr>
                              <a:rPr kumimoji="1" lang="is-IS" altLang="zh-CN" b="0" i="1" smtClean="0">
                                <a:latin typeface="Cambria Math" charset="0"/>
                                <a:ea typeface="Microsoft YaHei" charset="0"/>
                                <a:cs typeface="Microsoft YaHei" charset="0"/>
                              </a:rPr>
                            </m:ctrlPr>
                          </m:naryPr>
                          <m:sub>
                            <m:r>
                              <m:rPr>
                                <m:brk m:alnAt="23"/>
                              </m:rPr>
                              <a:rPr kumimoji="1" lang="en-US" altLang="zh-CN" b="0" i="1" smtClean="0">
                                <a:latin typeface="Cambria Math" charset="0"/>
                                <a:ea typeface="Microsoft YaHei" charset="0"/>
                                <a:cs typeface="Microsoft YaHei" charset="0"/>
                              </a:rPr>
                              <m:t>𝑘</m:t>
                            </m:r>
                            <m:r>
                              <a:rPr kumimoji="1" lang="en-US" altLang="zh-CN" b="0" i="1" smtClean="0">
                                <a:latin typeface="Cambria Math" charset="0"/>
                                <a:ea typeface="Microsoft YaHei" charset="0"/>
                                <a:cs typeface="Microsoft YaHei" charset="0"/>
                              </a:rPr>
                              <m:t>=1</m:t>
                            </m:r>
                          </m:sub>
                          <m:sup>
                            <m:r>
                              <a:rPr kumimoji="1" lang="en-US" altLang="zh-CN" b="0" i="1" smtClean="0">
                                <a:latin typeface="Cambria Math" charset="0"/>
                                <a:ea typeface="Microsoft YaHei" charset="0"/>
                                <a:cs typeface="Microsoft YaHei" charset="0"/>
                              </a:rPr>
                              <m:t>|</m:t>
                            </m:r>
                            <m:r>
                              <a:rPr kumimoji="1" lang="en-US" altLang="zh-CN" b="0" i="1" smtClean="0">
                                <a:latin typeface="Cambria Math" charset="0"/>
                                <a:ea typeface="Microsoft YaHei" charset="0"/>
                                <a:cs typeface="Microsoft YaHei" charset="0"/>
                              </a:rPr>
                              <m:t>𝑆</m:t>
                            </m:r>
                            <m:r>
                              <a:rPr kumimoji="1" lang="en-US" altLang="zh-CN" b="0" i="1" smtClean="0">
                                <a:latin typeface="Cambria Math" charset="0"/>
                                <a:ea typeface="Microsoft YaHei" charset="0"/>
                                <a:cs typeface="Microsoft YaHei" charset="0"/>
                              </a:rPr>
                              <m:t>|</m:t>
                            </m:r>
                          </m:sup>
                          <m:e>
                            <m:r>
                              <a:rPr kumimoji="1" lang="en-US" altLang="zh-CN" b="0" i="1" smtClean="0">
                                <a:latin typeface="Cambria Math" charset="0"/>
                                <a:ea typeface="Microsoft YaHei" charset="0"/>
                                <a:cs typeface="Microsoft YaHei" charset="0"/>
                              </a:rPr>
                              <m:t>[</m:t>
                            </m:r>
                            <m:sSubSup>
                              <m:sSubSupPr>
                                <m:ctrlPr>
                                  <a:rPr kumimoji="1" lang="en-US" altLang="zh-CN" b="0" i="1" smtClean="0">
                                    <a:latin typeface="Cambria Math" charset="0"/>
                                    <a:ea typeface="Microsoft YaHei" charset="0"/>
                                    <a:cs typeface="Microsoft YaHei" charset="0"/>
                                  </a:rPr>
                                </m:ctrlPr>
                              </m:sSubSupPr>
                              <m:e>
                                <m:r>
                                  <a:rPr kumimoji="1" lang="en-US" altLang="zh-CN" b="0" i="1" smtClean="0">
                                    <a:latin typeface="Cambria Math" charset="0"/>
                                    <a:ea typeface="Microsoft YaHei" charset="0"/>
                                    <a:cs typeface="Microsoft YaHei" charset="0"/>
                                  </a:rPr>
                                  <m:t>𝐿</m:t>
                                </m:r>
                              </m:e>
                              <m:sub>
                                <m:r>
                                  <a:rPr kumimoji="1" lang="en-US" altLang="zh-CN" b="0" i="1" smtClean="0">
                                    <a:latin typeface="Cambria Math" charset="0"/>
                                    <a:ea typeface="Microsoft YaHei" charset="0"/>
                                    <a:cs typeface="Microsoft YaHei" charset="0"/>
                                  </a:rPr>
                                  <m:t>𝑗</m:t>
                                </m:r>
                              </m:sub>
                              <m:sup>
                                <m:r>
                                  <a:rPr kumimoji="1" lang="en-US" altLang="zh-CN" b="0" i="1" smtClean="0">
                                    <a:latin typeface="Cambria Math" charset="0"/>
                                    <a:ea typeface="Microsoft YaHei" charset="0"/>
                                    <a:cs typeface="Microsoft YaHei" charset="0"/>
                                  </a:rPr>
                                  <m:t>(</m:t>
                                </m:r>
                                <m:r>
                                  <a:rPr kumimoji="1" lang="en-US" altLang="zh-CN" b="0" i="1" smtClean="0">
                                    <a:latin typeface="Cambria Math" charset="0"/>
                                    <a:ea typeface="Microsoft YaHei" charset="0"/>
                                    <a:cs typeface="Microsoft YaHei" charset="0"/>
                                  </a:rPr>
                                  <m:t>𝑘</m:t>
                                </m:r>
                                <m:r>
                                  <a:rPr kumimoji="1" lang="en-US" altLang="zh-CN" b="0" i="1" smtClean="0">
                                    <a:latin typeface="Cambria Math" charset="0"/>
                                    <a:ea typeface="Microsoft YaHei" charset="0"/>
                                    <a:cs typeface="Microsoft YaHei" charset="0"/>
                                  </a:rPr>
                                  <m:t>)</m:t>
                                </m:r>
                              </m:sup>
                            </m:sSubSup>
                            <m:r>
                              <a:rPr kumimoji="1" lang="en-US" altLang="zh-CN" b="0" i="1" smtClean="0">
                                <a:latin typeface="Cambria Math" charset="0"/>
                                <a:ea typeface="Microsoft YaHei" charset="0"/>
                                <a:cs typeface="Microsoft YaHei" charset="0"/>
                              </a:rPr>
                              <m:t>]</m:t>
                            </m:r>
                          </m:e>
                        </m:nary>
                        <m:r>
                          <a:rPr kumimoji="1" lang="en-US" altLang="zh-CN" b="0" i="1" baseline="30000" smtClean="0">
                            <a:latin typeface="Cambria Math" charset="0"/>
                            <a:ea typeface="Microsoft YaHei" charset="0"/>
                            <a:cs typeface="Microsoft YaHei" charset="0"/>
                          </a:rPr>
                          <m:t>2</m:t>
                        </m:r>
                        <m:r>
                          <a:rPr kumimoji="1" lang="en-US" altLang="zh-CN" b="0" i="1" smtClean="0">
                            <a:latin typeface="Cambria Math" charset="0"/>
                            <a:ea typeface="Microsoft YaHei" charset="0"/>
                            <a:cs typeface="Microsoft YaHei" charset="0"/>
                          </a:rPr>
                          <m:t>}</m:t>
                        </m:r>
                      </m:e>
                    </m:nary>
                  </m:oMath>
                </a14:m>
                <a:endParaRPr kumimoji="1" lang="zh-CN" altLang="en-US" dirty="0" smtClean="0">
                  <a:ea typeface="Microsoft YaHei" charset="0"/>
                  <a:cs typeface="Microsoft YaHei" charset="0"/>
                </a:endParaRPr>
              </a:p>
              <a:p>
                <a:pPr lvl="1"/>
                <a:endParaRPr kumimoji="1" lang="zh-CN" altLang="en-US" dirty="0"/>
              </a:p>
              <a:p>
                <a:endParaRPr kumimoji="1" lang="zh-CN" altLang="en-US" dirty="0"/>
              </a:p>
            </p:txBody>
          </p:sp>
        </mc:Choice>
        <mc:Fallback>
          <p:sp>
            <p:nvSpPr>
              <p:cNvPr id="3" name="内容占位符 2"/>
              <p:cNvSpPr>
                <a:spLocks noGrp="1" noRot="1" noChangeAspect="1" noMove="1" noResize="1" noEditPoints="1" noAdjustHandles="1" noChangeArrowheads="1" noChangeShapeType="1" noTextEdit="1"/>
              </p:cNvSpPr>
              <p:nvPr>
                <p:ph sz="quarter" idx="1"/>
              </p:nvPr>
            </p:nvSpPr>
            <p:spPr>
              <a:blipFill rotWithShape="0">
                <a:blip r:embed="rId2"/>
                <a:stretch>
                  <a:fillRect l="-31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672563970"/>
      </p:ext>
    </p:extLst>
  </p:cSld>
  <p:clrMapOvr>
    <a:masterClrMapping/>
  </p:clrMapOvr>
  <p:transition>
    <p:fade thruBlk="1"/>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b="1" dirty="0" smtClean="0">
                <a:solidFill>
                  <a:schemeClr val="tx1"/>
                </a:solidFill>
                <a:ea typeface="Microsoft YaHei" charset="0"/>
                <a:cs typeface="Microsoft YaHei" charset="0"/>
              </a:rPr>
              <a:t>离线算法</a:t>
            </a:r>
            <a:r>
              <a:rPr kumimoji="1" lang="zh-CN" altLang="en-US" b="1" dirty="0" smtClean="0">
                <a:solidFill>
                  <a:schemeClr val="tx1"/>
                </a:solidFill>
                <a:ea typeface="Microsoft YaHei" charset="0"/>
                <a:cs typeface="Microsoft YaHei" charset="0"/>
              </a:rPr>
              <a:t>的分析</a:t>
            </a:r>
            <a:endParaRPr kumimoji="1"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sz="quarter" idx="1"/>
              </p:nvPr>
            </p:nvSpPr>
            <p:spPr/>
            <p:txBody>
              <a:bodyPr/>
              <a:lstStyle/>
              <a:p>
                <a:r>
                  <a:rPr lang="zh-CN" altLang="en-US" dirty="0" smtClean="0"/>
                  <a:t>用 </a:t>
                </a:r>
                <a:r>
                  <a:rPr lang="en-US" altLang="zh-CN" dirty="0" err="1" smtClean="0"/>
                  <a:t>γ</a:t>
                </a:r>
                <a:r>
                  <a:rPr lang="en-US" altLang="zh-CN" dirty="0" smtClean="0"/>
                  <a:t>(</a:t>
                </a:r>
                <a:r>
                  <a:rPr lang="en-US" altLang="zh-CN" dirty="0" err="1" smtClean="0"/>
                  <a:t>i</a:t>
                </a:r>
                <a:r>
                  <a:rPr lang="en-US" altLang="zh-CN" dirty="0" smtClean="0"/>
                  <a:t>) </a:t>
                </a:r>
                <a:r>
                  <a:rPr lang="zh-CN" altLang="en-US" dirty="0"/>
                  <a:t>表示第 </a:t>
                </a:r>
                <a:r>
                  <a:rPr lang="en-US" altLang="zh-CN" dirty="0" err="1"/>
                  <a:t>i</a:t>
                </a:r>
                <a:r>
                  <a:rPr lang="en-US" altLang="zh-CN" dirty="0"/>
                  <a:t> </a:t>
                </a:r>
                <a:r>
                  <a:rPr lang="zh-CN" altLang="en-US" dirty="0"/>
                  <a:t>循环起始时没有调度的 </a:t>
                </a:r>
                <a:r>
                  <a:rPr lang="en-US" altLang="zh-CN" dirty="0" err="1"/>
                  <a:t>coflow</a:t>
                </a:r>
                <a:r>
                  <a:rPr lang="en-US" altLang="zh-CN" dirty="0"/>
                  <a:t> </a:t>
                </a:r>
                <a:r>
                  <a:rPr lang="zh-CN" altLang="en-US" dirty="0"/>
                  <a:t>集合。我们有 </a:t>
                </a:r>
                <a:r>
                  <a:rPr lang="en-US" altLang="zh-CN" dirty="0" err="1"/>
                  <a:t>γ</a:t>
                </a:r>
                <a:r>
                  <a:rPr lang="en-US" altLang="zh-CN" dirty="0"/>
                  <a:t>(</a:t>
                </a:r>
                <a:r>
                  <a:rPr lang="en-US" altLang="zh-CN" i="1" dirty="0" err="1"/>
                  <a:t>i</a:t>
                </a:r>
                <a:r>
                  <a:rPr lang="en-US" altLang="zh-CN" dirty="0"/>
                  <a:t>) = {</a:t>
                </a:r>
                <a:r>
                  <a:rPr lang="en-US" altLang="zh-CN" i="1" dirty="0"/>
                  <a:t>r</a:t>
                </a:r>
                <a:r>
                  <a:rPr lang="en-US" altLang="zh-CN" dirty="0"/>
                  <a:t>∗(1), </a:t>
                </a:r>
                <a:r>
                  <a:rPr lang="en-US" altLang="zh-CN" i="1" dirty="0"/>
                  <a:t>r</a:t>
                </a:r>
                <a:r>
                  <a:rPr lang="en-US" altLang="zh-CN" dirty="0"/>
                  <a:t>∗(2)...</a:t>
                </a:r>
                <a:r>
                  <a:rPr lang="en-US" altLang="zh-CN" i="1" dirty="0"/>
                  <a:t>r</a:t>
                </a:r>
                <a:r>
                  <a:rPr lang="en-US" altLang="zh-CN" dirty="0"/>
                  <a:t>∗</a:t>
                </a:r>
                <a:r>
                  <a:rPr lang="en-US" altLang="zh-CN" dirty="0" smtClean="0"/>
                  <a:t>(</a:t>
                </a:r>
                <a:r>
                  <a:rPr lang="en-US" altLang="zh-CN" i="1" dirty="0" err="1" smtClean="0"/>
                  <a:t>i</a:t>
                </a:r>
                <a:r>
                  <a:rPr lang="en-US" altLang="zh-CN" i="1" dirty="0" smtClean="0"/>
                  <a:t>)</a:t>
                </a:r>
                <a:r>
                  <a:rPr lang="en-US" altLang="zh-CN" dirty="0" smtClean="0"/>
                  <a:t>}, </a:t>
                </a:r>
                <a:r>
                  <a:rPr lang="zh-CN" altLang="en-US" dirty="0"/>
                  <a:t>其中 </a:t>
                </a:r>
                <a:r>
                  <a:rPr lang="en-US" altLang="zh-CN" i="1" dirty="0"/>
                  <a:t>r</a:t>
                </a:r>
                <a:r>
                  <a:rPr lang="en-US" altLang="zh-CN" dirty="0"/>
                  <a:t>∗(</a:t>
                </a:r>
                <a:r>
                  <a:rPr lang="en-US" altLang="zh-CN" i="1" dirty="0" err="1"/>
                  <a:t>i</a:t>
                </a:r>
                <a:r>
                  <a:rPr lang="en-US" altLang="zh-CN" dirty="0"/>
                  <a:t>) </a:t>
                </a:r>
                <a:r>
                  <a:rPr lang="zh-CN" altLang="en-US" dirty="0"/>
                  <a:t>表示 </a:t>
                </a:r>
                <a:r>
                  <a:rPr lang="en-US" altLang="zh-CN" dirty="0" err="1"/>
                  <a:t>coflow</a:t>
                </a:r>
                <a:r>
                  <a:rPr lang="en-US" altLang="zh-CN" dirty="0"/>
                  <a:t> </a:t>
                </a:r>
                <a:r>
                  <a:rPr lang="zh-CN" altLang="en-US" dirty="0"/>
                  <a:t>的 </a:t>
                </a:r>
                <a:r>
                  <a:rPr lang="en-US" altLang="zh-CN" dirty="0"/>
                  <a:t>id </a:t>
                </a:r>
              </a:p>
              <a:p>
                <a14:m>
                  <m:oMath xmlns:m="http://schemas.openxmlformats.org/officeDocument/2006/math">
                    <m:sSubSup>
                      <m:sSubSupPr>
                        <m:ctrlPr>
                          <a:rPr kumimoji="1" lang="en-US" altLang="zh-CN" i="1" smtClean="0">
                            <a:latin typeface="Cambria Math" charset="0"/>
                          </a:rPr>
                        </m:ctrlPr>
                      </m:sSubSupPr>
                      <m:e>
                        <m:r>
                          <a:rPr kumimoji="1" lang="en-US" altLang="zh-CN" b="0" i="1" smtClean="0">
                            <a:latin typeface="Cambria Math" charset="0"/>
                          </a:rPr>
                          <m:t>𝑦</m:t>
                        </m:r>
                      </m:e>
                      <m:sub>
                        <m:r>
                          <a:rPr kumimoji="1" lang="en-US" altLang="zh-CN" b="0" i="1" smtClean="0">
                            <a:latin typeface="Cambria Math" charset="0"/>
                          </a:rPr>
                          <m:t>𝑗</m:t>
                        </m:r>
                      </m:sub>
                      <m:sup>
                        <m:r>
                          <a:rPr kumimoji="1" lang="en-US" altLang="zh-CN" b="0" i="1" smtClean="0">
                            <a:latin typeface="Cambria Math" charset="0"/>
                          </a:rPr>
                          <m:t>𝑆</m:t>
                        </m:r>
                      </m:sup>
                    </m:sSubSup>
                    <m:r>
                      <a:rPr kumimoji="1" lang="en-US" altLang="zh-CN" b="0" i="1" smtClean="0">
                        <a:latin typeface="Cambria Math" charset="0"/>
                      </a:rPr>
                      <m:t>=</m:t>
                    </m:r>
                    <m:d>
                      <m:dPr>
                        <m:begChr m:val="{"/>
                        <m:endChr m:val=""/>
                        <m:ctrlPr>
                          <a:rPr kumimoji="1" lang="cs-CZ" altLang="zh-CN" b="0" i="1" smtClean="0">
                            <a:latin typeface="Cambria Math" charset="0"/>
                          </a:rPr>
                        </m:ctrlPr>
                      </m:dPr>
                      <m:e>
                        <m:eqArr>
                          <m:eqArrPr>
                            <m:ctrlPr>
                              <a:rPr kumimoji="1" lang="cs-CZ" altLang="zh-CN" b="0" i="1" smtClean="0">
                                <a:latin typeface="Cambria Math" charset="0"/>
                              </a:rPr>
                            </m:ctrlPr>
                          </m:eqArrPr>
                          <m:e>
                            <m:r>
                              <a:rPr kumimoji="1" lang="cs-CZ" altLang="zh-CN" b="0" i="1" smtClean="0">
                                <a:latin typeface="Cambria Math" charset="0"/>
                                <a:ea typeface="Cambria Math" charset="0"/>
                                <a:cs typeface="Cambria Math" charset="0"/>
                              </a:rPr>
                              <m:t>𝜃</m:t>
                            </m:r>
                            <m:d>
                              <m:dPr>
                                <m:ctrlPr>
                                  <a:rPr kumimoji="1" lang="en-US" altLang="zh-CN" b="0" i="1" smtClean="0">
                                    <a:latin typeface="Cambria Math" charset="0"/>
                                    <a:ea typeface="Cambria Math" charset="0"/>
                                    <a:cs typeface="Cambria Math" charset="0"/>
                                  </a:rPr>
                                </m:ctrlPr>
                              </m:dPr>
                              <m:e>
                                <m:r>
                                  <a:rPr kumimoji="1" lang="en-US" altLang="zh-CN" b="0" i="1" smtClean="0">
                                    <a:latin typeface="Cambria Math" charset="0"/>
                                    <a:ea typeface="Cambria Math" charset="0"/>
                                    <a:cs typeface="Cambria Math" charset="0"/>
                                  </a:rPr>
                                  <m:t>𝑖</m:t>
                                </m:r>
                              </m:e>
                            </m:d>
                            <m:r>
                              <a:rPr kumimoji="1" lang="en-US" altLang="zh-CN" b="0" i="1" smtClean="0">
                                <a:latin typeface="Cambria Math" charset="0"/>
                                <a:ea typeface="Cambria Math" charset="0"/>
                                <a:cs typeface="Cambria Math" charset="0"/>
                              </a:rPr>
                              <m:t>,</m:t>
                            </m:r>
                            <m:r>
                              <a:rPr kumimoji="1" lang="en-US" altLang="zh-CN" b="0" i="1" smtClean="0">
                                <a:latin typeface="Cambria Math" charset="0"/>
                                <a:ea typeface="Cambria Math" charset="0"/>
                                <a:cs typeface="Cambria Math" charset="0"/>
                              </a:rPr>
                              <m:t>𝑗</m:t>
                            </m:r>
                            <m:r>
                              <a:rPr kumimoji="1" lang="en-US" altLang="zh-CN" b="0" i="1" smtClean="0">
                                <a:latin typeface="Cambria Math" charset="0"/>
                                <a:ea typeface="Cambria Math" charset="0"/>
                                <a:cs typeface="Cambria Math" charset="0"/>
                              </a:rPr>
                              <m:t>=</m:t>
                            </m:r>
                            <m:r>
                              <a:rPr kumimoji="1" lang="en-US" altLang="zh-CN" b="0" i="1" smtClean="0">
                                <a:latin typeface="Cambria Math" charset="0"/>
                                <a:ea typeface="Cambria Math" charset="0"/>
                                <a:cs typeface="Cambria Math" charset="0"/>
                              </a:rPr>
                              <m:t>𝑝</m:t>
                            </m:r>
                            <m:d>
                              <m:dPr>
                                <m:ctrlPr>
                                  <a:rPr kumimoji="1" lang="en-US" altLang="zh-CN" b="0" i="1" smtClean="0">
                                    <a:latin typeface="Cambria Math" charset="0"/>
                                    <a:ea typeface="Cambria Math" charset="0"/>
                                    <a:cs typeface="Cambria Math" charset="0"/>
                                  </a:rPr>
                                </m:ctrlPr>
                              </m:dPr>
                              <m:e>
                                <m:r>
                                  <a:rPr kumimoji="1" lang="en-US" altLang="zh-CN" b="0" i="1" smtClean="0">
                                    <a:latin typeface="Cambria Math" charset="0"/>
                                    <a:ea typeface="Cambria Math" charset="0"/>
                                    <a:cs typeface="Cambria Math" charset="0"/>
                                  </a:rPr>
                                  <m:t>𝑖</m:t>
                                </m:r>
                              </m:e>
                            </m:d>
                            <m:r>
                              <a:rPr kumimoji="1" lang="en-US" altLang="zh-CN" b="0" i="1" smtClean="0">
                                <a:latin typeface="Cambria Math" charset="0"/>
                                <a:ea typeface="Cambria Math" charset="0"/>
                                <a:cs typeface="Cambria Math" charset="0"/>
                              </a:rPr>
                              <m:t>,</m:t>
                            </m:r>
                            <m:r>
                              <a:rPr kumimoji="1" lang="en-US" altLang="zh-CN" b="0" i="1" smtClean="0">
                                <a:latin typeface="Cambria Math" charset="0"/>
                                <a:ea typeface="Cambria Math" charset="0"/>
                                <a:cs typeface="Cambria Math" charset="0"/>
                              </a:rPr>
                              <m:t>𝑆</m:t>
                            </m:r>
                            <m:r>
                              <a:rPr kumimoji="1" lang="en-US" altLang="zh-CN" b="0" i="1" smtClean="0">
                                <a:latin typeface="Cambria Math" charset="0"/>
                                <a:ea typeface="Cambria Math" charset="0"/>
                                <a:cs typeface="Cambria Math" charset="0"/>
                              </a:rPr>
                              <m:t>=</m:t>
                            </m:r>
                            <m:r>
                              <a:rPr kumimoji="1" lang="en-US" altLang="zh-CN" b="0" i="1" smtClean="0">
                                <a:latin typeface="Cambria Math" charset="0"/>
                                <a:ea typeface="Cambria Math" charset="0"/>
                                <a:cs typeface="Cambria Math" charset="0"/>
                              </a:rPr>
                              <m:t>𝛾</m:t>
                            </m:r>
                            <m:d>
                              <m:dPr>
                                <m:ctrlPr>
                                  <a:rPr kumimoji="1" lang="en-US" altLang="zh-CN" b="0" i="1" smtClean="0">
                                    <a:latin typeface="Cambria Math" charset="0"/>
                                    <a:ea typeface="Cambria Math" charset="0"/>
                                    <a:cs typeface="Cambria Math" charset="0"/>
                                  </a:rPr>
                                </m:ctrlPr>
                              </m:dPr>
                              <m:e>
                                <m:r>
                                  <a:rPr kumimoji="1" lang="en-US" altLang="zh-CN" b="0" i="1" smtClean="0">
                                    <a:latin typeface="Cambria Math" charset="0"/>
                                    <a:ea typeface="Cambria Math" charset="0"/>
                                    <a:cs typeface="Cambria Math" charset="0"/>
                                  </a:rPr>
                                  <m:t>𝑖</m:t>
                                </m:r>
                              </m:e>
                            </m:d>
                            <m:r>
                              <a:rPr kumimoji="1" lang="en-US" altLang="zh-CN" b="0" i="1" smtClean="0">
                                <a:latin typeface="Cambria Math" charset="0"/>
                                <a:ea typeface="Cambria Math" charset="0"/>
                                <a:cs typeface="Cambria Math" charset="0"/>
                              </a:rPr>
                              <m:t>,</m:t>
                            </m:r>
                            <m:r>
                              <a:rPr kumimoji="1" lang="en-US" altLang="zh-CN" b="0" i="1" smtClean="0">
                                <a:latin typeface="Cambria Math" charset="0"/>
                                <a:ea typeface="Cambria Math" charset="0"/>
                                <a:cs typeface="Cambria Math" charset="0"/>
                              </a:rPr>
                              <m:t>𝑖</m:t>
                            </m:r>
                            <m:r>
                              <a:rPr kumimoji="1" lang="en-US" altLang="zh-CN" b="0" i="1" smtClean="0">
                                <a:latin typeface="Cambria Math" charset="0"/>
                                <a:ea typeface="Cambria Math" charset="0"/>
                                <a:cs typeface="Cambria Math" charset="0"/>
                              </a:rPr>
                              <m:t>=1,2,3…</m:t>
                            </m:r>
                          </m:e>
                          <m:e>
                            <m:r>
                              <a:rPr kumimoji="1" lang="en-US" altLang="zh-CN" b="0" i="1" smtClean="0">
                                <a:latin typeface="Cambria Math" charset="0"/>
                              </a:rPr>
                              <m:t>0</m:t>
                            </m:r>
                            <m:r>
                              <a:rPr kumimoji="1" lang="zh-CN" altLang="en-US" b="0" i="1" smtClean="0">
                                <a:latin typeface="Cambria Math" charset="0"/>
                              </a:rPr>
                              <m:t> 其它情况</m:t>
                            </m:r>
                          </m:e>
                        </m:eqArr>
                      </m:e>
                    </m:d>
                  </m:oMath>
                </a14:m>
                <a:endParaRPr kumimoji="1" lang="zh-CN" altLang="en-US" dirty="0" smtClean="0"/>
              </a:p>
              <a:p>
                <a:endParaRPr kumimoji="1"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sz="quarter" idx="1"/>
              </p:nvPr>
            </p:nvSpPr>
            <p:spPr>
              <a:blipFill rotWithShape="0">
                <a:blip r:embed="rId3"/>
                <a:stretch>
                  <a:fillRect l="-317" t="-1330" r="-687"/>
                </a:stretch>
              </a:blipFill>
            </p:spPr>
            <p:txBody>
              <a:bodyPr/>
              <a:lstStyle/>
              <a:p>
                <a:r>
                  <a:rPr lang="zh-CN" altLang="en-US">
                    <a:noFill/>
                  </a:rPr>
                  <a:t> </a:t>
                </a:r>
              </a:p>
            </p:txBody>
          </p:sp>
        </mc:Fallback>
      </mc:AlternateContent>
      <p:pic>
        <p:nvPicPr>
          <p:cNvPr id="4" name="图片 3"/>
          <p:cNvPicPr>
            <a:picLocks noChangeAspect="1"/>
          </p:cNvPicPr>
          <p:nvPr/>
        </p:nvPicPr>
        <p:blipFill>
          <a:blip r:embed="rId4"/>
          <a:stretch>
            <a:fillRect/>
          </a:stretch>
        </p:blipFill>
        <p:spPr>
          <a:xfrm>
            <a:off x="2068738" y="3281752"/>
            <a:ext cx="4696558" cy="3342120"/>
          </a:xfrm>
          <a:prstGeom prst="rect">
            <a:avLst/>
          </a:prstGeom>
        </p:spPr>
      </p:pic>
      <p:pic>
        <p:nvPicPr>
          <p:cNvPr id="5" name="图片 4"/>
          <p:cNvPicPr>
            <a:picLocks noChangeAspect="1"/>
          </p:cNvPicPr>
          <p:nvPr/>
        </p:nvPicPr>
        <p:blipFill>
          <a:blip r:embed="rId5"/>
          <a:stretch>
            <a:fillRect/>
          </a:stretch>
        </p:blipFill>
        <p:spPr>
          <a:xfrm>
            <a:off x="6765296" y="1221701"/>
            <a:ext cx="5174825" cy="5402171"/>
          </a:xfrm>
          <a:prstGeom prst="rect">
            <a:avLst/>
          </a:prstGeom>
        </p:spPr>
      </p:pic>
    </p:spTree>
    <p:extLst>
      <p:ext uri="{BB962C8B-B14F-4D97-AF65-F5344CB8AC3E}">
        <p14:creationId xmlns:p14="http://schemas.microsoft.com/office/powerpoint/2010/main" val="1172895038"/>
      </p:ext>
    </p:extLst>
  </p:cSld>
  <p:clrMapOvr>
    <a:masterClrMapping/>
  </p:clrMapOvr>
  <p:transition>
    <p:fade thruBlk="1"/>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L="82153"/>
            <a:r>
              <a:rPr lang="zh-CN" altLang="en-US" b="1" dirty="0" smtClean="0">
                <a:solidFill>
                  <a:schemeClr val="tx1"/>
                </a:solidFill>
                <a:ea typeface="Microsoft YaHei" charset="0"/>
                <a:cs typeface="Microsoft YaHei" charset="0"/>
              </a:rPr>
              <a:t>任务级别</a:t>
            </a:r>
            <a:r>
              <a:rPr lang="zh-CN" altLang="en-US" b="1" dirty="0">
                <a:solidFill>
                  <a:schemeClr val="tx1"/>
                </a:solidFill>
                <a:ea typeface="Microsoft YaHei" charset="0"/>
                <a:cs typeface="Microsoft YaHei" charset="0"/>
              </a:rPr>
              <a:t>传输的理论模型及优化方法</a:t>
            </a:r>
          </a:p>
        </p:txBody>
      </p:sp>
      <p:sp>
        <p:nvSpPr>
          <p:cNvPr id="3" name="内容占位符 2"/>
          <p:cNvSpPr>
            <a:spLocks noGrp="1"/>
          </p:cNvSpPr>
          <p:nvPr>
            <p:ph sz="quarter" idx="1"/>
          </p:nvPr>
        </p:nvSpPr>
        <p:spPr/>
        <p:txBody>
          <a:bodyPr/>
          <a:lstStyle/>
          <a:p>
            <a:pPr marL="539353" indent="-457200">
              <a:buFont typeface="Wingdings" charset="2"/>
              <a:buChar char="n"/>
            </a:pPr>
            <a:endParaRPr lang="zh-CN" altLang="en-US" sz="3200" dirty="0" smtClean="0">
              <a:ea typeface="Microsoft YaHei" charset="0"/>
              <a:cs typeface="Microsoft YaHei" charset="0"/>
            </a:endParaRPr>
          </a:p>
          <a:p>
            <a:pPr marL="539353" indent="-457200">
              <a:buFont typeface="Wingdings" charset="2"/>
              <a:buChar char="n"/>
            </a:pPr>
            <a:r>
              <a:rPr lang="zh-CN" altLang="en-US" sz="3200" dirty="0" smtClean="0">
                <a:ea typeface="Microsoft YaHei" charset="0"/>
                <a:cs typeface="Microsoft YaHei" charset="0"/>
              </a:rPr>
              <a:t>任务级别传输模型</a:t>
            </a:r>
          </a:p>
          <a:p>
            <a:pPr marL="539353" indent="-457200">
              <a:buFont typeface="Wingdings" charset="2"/>
              <a:buChar char="n"/>
            </a:pPr>
            <a:endParaRPr lang="zh-CN" altLang="en-US" sz="3200" b="1" dirty="0" smtClean="0">
              <a:ea typeface="Microsoft YaHei" charset="0"/>
              <a:cs typeface="Microsoft YaHei" charset="0"/>
            </a:endParaRPr>
          </a:p>
          <a:p>
            <a:pPr marL="539353" indent="-457200">
              <a:buFont typeface="Wingdings" charset="2"/>
              <a:buChar char="n"/>
            </a:pPr>
            <a:r>
              <a:rPr lang="zh-CN" altLang="en-US" sz="3200" dirty="0" smtClean="0">
                <a:ea typeface="Microsoft YaHei" charset="0"/>
                <a:cs typeface="Microsoft YaHei" charset="0"/>
              </a:rPr>
              <a:t>基于</a:t>
            </a:r>
            <a:r>
              <a:rPr lang="zh-CN" altLang="en-US" sz="3200" dirty="0">
                <a:ea typeface="Microsoft YaHei" charset="0"/>
                <a:cs typeface="Microsoft YaHei" charset="0"/>
              </a:rPr>
              <a:t>流信息的任务级传输优化</a:t>
            </a:r>
            <a:r>
              <a:rPr lang="zh-CN" altLang="en-US" sz="3200" dirty="0" smtClean="0">
                <a:ea typeface="Microsoft YaHei" charset="0"/>
                <a:cs typeface="Microsoft YaHei" charset="0"/>
              </a:rPr>
              <a:t>方案 </a:t>
            </a:r>
            <a:r>
              <a:rPr lang="en-US" altLang="zh-CN" sz="3200" dirty="0" smtClean="0">
                <a:solidFill>
                  <a:srgbClr val="FF0000"/>
                </a:solidFill>
                <a:ea typeface="Microsoft YaHei" charset="0"/>
                <a:cs typeface="Microsoft YaHei" charset="0"/>
              </a:rPr>
              <a:t>[IPCCC’17]</a:t>
            </a:r>
            <a:endParaRPr lang="zh-CN" altLang="en-US" sz="3200" dirty="0">
              <a:solidFill>
                <a:srgbClr val="FF0000"/>
              </a:solidFill>
              <a:ea typeface="Microsoft YaHei" charset="0"/>
              <a:cs typeface="Microsoft YaHei" charset="0"/>
            </a:endParaRPr>
          </a:p>
          <a:p>
            <a:pPr marL="539353" indent="-457200">
              <a:buFont typeface="Wingdings" charset="2"/>
              <a:buChar char="n"/>
            </a:pPr>
            <a:endParaRPr lang="zh-CN" altLang="en-US" sz="3200" dirty="0">
              <a:ea typeface="Microsoft YaHei" charset="0"/>
              <a:cs typeface="Microsoft YaHei" charset="0"/>
            </a:endParaRPr>
          </a:p>
          <a:p>
            <a:pPr marL="539353" indent="-457200">
              <a:buFont typeface="Wingdings" charset="2"/>
              <a:buChar char="n"/>
            </a:pPr>
            <a:r>
              <a:rPr lang="zh-CN" altLang="en-US" sz="3200" dirty="0" smtClean="0">
                <a:ea typeface="Microsoft YaHei" charset="0"/>
                <a:cs typeface="Microsoft YaHei" charset="0"/>
              </a:rPr>
              <a:t>基于重要性的</a:t>
            </a:r>
            <a:r>
              <a:rPr lang="zh-CN" altLang="en-US" sz="3200" dirty="0">
                <a:ea typeface="Microsoft YaHei" charset="0"/>
                <a:cs typeface="Microsoft YaHei" charset="0"/>
              </a:rPr>
              <a:t>任务级传输优化</a:t>
            </a:r>
            <a:r>
              <a:rPr lang="zh-CN" altLang="en-US" sz="3200" dirty="0" smtClean="0">
                <a:ea typeface="Microsoft YaHei" charset="0"/>
                <a:cs typeface="Microsoft YaHei" charset="0"/>
              </a:rPr>
              <a:t>方案 </a:t>
            </a:r>
            <a:r>
              <a:rPr lang="en-US" altLang="zh-CN" sz="3200" dirty="0" smtClean="0">
                <a:solidFill>
                  <a:srgbClr val="FF0000"/>
                </a:solidFill>
                <a:ea typeface="Microsoft YaHei" charset="0"/>
                <a:cs typeface="Microsoft YaHei" charset="0"/>
              </a:rPr>
              <a:t>[ICNP’17</a:t>
            </a:r>
            <a:r>
              <a:rPr lang="zh-CN" altLang="en-US" sz="3200" dirty="0" smtClean="0">
                <a:solidFill>
                  <a:srgbClr val="FF0000"/>
                </a:solidFill>
                <a:ea typeface="Microsoft YaHei" charset="0"/>
                <a:cs typeface="Microsoft YaHei" charset="0"/>
              </a:rPr>
              <a:t> </a:t>
            </a:r>
            <a:r>
              <a:rPr lang="en-US" altLang="zh-CN" sz="3200" dirty="0" smtClean="0">
                <a:solidFill>
                  <a:srgbClr val="FF0000"/>
                </a:solidFill>
                <a:ea typeface="Microsoft YaHei" charset="0"/>
                <a:cs typeface="Microsoft YaHei" charset="0"/>
              </a:rPr>
              <a:t>Poster]</a:t>
            </a:r>
            <a:endParaRPr lang="zh-CN" altLang="en-US" sz="3200" dirty="0">
              <a:solidFill>
                <a:srgbClr val="FF0000"/>
              </a:solidFill>
              <a:ea typeface="Microsoft YaHei" charset="0"/>
              <a:cs typeface="Microsoft YaHei" charset="0"/>
            </a:endParaRPr>
          </a:p>
        </p:txBody>
      </p:sp>
    </p:spTree>
    <p:extLst>
      <p:ext uri="{BB962C8B-B14F-4D97-AF65-F5344CB8AC3E}">
        <p14:creationId xmlns:p14="http://schemas.microsoft.com/office/powerpoint/2010/main" val="1135386147"/>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2000" fill="hold"/>
                                        <p:tgtEl>
                                          <p:spTgt spid="3">
                                            <p:txEl>
                                              <p:pRg st="1" end="1"/>
                                            </p:txEl>
                                          </p:spTgt>
                                        </p:tgtEl>
                                        <p:attrNameLst>
                                          <p:attrName>style.color</p:attrName>
                                        </p:attrNameLst>
                                      </p:cBhvr>
                                      <p:to>
                                        <a:srgbClr val="FF2600"/>
                                      </p:to>
                                    </p:animClr>
                                  </p:childTnLst>
                                </p:cTn>
                              </p:par>
                            </p:childTnLst>
                          </p:cTn>
                        </p:par>
                      </p:childTnLst>
                    </p:cTn>
                  </p:par>
                  <p:par>
                    <p:cTn id="7" fill="hold">
                      <p:stCondLst>
                        <p:cond delay="indefinite"/>
                      </p:stCondLst>
                      <p:childTnLst>
                        <p:par>
                          <p:cTn id="8" fill="hold">
                            <p:stCondLst>
                              <p:cond delay="0"/>
                            </p:stCondLst>
                            <p:childTnLst>
                              <p:par>
                                <p:cTn id="9" presetID="3" presetClass="emph" presetSubtype="2" fill="hold" nodeType="clickEffect">
                                  <p:stCondLst>
                                    <p:cond delay="0"/>
                                  </p:stCondLst>
                                  <p:childTnLst>
                                    <p:animClr clrSpc="rgb" dir="cw">
                                      <p:cBhvr override="childStyle">
                                        <p:cTn id="10" dur="2000" fill="hold"/>
                                        <p:tgtEl>
                                          <p:spTgt spid="3">
                                            <p:txEl>
                                              <p:pRg st="3" end="3"/>
                                            </p:txEl>
                                          </p:spTgt>
                                        </p:tgtEl>
                                        <p:attrNameLst>
                                          <p:attrName>style.color</p:attrName>
                                        </p:attrNameLst>
                                      </p:cBhvr>
                                      <p:to>
                                        <a:srgbClr val="FF260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smtClean="0">
                <a:solidFill>
                  <a:schemeClr val="tx1"/>
                </a:solidFill>
                <a:ea typeface="Microsoft YaHei" charset="0"/>
                <a:cs typeface="Microsoft YaHei" charset="0"/>
              </a:rPr>
              <a:t>背景概述</a:t>
            </a:r>
            <a:endParaRPr kumimoji="1" lang="zh-CN" altLang="en-US" b="1" dirty="0">
              <a:solidFill>
                <a:schemeClr val="tx1"/>
              </a:solidFill>
            </a:endParaRPr>
          </a:p>
        </p:txBody>
      </p:sp>
      <p:sp>
        <p:nvSpPr>
          <p:cNvPr id="3" name="内容占位符 2"/>
          <p:cNvSpPr>
            <a:spLocks noGrp="1"/>
          </p:cNvSpPr>
          <p:nvPr>
            <p:ph idx="1"/>
          </p:nvPr>
        </p:nvSpPr>
        <p:spPr>
          <a:xfrm>
            <a:off x="407293" y="1165584"/>
            <a:ext cx="11532828" cy="2726287"/>
          </a:xfrm>
        </p:spPr>
        <p:txBody>
          <a:bodyPr/>
          <a:lstStyle/>
          <a:p>
            <a:r>
              <a:rPr lang="zh-CN" altLang="en-US" dirty="0">
                <a:ea typeface="Microsoft YaHei" charset="0"/>
                <a:cs typeface="Microsoft YaHei" charset="0"/>
              </a:rPr>
              <a:t>纠删码</a:t>
            </a:r>
            <a:r>
              <a:rPr kumimoji="1" lang="zh-CN" altLang="en-US" dirty="0" smtClean="0">
                <a:ea typeface="Microsoft YaHei" charset="0"/>
                <a:cs typeface="Microsoft YaHei" charset="0"/>
              </a:rPr>
              <a:t>存储系统被公司大规模使用</a:t>
            </a:r>
          </a:p>
          <a:p>
            <a:r>
              <a:rPr kumimoji="1" lang="en-US" altLang="zh-CN" dirty="0" smtClean="0">
                <a:ea typeface="Microsoft YaHei" charset="0"/>
                <a:cs typeface="Microsoft YaHei" charset="0"/>
              </a:rPr>
              <a:t>(</a:t>
            </a:r>
            <a:r>
              <a:rPr kumimoji="1" lang="en-US" altLang="zh-CN" dirty="0" err="1" smtClean="0">
                <a:ea typeface="Microsoft YaHei" charset="0"/>
                <a:cs typeface="Microsoft YaHei" charset="0"/>
              </a:rPr>
              <a:t>n,k</a:t>
            </a:r>
            <a:r>
              <a:rPr kumimoji="1" lang="en-US" altLang="zh-CN" dirty="0" smtClean="0">
                <a:ea typeface="Microsoft YaHei" charset="0"/>
                <a:cs typeface="Microsoft YaHei" charset="0"/>
              </a:rPr>
              <a:t>)</a:t>
            </a:r>
            <a:r>
              <a:rPr kumimoji="1" lang="zh-CN" altLang="en-US" dirty="0" smtClean="0">
                <a:ea typeface="Microsoft YaHei" charset="0"/>
                <a:cs typeface="Microsoft YaHei" charset="0"/>
              </a:rPr>
              <a:t> </a:t>
            </a:r>
            <a:r>
              <a:rPr lang="en-US" altLang="zh-CN" dirty="0" smtClean="0">
                <a:ea typeface="Microsoft YaHei" charset="0"/>
                <a:cs typeface="Microsoft YaHei" charset="0"/>
              </a:rPr>
              <a:t>MDS</a:t>
            </a:r>
            <a:r>
              <a:rPr lang="zh-CN" altLang="en-US" dirty="0" smtClean="0">
                <a:ea typeface="Microsoft YaHei" charset="0"/>
                <a:cs typeface="Microsoft YaHei" charset="0"/>
              </a:rPr>
              <a:t>纠删码用来对文件进行编码，文件被分成</a:t>
            </a:r>
            <a:r>
              <a:rPr lang="en-US" altLang="zh-CN" dirty="0" smtClean="0">
                <a:ea typeface="Microsoft YaHei" charset="0"/>
                <a:cs typeface="Microsoft YaHei" charset="0"/>
              </a:rPr>
              <a:t>n</a:t>
            </a:r>
            <a:r>
              <a:rPr lang="zh-CN" altLang="en-US" dirty="0" smtClean="0">
                <a:ea typeface="Microsoft YaHei" charset="0"/>
                <a:cs typeface="Microsoft YaHei" charset="0"/>
              </a:rPr>
              <a:t>个块，存储在不同的机器上，任何的</a:t>
            </a:r>
            <a:r>
              <a:rPr lang="en-US" altLang="zh-CN" dirty="0" smtClean="0">
                <a:ea typeface="Microsoft YaHei" charset="0"/>
                <a:cs typeface="Microsoft YaHei" charset="0"/>
              </a:rPr>
              <a:t>k</a:t>
            </a:r>
            <a:r>
              <a:rPr lang="zh-CN" altLang="en-US" dirty="0" smtClean="0">
                <a:ea typeface="Microsoft YaHei" charset="0"/>
                <a:cs typeface="Microsoft YaHei" charset="0"/>
              </a:rPr>
              <a:t>个模块都能用来恢复这个文件</a:t>
            </a:r>
            <a:endParaRPr lang="en-US" altLang="zh-CN" dirty="0">
              <a:ea typeface="Microsoft YaHei" charset="0"/>
              <a:cs typeface="Microsoft YaHei" charset="0"/>
            </a:endParaRPr>
          </a:p>
          <a:p>
            <a:endParaRPr lang="en-US" altLang="zh-CN" dirty="0"/>
          </a:p>
        </p:txBody>
      </p:sp>
      <p:sp>
        <p:nvSpPr>
          <p:cNvPr id="5" name="文本框 4"/>
          <p:cNvSpPr txBox="1"/>
          <p:nvPr/>
        </p:nvSpPr>
        <p:spPr>
          <a:xfrm>
            <a:off x="6303284" y="3413760"/>
            <a:ext cx="5636838" cy="2308324"/>
          </a:xfrm>
          <a:prstGeom prst="rect">
            <a:avLst/>
          </a:prstGeom>
          <a:noFill/>
        </p:spPr>
        <p:txBody>
          <a:bodyPr wrap="square" rtlCol="0">
            <a:spAutoFit/>
          </a:bodyPr>
          <a:lstStyle/>
          <a:p>
            <a:r>
              <a:rPr kumimoji="1" lang="zh-CN" altLang="en-US" sz="2400" dirty="0"/>
              <a:t>（</a:t>
            </a:r>
            <a:r>
              <a:rPr kumimoji="1" lang="en-US" altLang="zh-CN" sz="2400" dirty="0">
                <a:latin typeface="Microsoft YaHei" charset="0"/>
                <a:ea typeface="Microsoft YaHei" charset="0"/>
                <a:cs typeface="Microsoft YaHei" charset="0"/>
              </a:rPr>
              <a:t>1</a:t>
            </a:r>
            <a:r>
              <a:rPr kumimoji="1" lang="zh-CN" altLang="en-US" sz="2400" dirty="0">
                <a:latin typeface="Microsoft YaHei" charset="0"/>
                <a:ea typeface="Microsoft YaHei" charset="0"/>
                <a:cs typeface="Microsoft YaHei" charset="0"/>
              </a:rPr>
              <a:t>）数据块存储在不同的机器上，客户端收到用户的请求后选择适当的</a:t>
            </a:r>
            <a:r>
              <a:rPr kumimoji="1" lang="en-US" altLang="zh-CN" sz="2400" dirty="0" smtClean="0">
                <a:latin typeface="Microsoft YaHei" charset="0"/>
                <a:ea typeface="Microsoft YaHei" charset="0"/>
                <a:cs typeface="Microsoft YaHei" charset="0"/>
              </a:rPr>
              <a:t>server</a:t>
            </a:r>
            <a:endParaRPr kumimoji="1" lang="zh-CN" altLang="en-US" sz="2400" dirty="0" smtClean="0">
              <a:latin typeface="Microsoft YaHei" charset="0"/>
              <a:ea typeface="Microsoft YaHei" charset="0"/>
              <a:cs typeface="Microsoft YaHei" charset="0"/>
            </a:endParaRPr>
          </a:p>
          <a:p>
            <a:endParaRPr kumimoji="1" lang="zh-CN" altLang="en-US" sz="2400" dirty="0">
              <a:latin typeface="Microsoft YaHei" charset="0"/>
              <a:ea typeface="Microsoft YaHei" charset="0"/>
              <a:cs typeface="Microsoft YaHei" charset="0"/>
            </a:endParaRPr>
          </a:p>
          <a:p>
            <a:r>
              <a:rPr kumimoji="1" lang="zh-CN" altLang="en-US" sz="2400" dirty="0">
                <a:latin typeface="Microsoft YaHei" charset="0"/>
                <a:ea typeface="Microsoft YaHei" charset="0"/>
                <a:cs typeface="Microsoft YaHei" charset="0"/>
              </a:rPr>
              <a:t>（</a:t>
            </a:r>
            <a:r>
              <a:rPr kumimoji="1" lang="en-US" altLang="zh-CN" sz="2400" dirty="0">
                <a:latin typeface="Microsoft YaHei" charset="0"/>
                <a:ea typeface="Microsoft YaHei" charset="0"/>
                <a:cs typeface="Microsoft YaHei" charset="0"/>
              </a:rPr>
              <a:t>2</a:t>
            </a:r>
            <a:r>
              <a:rPr kumimoji="1" lang="zh-CN" altLang="en-US" sz="2400" dirty="0">
                <a:latin typeface="Microsoft YaHei" charset="0"/>
                <a:ea typeface="Microsoft YaHei" charset="0"/>
                <a:cs typeface="Microsoft YaHei" charset="0"/>
              </a:rPr>
              <a:t>）所有的数据块到达客户端以后才能对数据进行重新组合，得到用户需要的文件</a:t>
            </a:r>
          </a:p>
        </p:txBody>
      </p:sp>
      <p:pic>
        <p:nvPicPr>
          <p:cNvPr id="6" name="图片 5"/>
          <p:cNvPicPr>
            <a:picLocks noChangeAspect="1"/>
          </p:cNvPicPr>
          <p:nvPr/>
        </p:nvPicPr>
        <p:blipFill>
          <a:blip r:embed="rId3"/>
          <a:stretch>
            <a:fillRect/>
          </a:stretch>
        </p:blipFill>
        <p:spPr>
          <a:xfrm>
            <a:off x="218037" y="2755116"/>
            <a:ext cx="6085246" cy="3909844"/>
          </a:xfrm>
          <a:prstGeom prst="rect">
            <a:avLst/>
          </a:prstGeom>
        </p:spPr>
      </p:pic>
    </p:spTree>
    <p:extLst>
      <p:ext uri="{BB962C8B-B14F-4D97-AF65-F5344CB8AC3E}">
        <p14:creationId xmlns:p14="http://schemas.microsoft.com/office/powerpoint/2010/main" val="1091714937"/>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5" presetClass="entr" presetSubtype="1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checkerboard(across)">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b="1" dirty="0" smtClean="0">
                <a:solidFill>
                  <a:schemeClr val="tx1"/>
                </a:solidFill>
                <a:ea typeface="Microsoft YaHei" charset="0"/>
                <a:cs typeface="Microsoft YaHei" charset="0"/>
              </a:rPr>
              <a:t>研究动机</a:t>
            </a:r>
            <a:endParaRPr kumimoji="1" lang="zh-CN" altLang="en-US" b="1" dirty="0">
              <a:solidFill>
                <a:schemeClr val="tx1"/>
              </a:solidFill>
              <a:ea typeface="Microsoft YaHei" charset="0"/>
              <a:cs typeface="Microsoft YaHei" charset="0"/>
            </a:endParaRPr>
          </a:p>
        </p:txBody>
      </p:sp>
      <p:sp>
        <p:nvSpPr>
          <p:cNvPr id="3" name="内容占位符 2"/>
          <p:cNvSpPr>
            <a:spLocks noGrp="1"/>
          </p:cNvSpPr>
          <p:nvPr>
            <p:ph sz="quarter" idx="1"/>
          </p:nvPr>
        </p:nvSpPr>
        <p:spPr>
          <a:xfrm>
            <a:off x="407293" y="1069301"/>
            <a:ext cx="11532828" cy="5788699"/>
          </a:xfrm>
        </p:spPr>
        <p:txBody>
          <a:bodyPr/>
          <a:lstStyle/>
          <a:p>
            <a:r>
              <a:rPr kumimoji="1" lang="zh-CN" altLang="en-US" dirty="0" smtClean="0">
                <a:ea typeface="Microsoft YaHei" charset="0"/>
                <a:cs typeface="Microsoft YaHei" charset="0"/>
              </a:rPr>
              <a:t>两个文件</a:t>
            </a:r>
            <a:r>
              <a:rPr kumimoji="1" lang="en-US" altLang="zh-CN" dirty="0" smtClean="0">
                <a:ea typeface="Microsoft YaHei" charset="0"/>
                <a:cs typeface="Microsoft YaHei" charset="0"/>
              </a:rPr>
              <a:t>A</a:t>
            </a:r>
            <a:r>
              <a:rPr kumimoji="1" lang="zh-CN" altLang="en-US" dirty="0" smtClean="0">
                <a:ea typeface="Microsoft YaHei" charset="0"/>
                <a:cs typeface="Microsoft YaHei" charset="0"/>
              </a:rPr>
              <a:t>和</a:t>
            </a:r>
            <a:r>
              <a:rPr kumimoji="1" lang="en-US" altLang="zh-CN" dirty="0" smtClean="0">
                <a:ea typeface="Microsoft YaHei" charset="0"/>
                <a:cs typeface="Microsoft YaHei" charset="0"/>
              </a:rPr>
              <a:t>B</a:t>
            </a:r>
            <a:r>
              <a:rPr kumimoji="1" lang="zh-CN" altLang="en-US" dirty="0" smtClean="0">
                <a:ea typeface="Microsoft YaHei" charset="0"/>
                <a:cs typeface="Microsoft YaHei" charset="0"/>
              </a:rPr>
              <a:t>，两个文件被编码在</a:t>
            </a:r>
            <a:r>
              <a:rPr kumimoji="1" lang="en-US" altLang="zh-CN" dirty="0" smtClean="0">
                <a:ea typeface="Microsoft YaHei" charset="0"/>
                <a:cs typeface="Microsoft YaHei" charset="0"/>
              </a:rPr>
              <a:t>3</a:t>
            </a:r>
            <a:r>
              <a:rPr kumimoji="1" lang="zh-CN" altLang="en-US" dirty="0" smtClean="0">
                <a:ea typeface="Microsoft YaHei" charset="0"/>
                <a:cs typeface="Microsoft YaHei" charset="0"/>
              </a:rPr>
              <a:t>台机器上</a:t>
            </a:r>
          </a:p>
          <a:p>
            <a:pPr lvl="1"/>
            <a:r>
              <a:rPr kumimoji="1" lang="zh-CN" altLang="en-US" dirty="0" smtClean="0">
                <a:ea typeface="Microsoft YaHei" charset="0"/>
                <a:cs typeface="Microsoft YaHei" charset="0"/>
              </a:rPr>
              <a:t>文件</a:t>
            </a:r>
            <a:r>
              <a:rPr kumimoji="1" lang="en-US" altLang="zh-CN" dirty="0" smtClean="0">
                <a:ea typeface="Microsoft YaHei" charset="0"/>
                <a:cs typeface="Microsoft YaHei" charset="0"/>
              </a:rPr>
              <a:t>A</a:t>
            </a:r>
            <a:r>
              <a:rPr kumimoji="1" lang="zh-CN" altLang="en-US" dirty="0" smtClean="0">
                <a:ea typeface="Microsoft YaHei" charset="0"/>
                <a:cs typeface="Microsoft YaHei" charset="0"/>
              </a:rPr>
              <a:t>被编码在</a:t>
            </a:r>
            <a:r>
              <a:rPr kumimoji="1" lang="en-US" altLang="zh-CN" dirty="0" smtClean="0">
                <a:ea typeface="Microsoft YaHei" charset="0"/>
                <a:cs typeface="Microsoft YaHei" charset="0"/>
              </a:rPr>
              <a:t>S1</a:t>
            </a:r>
            <a:r>
              <a:rPr kumimoji="1" lang="zh-CN" altLang="en-US" dirty="0" smtClean="0">
                <a:ea typeface="Microsoft YaHei" charset="0"/>
                <a:cs typeface="Microsoft YaHei" charset="0"/>
              </a:rPr>
              <a:t>，</a:t>
            </a:r>
            <a:r>
              <a:rPr kumimoji="1" lang="en-US" altLang="zh-CN" dirty="0" smtClean="0">
                <a:ea typeface="Microsoft YaHei" charset="0"/>
                <a:cs typeface="Microsoft YaHei" charset="0"/>
              </a:rPr>
              <a:t>S2</a:t>
            </a:r>
            <a:r>
              <a:rPr kumimoji="1" lang="zh-CN" altLang="en-US" dirty="0" smtClean="0">
                <a:ea typeface="Microsoft YaHei" charset="0"/>
                <a:cs typeface="Microsoft YaHei" charset="0"/>
              </a:rPr>
              <a:t>，</a:t>
            </a:r>
            <a:r>
              <a:rPr kumimoji="1" lang="en-US" altLang="zh-CN" dirty="0" smtClean="0">
                <a:ea typeface="Microsoft YaHei" charset="0"/>
                <a:cs typeface="Microsoft YaHei" charset="0"/>
              </a:rPr>
              <a:t>S3</a:t>
            </a:r>
            <a:r>
              <a:rPr kumimoji="1" lang="zh-CN" altLang="en-US" dirty="0" smtClean="0">
                <a:ea typeface="Microsoft YaHei" charset="0"/>
                <a:cs typeface="Microsoft YaHei" charset="0"/>
              </a:rPr>
              <a:t>，文件</a:t>
            </a:r>
            <a:r>
              <a:rPr kumimoji="1" lang="en-US" altLang="zh-CN" dirty="0" smtClean="0">
                <a:ea typeface="Microsoft YaHei" charset="0"/>
                <a:cs typeface="Microsoft YaHei" charset="0"/>
              </a:rPr>
              <a:t>B</a:t>
            </a:r>
            <a:r>
              <a:rPr kumimoji="1" lang="zh-CN" altLang="en-US" dirty="0" smtClean="0">
                <a:ea typeface="Microsoft YaHei" charset="0"/>
                <a:cs typeface="Microsoft YaHei" charset="0"/>
              </a:rPr>
              <a:t>被编码在</a:t>
            </a:r>
            <a:r>
              <a:rPr kumimoji="1" lang="en-US" altLang="zh-CN" dirty="0" smtClean="0">
                <a:ea typeface="Microsoft YaHei" charset="0"/>
                <a:cs typeface="Microsoft YaHei" charset="0"/>
              </a:rPr>
              <a:t>S2</a:t>
            </a:r>
            <a:r>
              <a:rPr kumimoji="1" lang="zh-CN" altLang="en-US" dirty="0" smtClean="0">
                <a:ea typeface="Microsoft YaHei" charset="0"/>
                <a:cs typeface="Microsoft YaHei" charset="0"/>
              </a:rPr>
              <a:t>，</a:t>
            </a:r>
            <a:r>
              <a:rPr kumimoji="1" lang="en-US" altLang="zh-CN" dirty="0" smtClean="0">
                <a:ea typeface="Microsoft YaHei" charset="0"/>
                <a:cs typeface="Microsoft YaHei" charset="0"/>
              </a:rPr>
              <a:t>S3</a:t>
            </a:r>
            <a:r>
              <a:rPr kumimoji="1" lang="zh-CN" altLang="en-US" dirty="0" smtClean="0">
                <a:ea typeface="Microsoft YaHei" charset="0"/>
                <a:cs typeface="Microsoft YaHei" charset="0"/>
              </a:rPr>
              <a:t>，</a:t>
            </a:r>
            <a:r>
              <a:rPr kumimoji="1" lang="en-US" altLang="zh-CN" dirty="0" smtClean="0">
                <a:ea typeface="Microsoft YaHei" charset="0"/>
                <a:cs typeface="Microsoft YaHei" charset="0"/>
              </a:rPr>
              <a:t>S4</a:t>
            </a:r>
            <a:r>
              <a:rPr kumimoji="1" lang="zh-CN" altLang="en-US" dirty="0" smtClean="0">
                <a:ea typeface="Microsoft YaHei" charset="0"/>
                <a:cs typeface="Microsoft YaHei" charset="0"/>
              </a:rPr>
              <a:t>上</a:t>
            </a:r>
          </a:p>
          <a:p>
            <a:pPr lvl="1"/>
            <a:r>
              <a:rPr kumimoji="1" lang="zh-CN" altLang="en-US" dirty="0" smtClean="0">
                <a:ea typeface="Microsoft YaHei" charset="0"/>
                <a:cs typeface="Microsoft YaHei" charset="0"/>
              </a:rPr>
              <a:t>文件</a:t>
            </a:r>
            <a:r>
              <a:rPr kumimoji="1" lang="en-US" altLang="zh-CN" dirty="0" smtClean="0">
                <a:ea typeface="Microsoft YaHei" charset="0"/>
                <a:cs typeface="Microsoft YaHei" charset="0"/>
              </a:rPr>
              <a:t>A</a:t>
            </a:r>
            <a:r>
              <a:rPr kumimoji="1" lang="zh-CN" altLang="en-US" dirty="0" smtClean="0">
                <a:ea typeface="Microsoft YaHei" charset="0"/>
                <a:cs typeface="Microsoft YaHei" charset="0"/>
              </a:rPr>
              <a:t>的选取有（</a:t>
            </a:r>
            <a:r>
              <a:rPr kumimoji="1" lang="en-US" altLang="zh-CN" dirty="0" smtClean="0">
                <a:ea typeface="Microsoft YaHei" charset="0"/>
                <a:cs typeface="Microsoft YaHei" charset="0"/>
              </a:rPr>
              <a:t>S1</a:t>
            </a:r>
            <a:r>
              <a:rPr kumimoji="1" lang="zh-CN" altLang="en-US" dirty="0" smtClean="0">
                <a:ea typeface="Microsoft YaHei" charset="0"/>
                <a:cs typeface="Microsoft YaHei" charset="0"/>
              </a:rPr>
              <a:t>，</a:t>
            </a:r>
            <a:r>
              <a:rPr kumimoji="1" lang="en-US" altLang="zh-CN" dirty="0" smtClean="0">
                <a:ea typeface="Microsoft YaHei" charset="0"/>
                <a:cs typeface="Microsoft YaHei" charset="0"/>
              </a:rPr>
              <a:t>S2</a:t>
            </a:r>
            <a:r>
              <a:rPr kumimoji="1" lang="zh-CN" altLang="en-US" dirty="0" smtClean="0">
                <a:ea typeface="Microsoft YaHei" charset="0"/>
                <a:cs typeface="Microsoft YaHei" charset="0"/>
              </a:rPr>
              <a:t>），（</a:t>
            </a:r>
            <a:r>
              <a:rPr kumimoji="1" lang="en-US" altLang="zh-CN" dirty="0" smtClean="0">
                <a:ea typeface="Microsoft YaHei" charset="0"/>
                <a:cs typeface="Microsoft YaHei" charset="0"/>
              </a:rPr>
              <a:t>S1</a:t>
            </a:r>
            <a:r>
              <a:rPr kumimoji="1" lang="zh-CN" altLang="en-US" dirty="0" smtClean="0">
                <a:ea typeface="Microsoft YaHei" charset="0"/>
                <a:cs typeface="Microsoft YaHei" charset="0"/>
              </a:rPr>
              <a:t>，</a:t>
            </a:r>
            <a:r>
              <a:rPr kumimoji="1" lang="en-US" altLang="zh-CN" dirty="0" smtClean="0">
                <a:ea typeface="Microsoft YaHei" charset="0"/>
                <a:cs typeface="Microsoft YaHei" charset="0"/>
              </a:rPr>
              <a:t>S3</a:t>
            </a:r>
            <a:r>
              <a:rPr kumimoji="1" lang="zh-CN" altLang="en-US" dirty="0" smtClean="0">
                <a:ea typeface="Microsoft YaHei" charset="0"/>
                <a:cs typeface="Microsoft YaHei" charset="0"/>
              </a:rPr>
              <a:t>），（</a:t>
            </a:r>
            <a:r>
              <a:rPr kumimoji="1" lang="en-US" altLang="zh-CN" dirty="0" smtClean="0">
                <a:ea typeface="Microsoft YaHei" charset="0"/>
                <a:cs typeface="Microsoft YaHei" charset="0"/>
              </a:rPr>
              <a:t>S2</a:t>
            </a:r>
            <a:r>
              <a:rPr kumimoji="1" lang="zh-CN" altLang="en-US" dirty="0" smtClean="0">
                <a:ea typeface="Microsoft YaHei" charset="0"/>
                <a:cs typeface="Microsoft YaHei" charset="0"/>
              </a:rPr>
              <a:t>，</a:t>
            </a:r>
            <a:r>
              <a:rPr kumimoji="1" lang="en-US" altLang="zh-CN" dirty="0" smtClean="0">
                <a:ea typeface="Microsoft YaHei" charset="0"/>
                <a:cs typeface="Microsoft YaHei" charset="0"/>
              </a:rPr>
              <a:t>S3</a:t>
            </a:r>
            <a:r>
              <a:rPr kumimoji="1" lang="zh-CN" altLang="en-US" dirty="0" smtClean="0">
                <a:ea typeface="Microsoft YaHei" charset="0"/>
                <a:cs typeface="Microsoft YaHei" charset="0"/>
              </a:rPr>
              <a:t>）</a:t>
            </a:r>
          </a:p>
          <a:p>
            <a:pPr lvl="1"/>
            <a:r>
              <a:rPr kumimoji="1" lang="zh-CN" altLang="en-US" dirty="0" smtClean="0">
                <a:ea typeface="Microsoft YaHei" charset="0"/>
                <a:cs typeface="Microsoft YaHei" charset="0"/>
              </a:rPr>
              <a:t>文件</a:t>
            </a:r>
            <a:r>
              <a:rPr kumimoji="1" lang="en-US" altLang="zh-CN" dirty="0" smtClean="0">
                <a:ea typeface="Microsoft YaHei" charset="0"/>
                <a:cs typeface="Microsoft YaHei" charset="0"/>
              </a:rPr>
              <a:t>B</a:t>
            </a:r>
            <a:r>
              <a:rPr kumimoji="1" lang="zh-CN" altLang="en-US" dirty="0" smtClean="0">
                <a:ea typeface="Microsoft YaHei" charset="0"/>
                <a:cs typeface="Microsoft YaHei" charset="0"/>
              </a:rPr>
              <a:t>的选取有（</a:t>
            </a:r>
            <a:r>
              <a:rPr kumimoji="1" lang="en-US" altLang="zh-CN" dirty="0" smtClean="0">
                <a:ea typeface="Microsoft YaHei" charset="0"/>
                <a:cs typeface="Microsoft YaHei" charset="0"/>
              </a:rPr>
              <a:t>S2</a:t>
            </a:r>
            <a:r>
              <a:rPr kumimoji="1" lang="zh-CN" altLang="en-US" dirty="0" smtClean="0">
                <a:ea typeface="Microsoft YaHei" charset="0"/>
                <a:cs typeface="Microsoft YaHei" charset="0"/>
              </a:rPr>
              <a:t>，</a:t>
            </a:r>
            <a:r>
              <a:rPr kumimoji="1" lang="en-US" altLang="zh-CN" dirty="0" smtClean="0">
                <a:ea typeface="Microsoft YaHei" charset="0"/>
                <a:cs typeface="Microsoft YaHei" charset="0"/>
              </a:rPr>
              <a:t>S3</a:t>
            </a:r>
            <a:r>
              <a:rPr kumimoji="1" lang="zh-CN" altLang="en-US" dirty="0" smtClean="0">
                <a:ea typeface="Microsoft YaHei" charset="0"/>
                <a:cs typeface="Microsoft YaHei" charset="0"/>
              </a:rPr>
              <a:t>），（</a:t>
            </a:r>
            <a:r>
              <a:rPr kumimoji="1" lang="en-US" altLang="zh-CN" dirty="0" smtClean="0">
                <a:ea typeface="Microsoft YaHei" charset="0"/>
                <a:cs typeface="Microsoft YaHei" charset="0"/>
              </a:rPr>
              <a:t>S3</a:t>
            </a:r>
            <a:r>
              <a:rPr kumimoji="1" lang="zh-CN" altLang="en-US" dirty="0" smtClean="0">
                <a:ea typeface="Microsoft YaHei" charset="0"/>
                <a:cs typeface="Microsoft YaHei" charset="0"/>
              </a:rPr>
              <a:t>，</a:t>
            </a:r>
            <a:r>
              <a:rPr kumimoji="1" lang="en-US" altLang="zh-CN" dirty="0" smtClean="0">
                <a:ea typeface="Microsoft YaHei" charset="0"/>
                <a:cs typeface="Microsoft YaHei" charset="0"/>
              </a:rPr>
              <a:t>S4</a:t>
            </a:r>
            <a:r>
              <a:rPr kumimoji="1" lang="zh-CN" altLang="en-US" dirty="0" smtClean="0">
                <a:ea typeface="Microsoft YaHei" charset="0"/>
                <a:cs typeface="Microsoft YaHei" charset="0"/>
              </a:rPr>
              <a:t>），（</a:t>
            </a:r>
            <a:r>
              <a:rPr kumimoji="1" lang="en-US" altLang="zh-CN" dirty="0" smtClean="0">
                <a:ea typeface="Microsoft YaHei" charset="0"/>
                <a:cs typeface="Microsoft YaHei" charset="0"/>
              </a:rPr>
              <a:t>S2</a:t>
            </a:r>
            <a:r>
              <a:rPr kumimoji="1" lang="zh-CN" altLang="en-US" dirty="0" smtClean="0">
                <a:ea typeface="Microsoft YaHei" charset="0"/>
                <a:cs typeface="Microsoft YaHei" charset="0"/>
              </a:rPr>
              <a:t>，</a:t>
            </a:r>
            <a:r>
              <a:rPr kumimoji="1" lang="en-US" altLang="zh-CN" dirty="0" smtClean="0">
                <a:ea typeface="Microsoft YaHei" charset="0"/>
                <a:cs typeface="Microsoft YaHei" charset="0"/>
              </a:rPr>
              <a:t>S4</a:t>
            </a:r>
            <a:r>
              <a:rPr kumimoji="1" lang="zh-CN" altLang="en-US" dirty="0" smtClean="0">
                <a:ea typeface="Microsoft YaHei" charset="0"/>
                <a:cs typeface="Microsoft YaHei" charset="0"/>
              </a:rPr>
              <a:t>）</a:t>
            </a:r>
          </a:p>
          <a:p>
            <a:r>
              <a:rPr kumimoji="1" lang="zh-CN" altLang="en-US" dirty="0" smtClean="0">
                <a:ea typeface="Microsoft YaHei" charset="0"/>
                <a:cs typeface="Microsoft YaHei" charset="0"/>
              </a:rPr>
              <a:t>如果请求文件</a:t>
            </a:r>
            <a:r>
              <a:rPr kumimoji="1" lang="en-US" altLang="zh-CN" dirty="0" smtClean="0">
                <a:ea typeface="Microsoft YaHei" charset="0"/>
                <a:cs typeface="Microsoft YaHei" charset="0"/>
              </a:rPr>
              <a:t>A</a:t>
            </a:r>
            <a:r>
              <a:rPr kumimoji="1" lang="zh-CN" altLang="en-US" dirty="0" smtClean="0">
                <a:ea typeface="Microsoft YaHei" charset="0"/>
                <a:cs typeface="Microsoft YaHei" charset="0"/>
              </a:rPr>
              <a:t>和文件</a:t>
            </a:r>
            <a:r>
              <a:rPr kumimoji="1" lang="en-US" altLang="zh-CN" dirty="0" smtClean="0">
                <a:ea typeface="Microsoft YaHei" charset="0"/>
                <a:cs typeface="Microsoft YaHei" charset="0"/>
              </a:rPr>
              <a:t>B</a:t>
            </a:r>
            <a:r>
              <a:rPr kumimoji="1" lang="zh-CN" altLang="en-US" dirty="0" smtClean="0">
                <a:ea typeface="Microsoft YaHei" charset="0"/>
                <a:cs typeface="Microsoft YaHei" charset="0"/>
              </a:rPr>
              <a:t>都在</a:t>
            </a:r>
            <a:r>
              <a:rPr kumimoji="1" lang="en-US" altLang="zh-CN" dirty="0" smtClean="0">
                <a:ea typeface="Microsoft YaHei" charset="0"/>
                <a:cs typeface="Microsoft YaHei" charset="0"/>
              </a:rPr>
              <a:t>t=0</a:t>
            </a:r>
            <a:r>
              <a:rPr kumimoji="1" lang="zh-CN" altLang="en-US" dirty="0" smtClean="0">
                <a:ea typeface="Microsoft YaHei" charset="0"/>
                <a:cs typeface="Microsoft YaHei" charset="0"/>
              </a:rPr>
              <a:t>到达</a:t>
            </a:r>
          </a:p>
          <a:p>
            <a:pPr lvl="1"/>
            <a:r>
              <a:rPr kumimoji="1" lang="en-US" altLang="zh-CN" dirty="0" smtClean="0">
                <a:ea typeface="Microsoft YaHei" charset="0"/>
                <a:cs typeface="Microsoft YaHei" charset="0"/>
              </a:rPr>
              <a:t>A</a:t>
            </a:r>
            <a:r>
              <a:rPr kumimoji="1" lang="zh-CN" altLang="en-US" dirty="0" smtClean="0">
                <a:ea typeface="Microsoft YaHei" charset="0"/>
                <a:cs typeface="Microsoft YaHei" charset="0"/>
              </a:rPr>
              <a:t>选择</a:t>
            </a:r>
            <a:r>
              <a:rPr kumimoji="1" lang="en-US" altLang="zh-CN" dirty="0" smtClean="0">
                <a:ea typeface="Microsoft YaHei" charset="0"/>
                <a:cs typeface="Microsoft YaHei" charset="0"/>
              </a:rPr>
              <a:t>(S1,S2</a:t>
            </a:r>
            <a:r>
              <a:rPr kumimoji="1" lang="en-US" altLang="zh-CN" dirty="0">
                <a:ea typeface="Microsoft YaHei" charset="0"/>
                <a:cs typeface="Microsoft YaHei" charset="0"/>
              </a:rPr>
              <a:t>)</a:t>
            </a:r>
            <a:r>
              <a:rPr kumimoji="1" lang="zh-CN" altLang="en-US" dirty="0" smtClean="0">
                <a:ea typeface="Microsoft YaHei" charset="0"/>
                <a:cs typeface="Microsoft YaHei" charset="0"/>
              </a:rPr>
              <a:t>，</a:t>
            </a:r>
            <a:r>
              <a:rPr kumimoji="1" lang="en-US" altLang="zh-CN" dirty="0" smtClean="0">
                <a:ea typeface="Microsoft YaHei" charset="0"/>
                <a:cs typeface="Microsoft YaHei" charset="0"/>
              </a:rPr>
              <a:t>B</a:t>
            </a:r>
            <a:r>
              <a:rPr kumimoji="1" lang="zh-CN" altLang="en-US" dirty="0" smtClean="0">
                <a:ea typeface="Microsoft YaHei" charset="0"/>
                <a:cs typeface="Microsoft YaHei" charset="0"/>
              </a:rPr>
              <a:t>选择</a:t>
            </a:r>
            <a:r>
              <a:rPr kumimoji="1" lang="en-US" altLang="zh-CN" dirty="0" smtClean="0">
                <a:ea typeface="Microsoft YaHei" charset="0"/>
                <a:cs typeface="Microsoft YaHei" charset="0"/>
              </a:rPr>
              <a:t>(S3</a:t>
            </a:r>
            <a:r>
              <a:rPr kumimoji="1" lang="en-US" altLang="zh-CN" dirty="0">
                <a:ea typeface="Microsoft YaHei" charset="0"/>
                <a:cs typeface="Microsoft YaHei" charset="0"/>
              </a:rPr>
              <a:t>,</a:t>
            </a:r>
            <a:r>
              <a:rPr kumimoji="1" lang="en-US" altLang="zh-CN" dirty="0" smtClean="0">
                <a:ea typeface="Microsoft YaHei" charset="0"/>
                <a:cs typeface="Microsoft YaHei" charset="0"/>
              </a:rPr>
              <a:t>S4)</a:t>
            </a:r>
            <a:r>
              <a:rPr kumimoji="1" lang="zh-CN" altLang="en-US" dirty="0" smtClean="0">
                <a:ea typeface="Microsoft YaHei" charset="0"/>
                <a:cs typeface="Microsoft YaHei" charset="0"/>
              </a:rPr>
              <a:t>，</a:t>
            </a:r>
            <a:r>
              <a:rPr kumimoji="1" lang="en-US" altLang="zh-CN" dirty="0" smtClean="0">
                <a:ea typeface="Microsoft YaHei" charset="0"/>
                <a:cs typeface="Microsoft YaHei" charset="0"/>
              </a:rPr>
              <a:t>AFAT</a:t>
            </a:r>
            <a:r>
              <a:rPr kumimoji="1" lang="zh-CN" altLang="en-US" dirty="0" smtClean="0">
                <a:ea typeface="Microsoft YaHei" charset="0"/>
                <a:cs typeface="Microsoft YaHei" charset="0"/>
              </a:rPr>
              <a:t> </a:t>
            </a:r>
            <a:r>
              <a:rPr kumimoji="1" lang="en-US" altLang="zh-CN" dirty="0" smtClean="0">
                <a:ea typeface="Microsoft YaHei" charset="0"/>
                <a:cs typeface="Microsoft YaHei" charset="0"/>
              </a:rPr>
              <a:t>=1</a:t>
            </a:r>
            <a:endParaRPr kumimoji="1" lang="zh-CN" altLang="en-US" dirty="0" smtClean="0">
              <a:ea typeface="Microsoft YaHei" charset="0"/>
              <a:cs typeface="Microsoft YaHei" charset="0"/>
            </a:endParaRPr>
          </a:p>
          <a:p>
            <a:pPr lvl="1"/>
            <a:r>
              <a:rPr kumimoji="1" lang="en-US" altLang="zh-CN" dirty="0" smtClean="0">
                <a:ea typeface="Microsoft YaHei" charset="0"/>
                <a:cs typeface="Microsoft YaHei" charset="0"/>
              </a:rPr>
              <a:t>A</a:t>
            </a:r>
            <a:r>
              <a:rPr kumimoji="1" lang="zh-CN" altLang="en-US" dirty="0" smtClean="0">
                <a:ea typeface="Microsoft YaHei" charset="0"/>
                <a:cs typeface="Microsoft YaHei" charset="0"/>
              </a:rPr>
              <a:t>选择</a:t>
            </a:r>
            <a:r>
              <a:rPr kumimoji="1" lang="en-US" altLang="zh-CN" dirty="0" smtClean="0">
                <a:ea typeface="Microsoft YaHei" charset="0"/>
                <a:cs typeface="Microsoft YaHei" charset="0"/>
              </a:rPr>
              <a:t>(S2,S3)</a:t>
            </a:r>
            <a:r>
              <a:rPr kumimoji="1" lang="zh-CN" altLang="en-US" dirty="0" smtClean="0">
                <a:ea typeface="Microsoft YaHei" charset="0"/>
                <a:cs typeface="Microsoft YaHei" charset="0"/>
              </a:rPr>
              <a:t>，</a:t>
            </a:r>
            <a:r>
              <a:rPr kumimoji="1" lang="en-US" altLang="zh-CN" dirty="0" smtClean="0">
                <a:ea typeface="Microsoft YaHei" charset="0"/>
                <a:cs typeface="Microsoft YaHei" charset="0"/>
              </a:rPr>
              <a:t>B</a:t>
            </a:r>
            <a:r>
              <a:rPr kumimoji="1" lang="zh-CN" altLang="en-US" dirty="0" smtClean="0">
                <a:ea typeface="Microsoft YaHei" charset="0"/>
                <a:cs typeface="Microsoft YaHei" charset="0"/>
              </a:rPr>
              <a:t>选择</a:t>
            </a:r>
            <a:r>
              <a:rPr kumimoji="1" lang="en-US" altLang="zh-CN" dirty="0" smtClean="0">
                <a:ea typeface="Microsoft YaHei" charset="0"/>
                <a:cs typeface="Microsoft YaHei" charset="0"/>
              </a:rPr>
              <a:t>(S3,S4)</a:t>
            </a:r>
            <a:r>
              <a:rPr kumimoji="1" lang="zh-CN" altLang="en-US" dirty="0" smtClean="0">
                <a:ea typeface="Microsoft YaHei" charset="0"/>
                <a:cs typeface="Microsoft YaHei" charset="0"/>
              </a:rPr>
              <a:t>，</a:t>
            </a:r>
            <a:r>
              <a:rPr kumimoji="1" lang="en-US" altLang="zh-CN" dirty="0" smtClean="0">
                <a:ea typeface="Microsoft YaHei" charset="0"/>
                <a:cs typeface="Microsoft YaHei" charset="0"/>
              </a:rPr>
              <a:t>AFAT</a:t>
            </a:r>
            <a:r>
              <a:rPr kumimoji="1" lang="zh-CN" altLang="en-US" dirty="0" smtClean="0">
                <a:ea typeface="Microsoft YaHei" charset="0"/>
                <a:cs typeface="Microsoft YaHei" charset="0"/>
              </a:rPr>
              <a:t>＝</a:t>
            </a:r>
            <a:r>
              <a:rPr kumimoji="1" lang="en-US" altLang="zh-CN" dirty="0" smtClean="0">
                <a:ea typeface="Microsoft YaHei" charset="0"/>
                <a:cs typeface="Microsoft YaHei" charset="0"/>
              </a:rPr>
              <a:t>2</a:t>
            </a:r>
            <a:endParaRPr kumimoji="1" lang="zh-CN" altLang="en-US" dirty="0" smtClean="0">
              <a:ea typeface="Microsoft YaHei" charset="0"/>
              <a:cs typeface="Microsoft YaHei" charset="0"/>
            </a:endParaRPr>
          </a:p>
          <a:p>
            <a:r>
              <a:rPr kumimoji="1" lang="zh-CN" altLang="en-US" dirty="0" smtClean="0">
                <a:ea typeface="Microsoft YaHei" charset="0"/>
                <a:cs typeface="Microsoft YaHei" charset="0"/>
              </a:rPr>
              <a:t>如果请求</a:t>
            </a:r>
            <a:r>
              <a:rPr kumimoji="1" lang="en-US" altLang="zh-CN" dirty="0" smtClean="0">
                <a:ea typeface="Microsoft YaHei" charset="0"/>
                <a:cs typeface="Microsoft YaHei" charset="0"/>
              </a:rPr>
              <a:t>A</a:t>
            </a:r>
            <a:r>
              <a:rPr kumimoji="1" lang="zh-CN" altLang="en-US" dirty="0" smtClean="0">
                <a:ea typeface="Microsoft YaHei" charset="0"/>
                <a:cs typeface="Microsoft YaHei" charset="0"/>
              </a:rPr>
              <a:t>在</a:t>
            </a:r>
            <a:r>
              <a:rPr kumimoji="1" lang="en-US" altLang="zh-CN" dirty="0" smtClean="0">
                <a:ea typeface="Microsoft YaHei" charset="0"/>
                <a:cs typeface="Microsoft YaHei" charset="0"/>
              </a:rPr>
              <a:t>t=0</a:t>
            </a:r>
            <a:r>
              <a:rPr kumimoji="1" lang="zh-CN" altLang="en-US" dirty="0" smtClean="0">
                <a:ea typeface="Microsoft YaHei" charset="0"/>
                <a:cs typeface="Microsoft YaHei" charset="0"/>
              </a:rPr>
              <a:t>到达，请求</a:t>
            </a:r>
            <a:r>
              <a:rPr kumimoji="1" lang="en-US" altLang="zh-CN" dirty="0" smtClean="0">
                <a:ea typeface="Microsoft YaHei" charset="0"/>
                <a:cs typeface="Microsoft YaHei" charset="0"/>
              </a:rPr>
              <a:t>B</a:t>
            </a:r>
            <a:r>
              <a:rPr kumimoji="1" lang="zh-CN" altLang="en-US" dirty="0" smtClean="0">
                <a:ea typeface="Microsoft YaHei" charset="0"/>
                <a:cs typeface="Microsoft YaHei" charset="0"/>
              </a:rPr>
              <a:t>在</a:t>
            </a:r>
            <a:r>
              <a:rPr kumimoji="1" lang="en-US" altLang="zh-CN" dirty="0" smtClean="0">
                <a:ea typeface="Microsoft YaHei" charset="0"/>
                <a:cs typeface="Microsoft YaHei" charset="0"/>
              </a:rPr>
              <a:t>t=0.1</a:t>
            </a:r>
            <a:endParaRPr kumimoji="1" lang="zh-CN" altLang="en-US" dirty="0" smtClean="0">
              <a:ea typeface="Microsoft YaHei" charset="0"/>
              <a:cs typeface="Microsoft YaHei" charset="0"/>
            </a:endParaRPr>
          </a:p>
          <a:p>
            <a:pPr lvl="1"/>
            <a:r>
              <a:rPr kumimoji="1" lang="en-US" altLang="zh-CN" dirty="0" smtClean="0">
                <a:ea typeface="Microsoft YaHei" charset="0"/>
                <a:cs typeface="Microsoft YaHei" charset="0"/>
              </a:rPr>
              <a:t>A</a:t>
            </a:r>
            <a:r>
              <a:rPr kumimoji="1" lang="zh-CN" altLang="en-US" dirty="0" smtClean="0">
                <a:ea typeface="Microsoft YaHei" charset="0"/>
                <a:cs typeface="Microsoft YaHei" charset="0"/>
              </a:rPr>
              <a:t>选择</a:t>
            </a:r>
            <a:r>
              <a:rPr kumimoji="1" lang="en-US" altLang="zh-CN" dirty="0">
                <a:ea typeface="Microsoft YaHei" charset="0"/>
                <a:cs typeface="Microsoft YaHei" charset="0"/>
              </a:rPr>
              <a:t>(S1,S2)</a:t>
            </a:r>
            <a:r>
              <a:rPr kumimoji="1" lang="zh-CN" altLang="en-US" dirty="0">
                <a:ea typeface="Microsoft YaHei" charset="0"/>
                <a:cs typeface="Microsoft YaHei" charset="0"/>
              </a:rPr>
              <a:t>，</a:t>
            </a:r>
            <a:r>
              <a:rPr kumimoji="1" lang="en-US" altLang="zh-CN" dirty="0">
                <a:ea typeface="Microsoft YaHei" charset="0"/>
                <a:cs typeface="Microsoft YaHei" charset="0"/>
              </a:rPr>
              <a:t>B</a:t>
            </a:r>
            <a:r>
              <a:rPr kumimoji="1" lang="zh-CN" altLang="en-US" dirty="0">
                <a:ea typeface="Microsoft YaHei" charset="0"/>
                <a:cs typeface="Microsoft YaHei" charset="0"/>
              </a:rPr>
              <a:t>选择</a:t>
            </a:r>
            <a:r>
              <a:rPr kumimoji="1" lang="en-US" altLang="zh-CN" dirty="0">
                <a:ea typeface="Microsoft YaHei" charset="0"/>
                <a:cs typeface="Microsoft YaHei" charset="0"/>
              </a:rPr>
              <a:t>(</a:t>
            </a:r>
            <a:r>
              <a:rPr kumimoji="1" lang="en-US" altLang="zh-CN" dirty="0" smtClean="0">
                <a:ea typeface="Microsoft YaHei" charset="0"/>
                <a:cs typeface="Microsoft YaHei" charset="0"/>
              </a:rPr>
              <a:t>S2,S3)</a:t>
            </a:r>
            <a:r>
              <a:rPr kumimoji="1" lang="zh-CN" altLang="en-US" dirty="0" smtClean="0">
                <a:ea typeface="Microsoft YaHei" charset="0"/>
                <a:cs typeface="Microsoft YaHei" charset="0"/>
              </a:rPr>
              <a:t>，</a:t>
            </a:r>
          </a:p>
          <a:p>
            <a:pPr marL="366713" lvl="1" indent="0">
              <a:buNone/>
            </a:pPr>
            <a:r>
              <a:rPr kumimoji="1" lang="zh-CN" altLang="en-US" dirty="0">
                <a:ea typeface="Microsoft YaHei" charset="0"/>
                <a:cs typeface="Microsoft YaHei" charset="0"/>
              </a:rPr>
              <a:t> </a:t>
            </a:r>
            <a:r>
              <a:rPr kumimoji="1" lang="zh-CN" altLang="en-US" dirty="0" smtClean="0">
                <a:ea typeface="Microsoft YaHei" charset="0"/>
                <a:cs typeface="Microsoft YaHei" charset="0"/>
              </a:rPr>
              <a:t> 使用</a:t>
            </a:r>
            <a:r>
              <a:rPr kumimoji="1" lang="en-US" altLang="zh-CN" dirty="0" smtClean="0">
                <a:ea typeface="Microsoft YaHei" charset="0"/>
                <a:cs typeface="Microsoft YaHei" charset="0"/>
              </a:rPr>
              <a:t>TCP</a:t>
            </a:r>
            <a:r>
              <a:rPr kumimoji="1" lang="zh-CN" altLang="en-US" dirty="0" smtClean="0">
                <a:ea typeface="Microsoft YaHei" charset="0"/>
                <a:cs typeface="Microsoft YaHei" charset="0"/>
              </a:rPr>
              <a:t>作为传输协议</a:t>
            </a:r>
            <a:r>
              <a:rPr kumimoji="1" lang="en-US" altLang="zh-CN" dirty="0" smtClean="0">
                <a:ea typeface="Microsoft YaHei" charset="0"/>
                <a:cs typeface="Microsoft YaHei" charset="0"/>
              </a:rPr>
              <a:t>AFAT</a:t>
            </a:r>
            <a:r>
              <a:rPr kumimoji="1" lang="zh-CN" altLang="en-US" dirty="0" smtClean="0">
                <a:ea typeface="Microsoft YaHei" charset="0"/>
                <a:cs typeface="Microsoft YaHei" charset="0"/>
              </a:rPr>
              <a:t> </a:t>
            </a:r>
            <a:r>
              <a:rPr kumimoji="1" lang="en-US" altLang="zh-CN" dirty="0">
                <a:ea typeface="Microsoft YaHei" charset="0"/>
                <a:cs typeface="Microsoft YaHei" charset="0"/>
              </a:rPr>
              <a:t>=</a:t>
            </a:r>
            <a:r>
              <a:rPr kumimoji="1" lang="en-US" altLang="zh-CN" dirty="0" smtClean="0">
                <a:ea typeface="Microsoft YaHei" charset="0"/>
                <a:cs typeface="Microsoft YaHei" charset="0"/>
              </a:rPr>
              <a:t>1.95</a:t>
            </a:r>
            <a:endParaRPr kumimoji="1" lang="zh-CN" altLang="en-US" dirty="0" smtClean="0">
              <a:ea typeface="Microsoft YaHei" charset="0"/>
              <a:cs typeface="Microsoft YaHei" charset="0"/>
            </a:endParaRPr>
          </a:p>
          <a:p>
            <a:pPr lvl="1"/>
            <a:r>
              <a:rPr kumimoji="1" lang="en-US" altLang="zh-CN" dirty="0">
                <a:ea typeface="Microsoft YaHei" charset="0"/>
                <a:cs typeface="Microsoft YaHei" charset="0"/>
              </a:rPr>
              <a:t>A</a:t>
            </a:r>
            <a:r>
              <a:rPr kumimoji="1" lang="zh-CN" altLang="en-US" dirty="0">
                <a:ea typeface="Microsoft YaHei" charset="0"/>
                <a:cs typeface="Microsoft YaHei" charset="0"/>
              </a:rPr>
              <a:t>选择</a:t>
            </a:r>
            <a:r>
              <a:rPr kumimoji="1" lang="en-US" altLang="zh-CN" dirty="0">
                <a:ea typeface="Microsoft YaHei" charset="0"/>
                <a:cs typeface="Microsoft YaHei" charset="0"/>
              </a:rPr>
              <a:t>(S1,S2)</a:t>
            </a:r>
            <a:r>
              <a:rPr kumimoji="1" lang="zh-CN" altLang="en-US" dirty="0">
                <a:ea typeface="Microsoft YaHei" charset="0"/>
                <a:cs typeface="Microsoft YaHei" charset="0"/>
              </a:rPr>
              <a:t>，</a:t>
            </a:r>
            <a:r>
              <a:rPr kumimoji="1" lang="en-US" altLang="zh-CN" dirty="0">
                <a:ea typeface="Microsoft YaHei" charset="0"/>
                <a:cs typeface="Microsoft YaHei" charset="0"/>
              </a:rPr>
              <a:t>B</a:t>
            </a:r>
            <a:r>
              <a:rPr kumimoji="1" lang="zh-CN" altLang="en-US" dirty="0">
                <a:ea typeface="Microsoft YaHei" charset="0"/>
                <a:cs typeface="Microsoft YaHei" charset="0"/>
              </a:rPr>
              <a:t>选择</a:t>
            </a:r>
            <a:r>
              <a:rPr kumimoji="1" lang="en-US" altLang="zh-CN" dirty="0">
                <a:ea typeface="Microsoft YaHei" charset="0"/>
                <a:cs typeface="Microsoft YaHei" charset="0"/>
              </a:rPr>
              <a:t>(S2,S3)</a:t>
            </a:r>
            <a:r>
              <a:rPr kumimoji="1" lang="zh-CN" altLang="en-US" dirty="0" smtClean="0">
                <a:ea typeface="Microsoft YaHei" charset="0"/>
                <a:cs typeface="Microsoft YaHei" charset="0"/>
              </a:rPr>
              <a:t>，</a:t>
            </a:r>
            <a:r>
              <a:rPr kumimoji="1" lang="zh-CN" altLang="en-US" dirty="0">
                <a:ea typeface="Microsoft YaHei" charset="0"/>
                <a:cs typeface="Microsoft YaHei" charset="0"/>
              </a:rPr>
              <a:t> </a:t>
            </a:r>
            <a:endParaRPr kumimoji="1" lang="zh-CN" altLang="en-US" dirty="0" smtClean="0">
              <a:ea typeface="Microsoft YaHei" charset="0"/>
              <a:cs typeface="Microsoft YaHei" charset="0"/>
            </a:endParaRPr>
          </a:p>
          <a:p>
            <a:pPr marL="366713" lvl="1" indent="0">
              <a:buNone/>
            </a:pPr>
            <a:r>
              <a:rPr kumimoji="1" lang="zh-CN" altLang="en-US" dirty="0" smtClean="0">
                <a:ea typeface="Microsoft YaHei" charset="0"/>
                <a:cs typeface="Microsoft YaHei" charset="0"/>
              </a:rPr>
              <a:t>  如果</a:t>
            </a:r>
            <a:r>
              <a:rPr kumimoji="1" lang="en-US" altLang="zh-CN" dirty="0">
                <a:ea typeface="Microsoft YaHei" charset="0"/>
                <a:cs typeface="Microsoft YaHei" charset="0"/>
              </a:rPr>
              <a:t>A</a:t>
            </a:r>
            <a:r>
              <a:rPr kumimoji="1" lang="zh-CN" altLang="en-US" dirty="0">
                <a:ea typeface="Microsoft YaHei" charset="0"/>
                <a:cs typeface="Microsoft YaHei" charset="0"/>
              </a:rPr>
              <a:t>的优先级更</a:t>
            </a:r>
            <a:r>
              <a:rPr kumimoji="1" lang="zh-CN" altLang="en-US" dirty="0" smtClean="0">
                <a:ea typeface="Microsoft YaHei" charset="0"/>
                <a:cs typeface="Microsoft YaHei" charset="0"/>
              </a:rPr>
              <a:t>高</a:t>
            </a:r>
            <a:r>
              <a:rPr kumimoji="1" lang="en-US" altLang="zh-CN" dirty="0" smtClean="0">
                <a:ea typeface="Microsoft YaHei" charset="0"/>
                <a:cs typeface="Microsoft YaHei" charset="0"/>
              </a:rPr>
              <a:t>AFAT</a:t>
            </a:r>
            <a:r>
              <a:rPr kumimoji="1" lang="zh-CN" altLang="en-US" dirty="0" smtClean="0">
                <a:ea typeface="Microsoft YaHei" charset="0"/>
                <a:cs typeface="Microsoft YaHei" charset="0"/>
              </a:rPr>
              <a:t> </a:t>
            </a:r>
            <a:r>
              <a:rPr kumimoji="1" lang="en-US" altLang="zh-CN" dirty="0">
                <a:ea typeface="Microsoft YaHei" charset="0"/>
                <a:cs typeface="Microsoft YaHei" charset="0"/>
              </a:rPr>
              <a:t>=</a:t>
            </a:r>
            <a:r>
              <a:rPr kumimoji="1" lang="en-US" altLang="zh-CN" dirty="0" smtClean="0">
                <a:ea typeface="Microsoft YaHei" charset="0"/>
                <a:cs typeface="Microsoft YaHei" charset="0"/>
              </a:rPr>
              <a:t>1.5</a:t>
            </a:r>
            <a:endParaRPr kumimoji="1" lang="zh-CN" altLang="en-US" dirty="0" smtClean="0">
              <a:ea typeface="Microsoft YaHei" charset="0"/>
              <a:cs typeface="Microsoft YaHei" charset="0"/>
            </a:endParaRPr>
          </a:p>
          <a:p>
            <a:pPr lvl="1"/>
            <a:endParaRPr kumimoji="1" lang="zh-CN" altLang="en-US" dirty="0" smtClean="0">
              <a:ea typeface="Microsoft YaHei" charset="0"/>
              <a:cs typeface="Microsoft YaHei" charset="0"/>
            </a:endParaRPr>
          </a:p>
          <a:p>
            <a:pPr lvl="1"/>
            <a:endParaRPr kumimoji="1" lang="zh-CN" altLang="en-US" dirty="0" smtClean="0">
              <a:ea typeface="Microsoft YaHei" charset="0"/>
              <a:cs typeface="Microsoft YaHei" charset="0"/>
            </a:endParaRPr>
          </a:p>
          <a:p>
            <a:pPr lvl="1"/>
            <a:endParaRPr kumimoji="1" lang="zh-CN" altLang="en-US" dirty="0"/>
          </a:p>
        </p:txBody>
      </p:sp>
      <p:pic>
        <p:nvPicPr>
          <p:cNvPr id="4" name="图片 3"/>
          <p:cNvPicPr>
            <a:picLocks noChangeAspect="1"/>
          </p:cNvPicPr>
          <p:nvPr/>
        </p:nvPicPr>
        <p:blipFill>
          <a:blip r:embed="rId2"/>
          <a:stretch>
            <a:fillRect/>
          </a:stretch>
        </p:blipFill>
        <p:spPr>
          <a:xfrm>
            <a:off x="7107266" y="2960636"/>
            <a:ext cx="5084734" cy="3582403"/>
          </a:xfrm>
          <a:prstGeom prst="rect">
            <a:avLst/>
          </a:prstGeom>
        </p:spPr>
      </p:pic>
    </p:spTree>
    <p:extLst>
      <p:ext uri="{BB962C8B-B14F-4D97-AF65-F5344CB8AC3E}">
        <p14:creationId xmlns:p14="http://schemas.microsoft.com/office/powerpoint/2010/main" val="689710555"/>
      </p:ext>
    </p:extLst>
  </p:cSld>
  <p:clrMapOvr>
    <a:masterClrMapping/>
  </p:clrMapOvr>
  <p:transition>
    <p:fade thruBlk="1"/>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b="1" dirty="0" smtClean="0">
                <a:solidFill>
                  <a:schemeClr val="tx1"/>
                </a:solidFill>
                <a:ea typeface="Microsoft YaHei" charset="0"/>
                <a:cs typeface="Microsoft YaHei" charset="0"/>
              </a:rPr>
              <a:t>文件访问最小化问题（</a:t>
            </a:r>
            <a:r>
              <a:rPr kumimoji="1" lang="en-US" altLang="zh-CN" b="1" dirty="0" smtClean="0">
                <a:solidFill>
                  <a:schemeClr val="tx1"/>
                </a:solidFill>
                <a:ea typeface="Microsoft YaHei" charset="0"/>
                <a:cs typeface="Microsoft YaHei" charset="0"/>
              </a:rPr>
              <a:t>IFATM</a:t>
            </a:r>
            <a:r>
              <a:rPr kumimoji="1" lang="zh-CN" altLang="en-US" b="1" dirty="0" smtClean="0">
                <a:solidFill>
                  <a:schemeClr val="tx1"/>
                </a:solidFill>
                <a:ea typeface="Microsoft YaHei" charset="0"/>
                <a:cs typeface="Microsoft YaHei" charset="0"/>
              </a:rPr>
              <a:t>）</a:t>
            </a:r>
            <a:endParaRPr kumimoji="1" lang="zh-CN" altLang="en-US" b="1" dirty="0">
              <a:solidFill>
                <a:schemeClr val="tx1"/>
              </a:solidFill>
              <a:ea typeface="Microsoft YaHei" charset="0"/>
              <a:cs typeface="Microsoft YaHei" charset="0"/>
            </a:endParaRPr>
          </a:p>
        </p:txBody>
      </p:sp>
      <mc:AlternateContent xmlns:mc="http://schemas.openxmlformats.org/markup-compatibility/2006" xmlns:a14="http://schemas.microsoft.com/office/drawing/2010/main">
        <mc:Choice Requires="a14">
          <p:sp>
            <p:nvSpPr>
              <p:cNvPr id="3" name="内容占位符 2"/>
              <p:cNvSpPr>
                <a:spLocks noGrp="1"/>
              </p:cNvSpPr>
              <p:nvPr>
                <p:ph sz="quarter" idx="1"/>
              </p:nvPr>
            </p:nvSpPr>
            <p:spPr/>
            <p:txBody>
              <a:bodyPr/>
              <a:lstStyle/>
              <a:p>
                <a:r>
                  <a:rPr kumimoji="1" lang="zh-CN" altLang="en-US" dirty="0" smtClean="0">
                    <a:ea typeface="Microsoft YaHei" charset="0"/>
                    <a:cs typeface="Microsoft YaHei" charset="0"/>
                  </a:rPr>
                  <a:t>文件访问最小化问题</a:t>
                </a:r>
                <a:endParaRPr kumimoji="1" lang="zh-CN" altLang="en-US" i="1" dirty="0" smtClean="0">
                  <a:ea typeface="Microsoft YaHei" charset="0"/>
                  <a:cs typeface="Microsoft YaHei" charset="0"/>
                </a:endParaRPr>
              </a:p>
              <a:p>
                <a:pPr lvl="1"/>
                <a14:m>
                  <m:oMath xmlns:m="http://schemas.openxmlformats.org/officeDocument/2006/math">
                    <m:func>
                      <m:funcPr>
                        <m:ctrlPr>
                          <a:rPr kumimoji="1" lang="en-US" altLang="zh-CN" i="1" smtClean="0">
                            <a:latin typeface="Cambria Math" charset="0"/>
                          </a:rPr>
                        </m:ctrlPr>
                      </m:funcPr>
                      <m:fName>
                        <m:limLow>
                          <m:limLowPr>
                            <m:ctrlPr>
                              <a:rPr kumimoji="1" lang="en-US" altLang="zh-CN" i="1">
                                <a:latin typeface="Cambria Math" charset="0"/>
                              </a:rPr>
                            </m:ctrlPr>
                          </m:limLowPr>
                          <m:e>
                            <m:r>
                              <m:rPr>
                                <m:sty m:val="p"/>
                              </m:rPr>
                              <a:rPr kumimoji="1" lang="en-US" altLang="zh-CN">
                                <a:latin typeface="Cambria Math" charset="0"/>
                              </a:rPr>
                              <m:t>min</m:t>
                            </m:r>
                          </m:e>
                          <m:lim/>
                        </m:limLow>
                      </m:fName>
                      <m:e>
                        <m:nary>
                          <m:naryPr>
                            <m:chr m:val="∑"/>
                            <m:ctrlPr>
                              <a:rPr kumimoji="1" lang="is-IS" altLang="zh-CN" i="1">
                                <a:latin typeface="Cambria Math" charset="0"/>
                              </a:rPr>
                            </m:ctrlPr>
                          </m:naryPr>
                          <m:sub>
                            <m:r>
                              <a:rPr kumimoji="1" lang="en-US" altLang="zh-CN" b="0" i="1" smtClean="0">
                                <a:latin typeface="Cambria Math" charset="0"/>
                              </a:rPr>
                              <m:t>𝑔</m:t>
                            </m:r>
                            <m:r>
                              <a:rPr kumimoji="1" lang="en-US" altLang="zh-CN" i="1">
                                <a:latin typeface="Cambria Math" charset="0"/>
                              </a:rPr>
                              <m:t>=1</m:t>
                            </m:r>
                          </m:sub>
                          <m:sup>
                            <m:r>
                              <a:rPr kumimoji="1" lang="en-US" altLang="zh-CN" b="0" i="1" smtClean="0">
                                <a:latin typeface="Cambria Math" charset="0"/>
                              </a:rPr>
                              <m:t>𝐿</m:t>
                            </m:r>
                          </m:sup>
                          <m:e>
                            <m:sSub>
                              <m:sSubPr>
                                <m:ctrlPr>
                                  <a:rPr kumimoji="1" lang="en-US" altLang="zh-CN" i="1">
                                    <a:latin typeface="Cambria Math" charset="0"/>
                                  </a:rPr>
                                </m:ctrlPr>
                              </m:sSubPr>
                              <m:e>
                                <m:r>
                                  <a:rPr kumimoji="1" lang="en-US" altLang="zh-CN" i="1">
                                    <a:latin typeface="Cambria Math" charset="0"/>
                                  </a:rPr>
                                  <m:t>𝐶</m:t>
                                </m:r>
                              </m:e>
                              <m:sub>
                                <m:r>
                                  <a:rPr kumimoji="1" lang="en-US" altLang="zh-CN" i="1">
                                    <a:latin typeface="Cambria Math" charset="0"/>
                                  </a:rPr>
                                  <m:t>𝑔</m:t>
                                </m:r>
                              </m:sub>
                            </m:sSub>
                          </m:e>
                        </m:nary>
                      </m:e>
                    </m:func>
                  </m:oMath>
                </a14:m>
                <a:r>
                  <a:rPr kumimoji="1" lang="zh-CN" altLang="en-US" dirty="0" smtClean="0"/>
                  <a:t> （解释每个式子）</a:t>
                </a:r>
                <a:endParaRPr kumimoji="1" lang="zh-CN" altLang="en-US" dirty="0"/>
              </a:p>
              <a:p>
                <a:pPr lvl="1"/>
                <a:r>
                  <a:rPr kumimoji="1" lang="en-US" altLang="zh-CN" dirty="0" err="1" smtClean="0"/>
                  <a:t>s.t</a:t>
                </a:r>
                <a:r>
                  <a:rPr kumimoji="1" lang="en-US" altLang="zh-CN" dirty="0" err="1"/>
                  <a:t>.</a:t>
                </a:r>
                <a14:m>
                  <m:oMath xmlns:m="http://schemas.openxmlformats.org/officeDocument/2006/math">
                    <m:r>
                      <a:rPr kumimoji="1" lang="zh-CN" altLang="en-US" b="0" i="0" smtClean="0">
                        <a:latin typeface="Cambria Math" charset="0"/>
                        <a:ea typeface="Cambria Math" charset="0"/>
                        <a:cs typeface="Cambria Math" charset="0"/>
                      </a:rPr>
                      <m:t>   </m:t>
                    </m:r>
                    <m:r>
                      <a:rPr kumimoji="1" lang="en-US" altLang="zh-CN" i="1">
                        <a:latin typeface="Cambria Math" charset="0"/>
                        <a:ea typeface="Cambria Math" charset="0"/>
                        <a:cs typeface="Cambria Math" charset="0"/>
                      </a:rPr>
                      <m:t>∀</m:t>
                    </m:r>
                    <m:r>
                      <a:rPr kumimoji="1" lang="en-US" altLang="zh-CN" b="0" i="1" smtClean="0">
                        <a:latin typeface="Cambria Math" charset="0"/>
                        <a:ea typeface="Cambria Math" charset="0"/>
                        <a:cs typeface="Cambria Math" charset="0"/>
                      </a:rPr>
                      <m:t>𝑔</m:t>
                    </m:r>
                    <m:r>
                      <a:rPr kumimoji="1" lang="en-US" altLang="zh-CN" i="1">
                        <a:latin typeface="Cambria Math" charset="0"/>
                        <a:ea typeface="Cambria Math" charset="0"/>
                        <a:cs typeface="Cambria Math" charset="0"/>
                      </a:rPr>
                      <m:t>,</m:t>
                    </m:r>
                    <m:r>
                      <a:rPr kumimoji="1" lang="en-US" altLang="zh-CN" i="1">
                        <a:latin typeface="Cambria Math" charset="0"/>
                        <a:ea typeface="Cambria Math" charset="0"/>
                        <a:cs typeface="Cambria Math" charset="0"/>
                      </a:rPr>
                      <m:t>𝑗</m:t>
                    </m:r>
                    <m:r>
                      <a:rPr kumimoji="1" lang="en-US" altLang="zh-CN" i="1">
                        <a:latin typeface="Cambria Math" charset="0"/>
                        <a:ea typeface="Cambria Math" charset="0"/>
                        <a:cs typeface="Cambria Math" charset="0"/>
                      </a:rPr>
                      <m:t>:</m:t>
                    </m:r>
                    <m:nary>
                      <m:naryPr>
                        <m:chr m:val="∑"/>
                        <m:supHide m:val="on"/>
                        <m:ctrlPr>
                          <a:rPr kumimoji="1" lang="en-US" altLang="zh-CN" i="1">
                            <a:latin typeface="Cambria Math" charset="0"/>
                            <a:ea typeface="Cambria Math" charset="0"/>
                            <a:cs typeface="Cambria Math" charset="0"/>
                          </a:rPr>
                        </m:ctrlPr>
                      </m:naryPr>
                      <m:sub>
                        <m:r>
                          <m:rPr>
                            <m:brk m:alnAt="7"/>
                          </m:rPr>
                          <a:rPr kumimoji="1" lang="en-US" altLang="zh-CN" i="1">
                            <a:latin typeface="Cambria Math" charset="0"/>
                            <a:ea typeface="Cambria Math" charset="0"/>
                            <a:cs typeface="Cambria Math" charset="0"/>
                          </a:rPr>
                          <m:t>∀</m:t>
                        </m:r>
                        <m:r>
                          <a:rPr kumimoji="1" lang="en-US" altLang="zh-CN" i="1">
                            <a:latin typeface="Cambria Math" charset="0"/>
                            <a:ea typeface="Cambria Math" charset="0"/>
                            <a:cs typeface="Cambria Math" charset="0"/>
                          </a:rPr>
                          <m:t>𝑙</m:t>
                        </m:r>
                        <m:r>
                          <a:rPr kumimoji="1" lang="en-US" altLang="zh-CN" i="1">
                            <a:latin typeface="Cambria Math" charset="0"/>
                            <a:ea typeface="Cambria Math" charset="0"/>
                            <a:cs typeface="Cambria Math" charset="0"/>
                          </a:rPr>
                          <m:t>:</m:t>
                        </m:r>
                        <m:sSub>
                          <m:sSubPr>
                            <m:ctrlPr>
                              <a:rPr kumimoji="1" lang="en-US" altLang="zh-CN" i="1">
                                <a:latin typeface="Cambria Math" charset="0"/>
                                <a:ea typeface="Cambria Math" charset="0"/>
                                <a:cs typeface="Cambria Math" charset="0"/>
                              </a:rPr>
                            </m:ctrlPr>
                          </m:sSubPr>
                          <m:e>
                            <m:r>
                              <a:rPr kumimoji="1" lang="en-US" altLang="zh-CN" i="1">
                                <a:latin typeface="Cambria Math" charset="0"/>
                                <a:ea typeface="Cambria Math" charset="0"/>
                                <a:cs typeface="Cambria Math" charset="0"/>
                              </a:rPr>
                              <m:t>𝐶</m:t>
                            </m:r>
                          </m:e>
                          <m:sub>
                            <m:r>
                              <a:rPr kumimoji="1" lang="en-US" altLang="zh-CN" i="1">
                                <a:latin typeface="Cambria Math" charset="0"/>
                                <a:ea typeface="Cambria Math" charset="0"/>
                                <a:cs typeface="Cambria Math" charset="0"/>
                              </a:rPr>
                              <m:t>𝑙</m:t>
                            </m:r>
                          </m:sub>
                        </m:sSub>
                        <m:r>
                          <m:rPr>
                            <m:brk m:alnAt="7"/>
                          </m:rPr>
                          <a:rPr kumimoji="1" lang="en-US" altLang="zh-CN" i="1">
                            <a:latin typeface="Cambria Math" charset="0"/>
                            <a:ea typeface="Cambria Math" charset="0"/>
                            <a:cs typeface="Cambria Math" charset="0"/>
                          </a:rPr>
                          <m:t>&lt;</m:t>
                        </m:r>
                        <m:r>
                          <a:rPr kumimoji="1" lang="en-US" altLang="zh-CN" i="1">
                            <a:latin typeface="Cambria Math" charset="0"/>
                            <a:ea typeface="Cambria Math" charset="0"/>
                            <a:cs typeface="Cambria Math" charset="0"/>
                          </a:rPr>
                          <m:t>=</m:t>
                        </m:r>
                        <m:sSub>
                          <m:sSubPr>
                            <m:ctrlPr>
                              <a:rPr kumimoji="1" lang="en-US" altLang="zh-CN" i="1">
                                <a:latin typeface="Cambria Math" charset="0"/>
                                <a:ea typeface="Cambria Math" charset="0"/>
                                <a:cs typeface="Cambria Math" charset="0"/>
                              </a:rPr>
                            </m:ctrlPr>
                          </m:sSubPr>
                          <m:e>
                            <m:r>
                              <a:rPr kumimoji="1" lang="en-US" altLang="zh-CN" i="1">
                                <a:latin typeface="Cambria Math" charset="0"/>
                                <a:ea typeface="Cambria Math" charset="0"/>
                                <a:cs typeface="Cambria Math" charset="0"/>
                              </a:rPr>
                              <m:t>𝐶</m:t>
                            </m:r>
                          </m:e>
                          <m:sub>
                            <m:r>
                              <a:rPr kumimoji="1" lang="en-US" altLang="zh-CN" b="0" i="1" smtClean="0">
                                <a:latin typeface="Cambria Math" charset="0"/>
                                <a:ea typeface="Cambria Math" charset="0"/>
                                <a:cs typeface="Cambria Math" charset="0"/>
                              </a:rPr>
                              <m:t>𝑔</m:t>
                            </m:r>
                          </m:sub>
                        </m:sSub>
                      </m:sub>
                      <m:sup/>
                      <m:e>
                        <m:nary>
                          <m:naryPr>
                            <m:chr m:val="∑"/>
                            <m:ctrlPr>
                              <a:rPr kumimoji="1" lang="is-IS" altLang="zh-CN" i="1">
                                <a:latin typeface="Cambria Math" charset="0"/>
                                <a:ea typeface="Cambria Math" charset="0"/>
                                <a:cs typeface="Cambria Math" charset="0"/>
                              </a:rPr>
                            </m:ctrlPr>
                          </m:naryPr>
                          <m:sub>
                            <m:r>
                              <m:rPr>
                                <m:brk m:alnAt="23"/>
                              </m:rPr>
                              <a:rPr kumimoji="1" lang="en-US" altLang="zh-CN" i="1">
                                <a:latin typeface="Cambria Math" charset="0"/>
                                <a:ea typeface="Cambria Math" charset="0"/>
                                <a:cs typeface="Cambria Math" charset="0"/>
                              </a:rPr>
                              <m:t>𝑖</m:t>
                            </m:r>
                            <m:r>
                              <a:rPr kumimoji="1" lang="en-US" altLang="zh-CN" i="1">
                                <a:latin typeface="Cambria Math" charset="0"/>
                                <a:ea typeface="Cambria Math" charset="0"/>
                                <a:cs typeface="Cambria Math" charset="0"/>
                              </a:rPr>
                              <m:t>=1</m:t>
                            </m:r>
                          </m:sub>
                          <m:sup>
                            <m:r>
                              <a:rPr kumimoji="1" lang="en-US" altLang="zh-CN" b="0" i="1" smtClean="0">
                                <a:latin typeface="Cambria Math" charset="0"/>
                                <a:ea typeface="Cambria Math" charset="0"/>
                                <a:cs typeface="Cambria Math" charset="0"/>
                              </a:rPr>
                              <m:t>𝑛</m:t>
                            </m:r>
                          </m:sup>
                          <m:e>
                            <m:sSubSup>
                              <m:sSubSupPr>
                                <m:ctrlPr>
                                  <a:rPr kumimoji="1" lang="en-US" altLang="zh-CN" i="1">
                                    <a:latin typeface="Cambria Math" charset="0"/>
                                    <a:ea typeface="Cambria Math" charset="0"/>
                                    <a:cs typeface="Cambria Math" charset="0"/>
                                  </a:rPr>
                                </m:ctrlPr>
                              </m:sSubSupPr>
                              <m:e>
                                <m:r>
                                  <a:rPr kumimoji="1" lang="en-US" altLang="zh-CN" b="0" i="1" smtClean="0">
                                    <a:latin typeface="Cambria Math" charset="0"/>
                                    <a:ea typeface="Cambria Math" charset="0"/>
                                    <a:cs typeface="Cambria Math" charset="0"/>
                                  </a:rPr>
                                  <m:t>𝑡</m:t>
                                </m:r>
                              </m:e>
                              <m:sub>
                                <m:r>
                                  <a:rPr kumimoji="1" lang="en-US" altLang="zh-CN" i="1">
                                    <a:latin typeface="Cambria Math" charset="0"/>
                                    <a:ea typeface="Cambria Math" charset="0"/>
                                    <a:cs typeface="Cambria Math" charset="0"/>
                                  </a:rPr>
                                  <m:t>𝑖</m:t>
                                </m:r>
                                <m:r>
                                  <a:rPr kumimoji="1" lang="en-US" altLang="zh-CN" i="1">
                                    <a:latin typeface="Cambria Math" charset="0"/>
                                    <a:ea typeface="Cambria Math" charset="0"/>
                                    <a:cs typeface="Cambria Math" charset="0"/>
                                  </a:rPr>
                                  <m:t>,</m:t>
                                </m:r>
                                <m:r>
                                  <a:rPr kumimoji="1" lang="en-US" altLang="zh-CN" i="1">
                                    <a:latin typeface="Cambria Math" charset="0"/>
                                    <a:ea typeface="Cambria Math" charset="0"/>
                                    <a:cs typeface="Cambria Math" charset="0"/>
                                  </a:rPr>
                                  <m:t>𝑗</m:t>
                                </m:r>
                              </m:sub>
                              <m:sup>
                                <m:r>
                                  <a:rPr kumimoji="1" lang="en-US" altLang="zh-CN" i="1">
                                    <a:latin typeface="Cambria Math" charset="0"/>
                                    <a:ea typeface="Cambria Math" charset="0"/>
                                    <a:cs typeface="Cambria Math" charset="0"/>
                                  </a:rPr>
                                  <m:t>(</m:t>
                                </m:r>
                                <m:r>
                                  <a:rPr kumimoji="1" lang="en-US" altLang="zh-CN" i="1">
                                    <a:latin typeface="Cambria Math" charset="0"/>
                                    <a:ea typeface="Cambria Math" charset="0"/>
                                    <a:cs typeface="Cambria Math" charset="0"/>
                                  </a:rPr>
                                  <m:t>𝑙</m:t>
                                </m:r>
                                <m:r>
                                  <a:rPr kumimoji="1" lang="en-US" altLang="zh-CN" b="0" i="1" smtClean="0">
                                    <a:latin typeface="Cambria Math" charset="0"/>
                                    <a:ea typeface="Cambria Math" charset="0"/>
                                    <a:cs typeface="Cambria Math" charset="0"/>
                                  </a:rPr>
                                  <m:t>,</m:t>
                                </m:r>
                                <m:sSup>
                                  <m:sSupPr>
                                    <m:ctrlPr>
                                      <a:rPr kumimoji="1" lang="en-US" altLang="zh-CN" b="0" i="1" smtClean="0">
                                        <a:latin typeface="Cambria Math" charset="0"/>
                                        <a:ea typeface="Cambria Math" charset="0"/>
                                        <a:cs typeface="Cambria Math" charset="0"/>
                                      </a:rPr>
                                    </m:ctrlPr>
                                  </m:sSupPr>
                                  <m:e>
                                    <m:r>
                                      <a:rPr kumimoji="1" lang="en-US" altLang="zh-CN" b="0" i="1" smtClean="0">
                                        <a:latin typeface="Cambria Math" charset="0"/>
                                        <a:ea typeface="Cambria Math" charset="0"/>
                                        <a:cs typeface="Cambria Math" charset="0"/>
                                      </a:rPr>
                                      <m:t>𝑓</m:t>
                                    </m:r>
                                  </m:e>
                                  <m:sup>
                                    <m:r>
                                      <a:rPr kumimoji="1" lang="en-US" altLang="zh-CN" b="0" i="1" smtClean="0">
                                        <a:latin typeface="Cambria Math" charset="0"/>
                                        <a:ea typeface="Cambria Math" charset="0"/>
                                        <a:cs typeface="Cambria Math" charset="0"/>
                                      </a:rPr>
                                      <m:t>𝑙</m:t>
                                    </m:r>
                                  </m:sup>
                                </m:sSup>
                                <m:r>
                                  <a:rPr kumimoji="1" lang="en-US" altLang="zh-CN" i="1">
                                    <a:latin typeface="Cambria Math" charset="0"/>
                                    <a:ea typeface="Cambria Math" charset="0"/>
                                    <a:cs typeface="Cambria Math" charset="0"/>
                                  </a:rPr>
                                  <m:t>)</m:t>
                                </m:r>
                              </m:sup>
                            </m:sSubSup>
                            <m:r>
                              <a:rPr kumimoji="1" lang="zh-CN" altLang="en-US" b="0" i="1" smtClean="0">
                                <a:latin typeface="Cambria Math" charset="0"/>
                                <a:ea typeface="Cambria Math" charset="0"/>
                                <a:cs typeface="Cambria Math" charset="0"/>
                              </a:rPr>
                              <m:t>∗</m:t>
                            </m:r>
                            <m:sSubSup>
                              <m:sSubSupPr>
                                <m:ctrlPr>
                                  <a:rPr kumimoji="1" lang="en-US" altLang="zh-CN" i="1">
                                    <a:latin typeface="Cambria Math" charset="0"/>
                                    <a:ea typeface="Cambria Math" charset="0"/>
                                    <a:cs typeface="Cambria Math" charset="0"/>
                                  </a:rPr>
                                </m:ctrlPr>
                              </m:sSubSupPr>
                              <m:e>
                                <m:r>
                                  <a:rPr kumimoji="1" lang="en-US" altLang="zh-CN" b="0" i="1" smtClean="0">
                                    <a:latin typeface="Cambria Math" charset="0"/>
                                    <a:ea typeface="Cambria Math" charset="0"/>
                                    <a:cs typeface="Cambria Math" charset="0"/>
                                  </a:rPr>
                                  <m:t>𝑥</m:t>
                                </m:r>
                              </m:e>
                              <m:sub>
                                <m:r>
                                  <a:rPr kumimoji="1" lang="en-US" altLang="zh-CN" i="1">
                                    <a:latin typeface="Cambria Math" charset="0"/>
                                    <a:ea typeface="Cambria Math" charset="0"/>
                                    <a:cs typeface="Cambria Math" charset="0"/>
                                  </a:rPr>
                                  <m:t>𝑖</m:t>
                                </m:r>
                                <m:r>
                                  <a:rPr kumimoji="1" lang="en-US" altLang="zh-CN" i="1">
                                    <a:latin typeface="Cambria Math" charset="0"/>
                                    <a:ea typeface="Cambria Math" charset="0"/>
                                    <a:cs typeface="Cambria Math" charset="0"/>
                                  </a:rPr>
                                  <m:t>,</m:t>
                                </m:r>
                                <m:r>
                                  <a:rPr kumimoji="1" lang="en-US" altLang="zh-CN" i="1">
                                    <a:latin typeface="Cambria Math" charset="0"/>
                                    <a:ea typeface="Cambria Math" charset="0"/>
                                    <a:cs typeface="Cambria Math" charset="0"/>
                                  </a:rPr>
                                  <m:t>𝑗</m:t>
                                </m:r>
                              </m:sub>
                              <m:sup>
                                <m:r>
                                  <a:rPr kumimoji="1" lang="en-US" altLang="zh-CN" i="1">
                                    <a:latin typeface="Cambria Math" charset="0"/>
                                    <a:ea typeface="Cambria Math" charset="0"/>
                                    <a:cs typeface="Cambria Math" charset="0"/>
                                  </a:rPr>
                                  <m:t>(</m:t>
                                </m:r>
                                <m:r>
                                  <a:rPr kumimoji="1" lang="en-US" altLang="zh-CN" i="1">
                                    <a:latin typeface="Cambria Math" charset="0"/>
                                    <a:ea typeface="Cambria Math" charset="0"/>
                                    <a:cs typeface="Cambria Math" charset="0"/>
                                  </a:rPr>
                                  <m:t>𝑙</m:t>
                                </m:r>
                                <m:r>
                                  <a:rPr kumimoji="1" lang="en-US" altLang="zh-CN" i="1">
                                    <a:latin typeface="Cambria Math" charset="0"/>
                                    <a:ea typeface="Cambria Math" charset="0"/>
                                    <a:cs typeface="Cambria Math" charset="0"/>
                                  </a:rPr>
                                  <m:t>,</m:t>
                                </m:r>
                                <m:sSup>
                                  <m:sSupPr>
                                    <m:ctrlPr>
                                      <a:rPr kumimoji="1" lang="en-US" altLang="zh-CN" i="1">
                                        <a:latin typeface="Cambria Math" charset="0"/>
                                        <a:ea typeface="Cambria Math" charset="0"/>
                                        <a:cs typeface="Cambria Math" charset="0"/>
                                      </a:rPr>
                                    </m:ctrlPr>
                                  </m:sSupPr>
                                  <m:e>
                                    <m:r>
                                      <a:rPr kumimoji="1" lang="en-US" altLang="zh-CN" i="1">
                                        <a:latin typeface="Cambria Math" charset="0"/>
                                        <a:ea typeface="Cambria Math" charset="0"/>
                                        <a:cs typeface="Cambria Math" charset="0"/>
                                      </a:rPr>
                                      <m:t>𝑓</m:t>
                                    </m:r>
                                  </m:e>
                                  <m:sup>
                                    <m:r>
                                      <a:rPr kumimoji="1" lang="en-US" altLang="zh-CN" i="1">
                                        <a:latin typeface="Cambria Math" charset="0"/>
                                        <a:ea typeface="Cambria Math" charset="0"/>
                                        <a:cs typeface="Cambria Math" charset="0"/>
                                      </a:rPr>
                                      <m:t>𝑙</m:t>
                                    </m:r>
                                  </m:sup>
                                </m:sSup>
                                <m:r>
                                  <a:rPr kumimoji="1" lang="en-US" altLang="zh-CN" i="1">
                                    <a:latin typeface="Cambria Math" charset="0"/>
                                    <a:ea typeface="Cambria Math" charset="0"/>
                                    <a:cs typeface="Cambria Math" charset="0"/>
                                  </a:rPr>
                                  <m:t>)</m:t>
                                </m:r>
                              </m:sup>
                            </m:sSubSup>
                            <m:r>
                              <a:rPr kumimoji="1" lang="en-US" altLang="zh-CN" i="1">
                                <a:latin typeface="Cambria Math" charset="0"/>
                                <a:ea typeface="Cambria Math" charset="0"/>
                                <a:cs typeface="Cambria Math" charset="0"/>
                              </a:rPr>
                              <m:t>&lt;=</m:t>
                            </m:r>
                          </m:e>
                        </m:nary>
                      </m:e>
                    </m:nary>
                    <m:sSub>
                      <m:sSubPr>
                        <m:ctrlPr>
                          <a:rPr kumimoji="1" lang="en-US" altLang="zh-CN" i="1">
                            <a:latin typeface="Cambria Math" charset="0"/>
                          </a:rPr>
                        </m:ctrlPr>
                      </m:sSubPr>
                      <m:e>
                        <m:r>
                          <a:rPr kumimoji="1" lang="en-US" altLang="zh-CN" i="1">
                            <a:latin typeface="Cambria Math" charset="0"/>
                          </a:rPr>
                          <m:t>𝐶</m:t>
                        </m:r>
                      </m:e>
                      <m:sub>
                        <m:r>
                          <a:rPr kumimoji="1" lang="en-US" altLang="zh-CN" i="1">
                            <a:latin typeface="Cambria Math" charset="0"/>
                          </a:rPr>
                          <m:t>𝑔</m:t>
                        </m:r>
                      </m:sub>
                    </m:sSub>
                  </m:oMath>
                </a14:m>
                <a:endParaRPr kumimoji="1" lang="zh-CN" altLang="en-US" dirty="0"/>
              </a:p>
              <a:p>
                <a:pPr marL="685800" lvl="2" indent="0">
                  <a:buNone/>
                </a:pPr>
                <a:r>
                  <a:rPr kumimoji="1" lang="zh-CN" altLang="en-US" dirty="0"/>
                  <a:t>     </a:t>
                </a:r>
                <a14:m>
                  <m:oMath xmlns:m="http://schemas.openxmlformats.org/officeDocument/2006/math">
                    <m:r>
                      <a:rPr kumimoji="1" lang="zh-CN" altLang="en-US" sz="2000" b="0" i="0" smtClean="0">
                        <a:latin typeface="Cambria Math" charset="0"/>
                        <a:ea typeface="Cambria Math" charset="0"/>
                        <a:cs typeface="Cambria Math" charset="0"/>
                      </a:rPr>
                      <m:t>   </m:t>
                    </m:r>
                    <m:r>
                      <a:rPr kumimoji="1" lang="en-US" altLang="zh-CN" sz="2000" i="1">
                        <a:latin typeface="Cambria Math" charset="0"/>
                        <a:ea typeface="Cambria Math" charset="0"/>
                        <a:cs typeface="Cambria Math" charset="0"/>
                      </a:rPr>
                      <m:t>∀</m:t>
                    </m:r>
                    <m:r>
                      <a:rPr kumimoji="1" lang="en-US" altLang="zh-CN" sz="2400" i="1">
                        <a:latin typeface="Cambria Math" charset="0"/>
                        <a:ea typeface="Cambria Math" charset="0"/>
                        <a:cs typeface="Cambria Math" charset="0"/>
                      </a:rPr>
                      <m:t>𝑔</m:t>
                    </m:r>
                    <m:r>
                      <a:rPr kumimoji="1" lang="en-US" altLang="zh-CN" sz="2400" i="1">
                        <a:latin typeface="Cambria Math" charset="0"/>
                        <a:ea typeface="Cambria Math" charset="0"/>
                        <a:cs typeface="Cambria Math" charset="0"/>
                      </a:rPr>
                      <m:t>,</m:t>
                    </m:r>
                    <m:r>
                      <a:rPr kumimoji="1" lang="en-US" altLang="zh-CN" sz="2400" b="0" i="1" smtClean="0">
                        <a:latin typeface="Cambria Math" charset="0"/>
                        <a:ea typeface="Cambria Math" charset="0"/>
                        <a:cs typeface="Cambria Math" charset="0"/>
                      </a:rPr>
                      <m:t>𝑖</m:t>
                    </m:r>
                    <m:r>
                      <a:rPr kumimoji="1" lang="en-US" altLang="zh-CN" sz="2400" i="1">
                        <a:latin typeface="Cambria Math" charset="0"/>
                        <a:ea typeface="Cambria Math" charset="0"/>
                        <a:cs typeface="Cambria Math" charset="0"/>
                      </a:rPr>
                      <m:t>:</m:t>
                    </m:r>
                    <m:nary>
                      <m:naryPr>
                        <m:chr m:val="∑"/>
                        <m:supHide m:val="on"/>
                        <m:ctrlPr>
                          <a:rPr kumimoji="1" lang="en-US" altLang="zh-CN" sz="2400" i="1">
                            <a:latin typeface="Cambria Math" charset="0"/>
                            <a:ea typeface="Cambria Math" charset="0"/>
                            <a:cs typeface="Cambria Math" charset="0"/>
                          </a:rPr>
                        </m:ctrlPr>
                      </m:naryPr>
                      <m:sub>
                        <m:r>
                          <m:rPr>
                            <m:brk m:alnAt="7"/>
                          </m:rPr>
                          <a:rPr kumimoji="1" lang="en-US" altLang="zh-CN" sz="2400" i="1">
                            <a:latin typeface="Cambria Math" charset="0"/>
                            <a:ea typeface="Cambria Math" charset="0"/>
                            <a:cs typeface="Cambria Math" charset="0"/>
                          </a:rPr>
                          <m:t>∀</m:t>
                        </m:r>
                        <m:r>
                          <a:rPr kumimoji="1" lang="en-US" altLang="zh-CN" sz="2400" i="1">
                            <a:latin typeface="Cambria Math" charset="0"/>
                            <a:ea typeface="Cambria Math" charset="0"/>
                            <a:cs typeface="Cambria Math" charset="0"/>
                          </a:rPr>
                          <m:t>𝑙</m:t>
                        </m:r>
                        <m:r>
                          <a:rPr kumimoji="1" lang="en-US" altLang="zh-CN" sz="2400" i="1">
                            <a:latin typeface="Cambria Math" charset="0"/>
                            <a:ea typeface="Cambria Math" charset="0"/>
                            <a:cs typeface="Cambria Math" charset="0"/>
                          </a:rPr>
                          <m:t>:</m:t>
                        </m:r>
                        <m:sSub>
                          <m:sSubPr>
                            <m:ctrlPr>
                              <a:rPr kumimoji="1" lang="en-US" altLang="zh-CN" sz="2400" i="1">
                                <a:latin typeface="Cambria Math" charset="0"/>
                                <a:ea typeface="Cambria Math" charset="0"/>
                                <a:cs typeface="Cambria Math" charset="0"/>
                              </a:rPr>
                            </m:ctrlPr>
                          </m:sSubPr>
                          <m:e>
                            <m:r>
                              <a:rPr kumimoji="1" lang="en-US" altLang="zh-CN" sz="2400" i="1">
                                <a:latin typeface="Cambria Math" charset="0"/>
                                <a:ea typeface="Cambria Math" charset="0"/>
                                <a:cs typeface="Cambria Math" charset="0"/>
                              </a:rPr>
                              <m:t>𝐶</m:t>
                            </m:r>
                          </m:e>
                          <m:sub>
                            <m:r>
                              <a:rPr kumimoji="1" lang="en-US" altLang="zh-CN" sz="2400" i="1">
                                <a:latin typeface="Cambria Math" charset="0"/>
                                <a:ea typeface="Cambria Math" charset="0"/>
                                <a:cs typeface="Cambria Math" charset="0"/>
                              </a:rPr>
                              <m:t>𝑙</m:t>
                            </m:r>
                          </m:sub>
                        </m:sSub>
                        <m:r>
                          <m:rPr>
                            <m:brk m:alnAt="7"/>
                          </m:rPr>
                          <a:rPr kumimoji="1" lang="en-US" altLang="zh-CN" sz="2400" i="1">
                            <a:latin typeface="Cambria Math" charset="0"/>
                            <a:ea typeface="Cambria Math" charset="0"/>
                            <a:cs typeface="Cambria Math" charset="0"/>
                          </a:rPr>
                          <m:t>&lt;</m:t>
                        </m:r>
                        <m:r>
                          <a:rPr kumimoji="1" lang="en-US" altLang="zh-CN" sz="2400" i="1">
                            <a:latin typeface="Cambria Math" charset="0"/>
                            <a:ea typeface="Cambria Math" charset="0"/>
                            <a:cs typeface="Cambria Math" charset="0"/>
                          </a:rPr>
                          <m:t>=</m:t>
                        </m:r>
                        <m:sSub>
                          <m:sSubPr>
                            <m:ctrlPr>
                              <a:rPr kumimoji="1" lang="en-US" altLang="zh-CN" sz="2400" i="1">
                                <a:latin typeface="Cambria Math" charset="0"/>
                                <a:ea typeface="Cambria Math" charset="0"/>
                                <a:cs typeface="Cambria Math" charset="0"/>
                              </a:rPr>
                            </m:ctrlPr>
                          </m:sSubPr>
                          <m:e>
                            <m:r>
                              <a:rPr kumimoji="1" lang="en-US" altLang="zh-CN" sz="2400" i="1">
                                <a:latin typeface="Cambria Math" charset="0"/>
                                <a:ea typeface="Cambria Math" charset="0"/>
                                <a:cs typeface="Cambria Math" charset="0"/>
                              </a:rPr>
                              <m:t>𝐶</m:t>
                            </m:r>
                          </m:e>
                          <m:sub>
                            <m:r>
                              <a:rPr kumimoji="1" lang="en-US" altLang="zh-CN" sz="2400" b="0" i="1" smtClean="0">
                                <a:latin typeface="Cambria Math" charset="0"/>
                                <a:ea typeface="Cambria Math" charset="0"/>
                                <a:cs typeface="Cambria Math" charset="0"/>
                              </a:rPr>
                              <m:t>𝑔</m:t>
                            </m:r>
                          </m:sub>
                        </m:sSub>
                      </m:sub>
                      <m:sup/>
                      <m:e>
                        <m:nary>
                          <m:naryPr>
                            <m:chr m:val="∑"/>
                            <m:ctrlPr>
                              <a:rPr kumimoji="1" lang="is-IS" altLang="zh-CN" sz="2400" i="1">
                                <a:latin typeface="Cambria Math" charset="0"/>
                                <a:ea typeface="Cambria Math" charset="0"/>
                                <a:cs typeface="Cambria Math" charset="0"/>
                              </a:rPr>
                            </m:ctrlPr>
                          </m:naryPr>
                          <m:sub>
                            <m:r>
                              <a:rPr kumimoji="1" lang="en-US" altLang="zh-CN" sz="2400" b="0" i="1" smtClean="0">
                                <a:latin typeface="Cambria Math" charset="0"/>
                                <a:ea typeface="Cambria Math" charset="0"/>
                                <a:cs typeface="Cambria Math" charset="0"/>
                              </a:rPr>
                              <m:t>𝑗</m:t>
                            </m:r>
                            <m:r>
                              <a:rPr kumimoji="1" lang="en-US" altLang="zh-CN" sz="2400" i="1">
                                <a:latin typeface="Cambria Math" charset="0"/>
                                <a:ea typeface="Cambria Math" charset="0"/>
                                <a:cs typeface="Cambria Math" charset="0"/>
                              </a:rPr>
                              <m:t>=1</m:t>
                            </m:r>
                          </m:sub>
                          <m:sup>
                            <m:r>
                              <a:rPr kumimoji="1" lang="en-US" altLang="zh-CN" sz="2400" i="1">
                                <a:latin typeface="Cambria Math" charset="0"/>
                                <a:ea typeface="Cambria Math" charset="0"/>
                                <a:cs typeface="Cambria Math" charset="0"/>
                              </a:rPr>
                              <m:t>𝑛</m:t>
                            </m:r>
                          </m:sup>
                          <m:e>
                            <m:sSubSup>
                              <m:sSubSupPr>
                                <m:ctrlPr>
                                  <a:rPr kumimoji="1" lang="en-US" altLang="zh-CN" sz="2400" i="1">
                                    <a:latin typeface="Cambria Math" charset="0"/>
                                    <a:ea typeface="Cambria Math" charset="0"/>
                                    <a:cs typeface="Cambria Math" charset="0"/>
                                  </a:rPr>
                                </m:ctrlPr>
                              </m:sSubSupPr>
                              <m:e>
                                <m:r>
                                  <a:rPr kumimoji="1" lang="en-US" altLang="zh-CN" sz="2400" i="1">
                                    <a:latin typeface="Cambria Math" charset="0"/>
                                    <a:ea typeface="Cambria Math" charset="0"/>
                                    <a:cs typeface="Cambria Math" charset="0"/>
                                  </a:rPr>
                                  <m:t>𝑡</m:t>
                                </m:r>
                              </m:e>
                              <m:sub>
                                <m:r>
                                  <a:rPr kumimoji="1" lang="en-US" altLang="zh-CN" sz="2400" i="1">
                                    <a:latin typeface="Cambria Math" charset="0"/>
                                    <a:ea typeface="Cambria Math" charset="0"/>
                                    <a:cs typeface="Cambria Math" charset="0"/>
                                  </a:rPr>
                                  <m:t>𝑖</m:t>
                                </m:r>
                                <m:r>
                                  <a:rPr kumimoji="1" lang="en-US" altLang="zh-CN" sz="2400" i="1">
                                    <a:latin typeface="Cambria Math" charset="0"/>
                                    <a:ea typeface="Cambria Math" charset="0"/>
                                    <a:cs typeface="Cambria Math" charset="0"/>
                                  </a:rPr>
                                  <m:t>,</m:t>
                                </m:r>
                                <m:r>
                                  <a:rPr kumimoji="1" lang="en-US" altLang="zh-CN" sz="2400" i="1">
                                    <a:latin typeface="Cambria Math" charset="0"/>
                                    <a:ea typeface="Cambria Math" charset="0"/>
                                    <a:cs typeface="Cambria Math" charset="0"/>
                                  </a:rPr>
                                  <m:t>𝑗</m:t>
                                </m:r>
                              </m:sub>
                              <m:sup>
                                <m:r>
                                  <a:rPr kumimoji="1" lang="en-US" altLang="zh-CN" sz="2400" i="1">
                                    <a:latin typeface="Cambria Math" charset="0"/>
                                    <a:ea typeface="Cambria Math" charset="0"/>
                                    <a:cs typeface="Cambria Math" charset="0"/>
                                  </a:rPr>
                                  <m:t>(</m:t>
                                </m:r>
                                <m:r>
                                  <a:rPr kumimoji="1" lang="en-US" altLang="zh-CN" sz="2400" i="1">
                                    <a:latin typeface="Cambria Math" charset="0"/>
                                    <a:ea typeface="Cambria Math" charset="0"/>
                                    <a:cs typeface="Cambria Math" charset="0"/>
                                  </a:rPr>
                                  <m:t>𝑙</m:t>
                                </m:r>
                                <m:r>
                                  <a:rPr kumimoji="1" lang="en-US" altLang="zh-CN" sz="2400" i="1">
                                    <a:latin typeface="Cambria Math" charset="0"/>
                                    <a:ea typeface="Cambria Math" charset="0"/>
                                    <a:cs typeface="Cambria Math" charset="0"/>
                                  </a:rPr>
                                  <m:t>,</m:t>
                                </m:r>
                                <m:sSup>
                                  <m:sSupPr>
                                    <m:ctrlPr>
                                      <a:rPr kumimoji="1" lang="en-US" altLang="zh-CN" sz="2400" i="1">
                                        <a:latin typeface="Cambria Math" charset="0"/>
                                        <a:ea typeface="Cambria Math" charset="0"/>
                                        <a:cs typeface="Cambria Math" charset="0"/>
                                      </a:rPr>
                                    </m:ctrlPr>
                                  </m:sSupPr>
                                  <m:e>
                                    <m:r>
                                      <a:rPr kumimoji="1" lang="en-US" altLang="zh-CN" sz="2400" i="1">
                                        <a:latin typeface="Cambria Math" charset="0"/>
                                        <a:ea typeface="Cambria Math" charset="0"/>
                                        <a:cs typeface="Cambria Math" charset="0"/>
                                      </a:rPr>
                                      <m:t>𝑓</m:t>
                                    </m:r>
                                  </m:e>
                                  <m:sup>
                                    <m:r>
                                      <a:rPr kumimoji="1" lang="en-US" altLang="zh-CN" sz="2400" i="1">
                                        <a:latin typeface="Cambria Math" charset="0"/>
                                        <a:ea typeface="Cambria Math" charset="0"/>
                                        <a:cs typeface="Cambria Math" charset="0"/>
                                      </a:rPr>
                                      <m:t>𝑙</m:t>
                                    </m:r>
                                  </m:sup>
                                </m:sSup>
                                <m:r>
                                  <a:rPr kumimoji="1" lang="en-US" altLang="zh-CN" sz="2400" i="1">
                                    <a:latin typeface="Cambria Math" charset="0"/>
                                    <a:ea typeface="Cambria Math" charset="0"/>
                                    <a:cs typeface="Cambria Math" charset="0"/>
                                  </a:rPr>
                                  <m:t>)</m:t>
                                </m:r>
                              </m:sup>
                            </m:sSubSup>
                            <m:r>
                              <a:rPr kumimoji="1" lang="zh-CN" altLang="en-US" sz="2400" i="1">
                                <a:latin typeface="Cambria Math" charset="0"/>
                                <a:ea typeface="Cambria Math" charset="0"/>
                                <a:cs typeface="Cambria Math" charset="0"/>
                              </a:rPr>
                              <m:t>∗</m:t>
                            </m:r>
                            <m:sSubSup>
                              <m:sSubSupPr>
                                <m:ctrlPr>
                                  <a:rPr kumimoji="1" lang="en-US" altLang="zh-CN" sz="2400" i="1">
                                    <a:latin typeface="Cambria Math" charset="0"/>
                                    <a:ea typeface="Cambria Math" charset="0"/>
                                    <a:cs typeface="Cambria Math" charset="0"/>
                                  </a:rPr>
                                </m:ctrlPr>
                              </m:sSubSupPr>
                              <m:e>
                                <m:r>
                                  <a:rPr kumimoji="1" lang="en-US" altLang="zh-CN" sz="2400" i="1">
                                    <a:latin typeface="Cambria Math" charset="0"/>
                                    <a:ea typeface="Cambria Math" charset="0"/>
                                    <a:cs typeface="Cambria Math" charset="0"/>
                                  </a:rPr>
                                  <m:t>𝑥</m:t>
                                </m:r>
                              </m:e>
                              <m:sub>
                                <m:r>
                                  <a:rPr kumimoji="1" lang="en-US" altLang="zh-CN" sz="2400" i="1">
                                    <a:latin typeface="Cambria Math" charset="0"/>
                                    <a:ea typeface="Cambria Math" charset="0"/>
                                    <a:cs typeface="Cambria Math" charset="0"/>
                                  </a:rPr>
                                  <m:t>𝑖</m:t>
                                </m:r>
                                <m:r>
                                  <a:rPr kumimoji="1" lang="en-US" altLang="zh-CN" sz="2400" i="1">
                                    <a:latin typeface="Cambria Math" charset="0"/>
                                    <a:ea typeface="Cambria Math" charset="0"/>
                                    <a:cs typeface="Cambria Math" charset="0"/>
                                  </a:rPr>
                                  <m:t>,</m:t>
                                </m:r>
                                <m:r>
                                  <a:rPr kumimoji="1" lang="en-US" altLang="zh-CN" sz="2400" i="1">
                                    <a:latin typeface="Cambria Math" charset="0"/>
                                    <a:ea typeface="Cambria Math" charset="0"/>
                                    <a:cs typeface="Cambria Math" charset="0"/>
                                  </a:rPr>
                                  <m:t>𝑗</m:t>
                                </m:r>
                              </m:sub>
                              <m:sup>
                                <m:r>
                                  <a:rPr kumimoji="1" lang="en-US" altLang="zh-CN" sz="2400" i="1">
                                    <a:latin typeface="Cambria Math" charset="0"/>
                                    <a:ea typeface="Cambria Math" charset="0"/>
                                    <a:cs typeface="Cambria Math" charset="0"/>
                                  </a:rPr>
                                  <m:t>(</m:t>
                                </m:r>
                                <m:r>
                                  <a:rPr kumimoji="1" lang="en-US" altLang="zh-CN" sz="2400" i="1">
                                    <a:latin typeface="Cambria Math" charset="0"/>
                                    <a:ea typeface="Cambria Math" charset="0"/>
                                    <a:cs typeface="Cambria Math" charset="0"/>
                                  </a:rPr>
                                  <m:t>𝑙</m:t>
                                </m:r>
                                <m:r>
                                  <a:rPr kumimoji="1" lang="en-US" altLang="zh-CN" sz="2400" i="1">
                                    <a:latin typeface="Cambria Math" charset="0"/>
                                    <a:ea typeface="Cambria Math" charset="0"/>
                                    <a:cs typeface="Cambria Math" charset="0"/>
                                  </a:rPr>
                                  <m:t>,</m:t>
                                </m:r>
                                <m:sSup>
                                  <m:sSupPr>
                                    <m:ctrlPr>
                                      <a:rPr kumimoji="1" lang="en-US" altLang="zh-CN" sz="2400" i="1">
                                        <a:latin typeface="Cambria Math" charset="0"/>
                                        <a:ea typeface="Cambria Math" charset="0"/>
                                        <a:cs typeface="Cambria Math" charset="0"/>
                                      </a:rPr>
                                    </m:ctrlPr>
                                  </m:sSupPr>
                                  <m:e>
                                    <m:r>
                                      <a:rPr kumimoji="1" lang="en-US" altLang="zh-CN" sz="2400" i="1">
                                        <a:latin typeface="Cambria Math" charset="0"/>
                                        <a:ea typeface="Cambria Math" charset="0"/>
                                        <a:cs typeface="Cambria Math" charset="0"/>
                                      </a:rPr>
                                      <m:t>𝑓</m:t>
                                    </m:r>
                                  </m:e>
                                  <m:sup>
                                    <m:r>
                                      <a:rPr kumimoji="1" lang="en-US" altLang="zh-CN" sz="2400" i="1">
                                        <a:latin typeface="Cambria Math" charset="0"/>
                                        <a:ea typeface="Cambria Math" charset="0"/>
                                        <a:cs typeface="Cambria Math" charset="0"/>
                                      </a:rPr>
                                      <m:t>𝑙</m:t>
                                    </m:r>
                                  </m:sup>
                                </m:sSup>
                                <m:r>
                                  <a:rPr kumimoji="1" lang="en-US" altLang="zh-CN" sz="2400" i="1">
                                    <a:latin typeface="Cambria Math" charset="0"/>
                                    <a:ea typeface="Cambria Math" charset="0"/>
                                    <a:cs typeface="Cambria Math" charset="0"/>
                                  </a:rPr>
                                  <m:t>)</m:t>
                                </m:r>
                              </m:sup>
                            </m:sSubSup>
                            <m:r>
                              <a:rPr kumimoji="1" lang="en-US" altLang="zh-CN" sz="2400" i="1">
                                <a:latin typeface="Cambria Math" charset="0"/>
                                <a:ea typeface="Cambria Math" charset="0"/>
                                <a:cs typeface="Cambria Math" charset="0"/>
                              </a:rPr>
                              <m:t>&lt;=</m:t>
                            </m:r>
                          </m:e>
                        </m:nary>
                      </m:e>
                    </m:nary>
                    <m:sSub>
                      <m:sSubPr>
                        <m:ctrlPr>
                          <a:rPr kumimoji="1" lang="en-US" altLang="zh-CN" sz="2400" i="1">
                            <a:latin typeface="Cambria Math" charset="0"/>
                          </a:rPr>
                        </m:ctrlPr>
                      </m:sSubPr>
                      <m:e>
                        <m:r>
                          <a:rPr kumimoji="1" lang="en-US" altLang="zh-CN" sz="2400" i="1">
                            <a:latin typeface="Cambria Math" charset="0"/>
                          </a:rPr>
                          <m:t>𝐶</m:t>
                        </m:r>
                      </m:e>
                      <m:sub>
                        <m:r>
                          <a:rPr kumimoji="1" lang="en-US" altLang="zh-CN" sz="2400" i="1">
                            <a:latin typeface="Cambria Math" charset="0"/>
                          </a:rPr>
                          <m:t>𝑔</m:t>
                        </m:r>
                      </m:sub>
                    </m:sSub>
                  </m:oMath>
                </a14:m>
                <a:endParaRPr kumimoji="1" lang="zh-CN" altLang="en-US" dirty="0" smtClean="0"/>
              </a:p>
              <a:p>
                <a:pPr marL="685800" lvl="2" indent="0">
                  <a:buNone/>
                </a:pPr>
                <a:r>
                  <a:rPr kumimoji="1" lang="zh-CN" altLang="en-US" dirty="0" smtClean="0"/>
                  <a:t>       </a:t>
                </a:r>
                <a14:m>
                  <m:oMath xmlns:m="http://schemas.openxmlformats.org/officeDocument/2006/math">
                    <m:r>
                      <a:rPr kumimoji="1" lang="en-US" altLang="zh-CN" i="1">
                        <a:latin typeface="Cambria Math" charset="0"/>
                        <a:ea typeface="Cambria Math" charset="0"/>
                        <a:cs typeface="Cambria Math" charset="0"/>
                      </a:rPr>
                      <m:t>∀</m:t>
                    </m:r>
                    <m:r>
                      <a:rPr kumimoji="1" lang="en-US" altLang="zh-CN" b="0" i="1" smtClean="0">
                        <a:latin typeface="Cambria Math" charset="0"/>
                        <a:ea typeface="Cambria Math" charset="0"/>
                        <a:cs typeface="Cambria Math" charset="0"/>
                      </a:rPr>
                      <m:t>𝑙</m:t>
                    </m:r>
                    <m:r>
                      <a:rPr kumimoji="1" lang="en-US" altLang="zh-CN" i="1">
                        <a:latin typeface="Cambria Math" charset="0"/>
                        <a:ea typeface="Cambria Math" charset="0"/>
                        <a:cs typeface="Cambria Math" charset="0"/>
                      </a:rPr>
                      <m:t>,</m:t>
                    </m:r>
                    <m:r>
                      <a:rPr kumimoji="1" lang="en-US" altLang="zh-CN" i="1">
                        <a:latin typeface="Cambria Math" charset="0"/>
                        <a:ea typeface="Cambria Math" charset="0"/>
                        <a:cs typeface="Cambria Math" charset="0"/>
                      </a:rPr>
                      <m:t>𝑗</m:t>
                    </m:r>
                    <m:nary>
                      <m:naryPr>
                        <m:chr m:val="∑"/>
                        <m:ctrlPr>
                          <a:rPr kumimoji="1" lang="is-IS" altLang="zh-CN" i="1" smtClean="0">
                            <a:latin typeface="Cambria Math" charset="0"/>
                            <a:ea typeface="Cambria Math" charset="0"/>
                            <a:cs typeface="Cambria Math" charset="0"/>
                          </a:rPr>
                        </m:ctrlPr>
                      </m:naryPr>
                      <m:sub>
                        <m:r>
                          <m:rPr>
                            <m:brk m:alnAt="23"/>
                          </m:rPr>
                          <a:rPr kumimoji="1" lang="en-US" altLang="zh-CN" b="0" i="1" smtClean="0">
                            <a:latin typeface="Cambria Math" charset="0"/>
                            <a:ea typeface="Cambria Math" charset="0"/>
                            <a:cs typeface="Cambria Math" charset="0"/>
                          </a:rPr>
                          <m:t>𝑖</m:t>
                        </m:r>
                        <m:r>
                          <a:rPr kumimoji="1" lang="en-US" altLang="zh-CN" b="0" i="1" smtClean="0">
                            <a:latin typeface="Cambria Math" charset="0"/>
                            <a:ea typeface="Cambria Math" charset="0"/>
                            <a:cs typeface="Cambria Math" charset="0"/>
                          </a:rPr>
                          <m:t>=1</m:t>
                        </m:r>
                      </m:sub>
                      <m:sup>
                        <m:r>
                          <a:rPr kumimoji="1" lang="en-US" altLang="zh-CN" b="0" i="1" smtClean="0">
                            <a:latin typeface="Cambria Math" charset="0"/>
                            <a:ea typeface="Cambria Math" charset="0"/>
                            <a:cs typeface="Cambria Math" charset="0"/>
                          </a:rPr>
                          <m:t>𝑛</m:t>
                        </m:r>
                      </m:sup>
                      <m:e>
                        <m:sSubSup>
                          <m:sSubSupPr>
                            <m:ctrlPr>
                              <a:rPr kumimoji="1" lang="en-US" altLang="zh-CN" sz="2000" i="1">
                                <a:latin typeface="Cambria Math" charset="0"/>
                                <a:ea typeface="Cambria Math" charset="0"/>
                                <a:cs typeface="Cambria Math" charset="0"/>
                              </a:rPr>
                            </m:ctrlPr>
                          </m:sSubSupPr>
                          <m:e>
                            <m:r>
                              <a:rPr kumimoji="1" lang="en-US" altLang="zh-CN" sz="2000" i="1">
                                <a:latin typeface="Cambria Math" charset="0"/>
                                <a:ea typeface="Cambria Math" charset="0"/>
                                <a:cs typeface="Cambria Math" charset="0"/>
                              </a:rPr>
                              <m:t>𝑥</m:t>
                            </m:r>
                          </m:e>
                          <m:sub>
                            <m:r>
                              <a:rPr kumimoji="1" lang="en-US" altLang="zh-CN" sz="2000" i="1">
                                <a:latin typeface="Cambria Math" charset="0"/>
                                <a:ea typeface="Cambria Math" charset="0"/>
                                <a:cs typeface="Cambria Math" charset="0"/>
                              </a:rPr>
                              <m:t>𝑖</m:t>
                            </m:r>
                            <m:r>
                              <a:rPr kumimoji="1" lang="en-US" altLang="zh-CN" sz="2000" i="1">
                                <a:latin typeface="Cambria Math" charset="0"/>
                                <a:ea typeface="Cambria Math" charset="0"/>
                                <a:cs typeface="Cambria Math" charset="0"/>
                              </a:rPr>
                              <m:t>,</m:t>
                            </m:r>
                            <m:r>
                              <a:rPr kumimoji="1" lang="en-US" altLang="zh-CN" sz="2000" i="1">
                                <a:latin typeface="Cambria Math" charset="0"/>
                                <a:ea typeface="Cambria Math" charset="0"/>
                                <a:cs typeface="Cambria Math" charset="0"/>
                              </a:rPr>
                              <m:t>𝑗</m:t>
                            </m:r>
                          </m:sub>
                          <m:sup>
                            <m:d>
                              <m:dPr>
                                <m:ctrlPr>
                                  <a:rPr kumimoji="1" lang="en-US" altLang="zh-CN" sz="2000" i="1">
                                    <a:latin typeface="Cambria Math" charset="0"/>
                                    <a:ea typeface="Cambria Math" charset="0"/>
                                    <a:cs typeface="Cambria Math" charset="0"/>
                                  </a:rPr>
                                </m:ctrlPr>
                              </m:dPr>
                              <m:e>
                                <m:r>
                                  <a:rPr kumimoji="1" lang="en-US" altLang="zh-CN" sz="2000" i="1">
                                    <a:latin typeface="Cambria Math" charset="0"/>
                                    <a:ea typeface="Cambria Math" charset="0"/>
                                    <a:cs typeface="Cambria Math" charset="0"/>
                                  </a:rPr>
                                  <m:t>𝑙</m:t>
                                </m:r>
                                <m:r>
                                  <a:rPr kumimoji="1" lang="en-US" altLang="zh-CN" sz="2000" i="1">
                                    <a:latin typeface="Cambria Math" charset="0"/>
                                    <a:ea typeface="Cambria Math" charset="0"/>
                                    <a:cs typeface="Cambria Math" charset="0"/>
                                  </a:rPr>
                                  <m:t>,</m:t>
                                </m:r>
                                <m:sSup>
                                  <m:sSupPr>
                                    <m:ctrlPr>
                                      <a:rPr kumimoji="1" lang="en-US" altLang="zh-CN" sz="2000" i="1">
                                        <a:latin typeface="Cambria Math" charset="0"/>
                                        <a:ea typeface="Cambria Math" charset="0"/>
                                        <a:cs typeface="Cambria Math" charset="0"/>
                                      </a:rPr>
                                    </m:ctrlPr>
                                  </m:sSupPr>
                                  <m:e>
                                    <m:r>
                                      <a:rPr kumimoji="1" lang="en-US" altLang="zh-CN" sz="2000" i="1">
                                        <a:latin typeface="Cambria Math" charset="0"/>
                                        <a:ea typeface="Cambria Math" charset="0"/>
                                        <a:cs typeface="Cambria Math" charset="0"/>
                                      </a:rPr>
                                      <m:t>𝑓</m:t>
                                    </m:r>
                                  </m:e>
                                  <m:sup>
                                    <m:r>
                                      <a:rPr kumimoji="1" lang="en-US" altLang="zh-CN" sz="2000" i="1">
                                        <a:latin typeface="Cambria Math" charset="0"/>
                                        <a:ea typeface="Cambria Math" charset="0"/>
                                        <a:cs typeface="Cambria Math" charset="0"/>
                                      </a:rPr>
                                      <m:t>𝑙</m:t>
                                    </m:r>
                                  </m:sup>
                                </m:sSup>
                              </m:e>
                            </m:d>
                          </m:sup>
                        </m:sSubSup>
                        <m:r>
                          <a:rPr kumimoji="1" lang="en-US" altLang="zh-CN" sz="2000" b="0" i="1" smtClean="0">
                            <a:latin typeface="Cambria Math" charset="0"/>
                            <a:ea typeface="Cambria Math" charset="0"/>
                            <a:cs typeface="Cambria Math" charset="0"/>
                          </a:rPr>
                          <m:t>=</m:t>
                        </m:r>
                        <m:sSubSup>
                          <m:sSubSupPr>
                            <m:ctrlPr>
                              <a:rPr kumimoji="1" lang="en-US" altLang="zh-CN" sz="2000" b="0" i="1" smtClean="0">
                                <a:latin typeface="Cambria Math" charset="0"/>
                                <a:ea typeface="Cambria Math" charset="0"/>
                                <a:cs typeface="Cambria Math" charset="0"/>
                              </a:rPr>
                            </m:ctrlPr>
                          </m:sSubSupPr>
                          <m:e>
                            <m:r>
                              <a:rPr kumimoji="1" lang="en-US" altLang="zh-CN" sz="2000" b="0" i="1" smtClean="0">
                                <a:latin typeface="Cambria Math" charset="0"/>
                                <a:ea typeface="Cambria Math" charset="0"/>
                                <a:cs typeface="Cambria Math" charset="0"/>
                              </a:rPr>
                              <m:t>𝑘</m:t>
                            </m:r>
                          </m:e>
                          <m:sub>
                            <m:sSup>
                              <m:sSupPr>
                                <m:ctrlPr>
                                  <a:rPr kumimoji="1" lang="en-US" altLang="zh-CN" sz="2000" b="0" i="1" smtClean="0">
                                    <a:latin typeface="Cambria Math" charset="0"/>
                                    <a:ea typeface="Cambria Math" charset="0"/>
                                    <a:cs typeface="Cambria Math" charset="0"/>
                                  </a:rPr>
                                </m:ctrlPr>
                              </m:sSupPr>
                              <m:e>
                                <m:r>
                                  <a:rPr kumimoji="1" lang="en-US" altLang="zh-CN" sz="2000" b="0" i="1" smtClean="0">
                                    <a:latin typeface="Cambria Math" charset="0"/>
                                    <a:ea typeface="Cambria Math" charset="0"/>
                                    <a:cs typeface="Cambria Math" charset="0"/>
                                  </a:rPr>
                                  <m:t>𝑓</m:t>
                                </m:r>
                              </m:e>
                              <m:sup>
                                <m:r>
                                  <a:rPr kumimoji="1" lang="en-US" altLang="zh-CN" sz="2000" b="0" i="1" smtClean="0">
                                    <a:latin typeface="Cambria Math" charset="0"/>
                                    <a:ea typeface="Cambria Math" charset="0"/>
                                    <a:cs typeface="Cambria Math" charset="0"/>
                                  </a:rPr>
                                  <m:t>𝑙</m:t>
                                </m:r>
                              </m:sup>
                            </m:sSup>
                          </m:sub>
                          <m:sup/>
                        </m:sSubSup>
                      </m:e>
                    </m:nary>
                  </m:oMath>
                </a14:m>
                <a:endParaRPr kumimoji="1" lang="zh-CN" altLang="en-US" dirty="0" smtClean="0">
                  <a:ea typeface="Cambria Math" charset="0"/>
                  <a:cs typeface="Cambria Math" charset="0"/>
                </a:endParaRPr>
              </a:p>
              <a:p>
                <a:pPr marL="319088" lvl="2" indent="-319088">
                  <a:spcBef>
                    <a:spcPts val="700"/>
                  </a:spcBef>
                  <a:buSzPct val="60000"/>
                  <a:buFont typeface="Wingdings" pitchFamily="2" charset="2"/>
                  <a:buChar char=""/>
                </a:pPr>
                <a:r>
                  <a:rPr kumimoji="1" lang="zh-CN" altLang="en-US" sz="2900" dirty="0" smtClean="0">
                    <a:ea typeface="Microsoft YaHei" charset="0"/>
                    <a:cs typeface="Microsoft YaHei" charset="0"/>
                  </a:rPr>
                  <a:t>假设源选择固定，得到理想化文件</a:t>
                </a:r>
                <a:r>
                  <a:rPr kumimoji="1" lang="zh-CN" altLang="en-US" sz="2900" dirty="0">
                    <a:ea typeface="Microsoft YaHei" charset="0"/>
                    <a:cs typeface="Microsoft YaHei" charset="0"/>
                  </a:rPr>
                  <a:t>访问最小化问题</a:t>
                </a:r>
              </a:p>
              <a:p>
                <a:pPr lvl="1"/>
                <a14:m>
                  <m:oMath xmlns:m="http://schemas.openxmlformats.org/officeDocument/2006/math">
                    <m:func>
                      <m:funcPr>
                        <m:ctrlPr>
                          <a:rPr kumimoji="1" lang="en-US" altLang="zh-CN" i="1">
                            <a:latin typeface="Cambria Math" charset="0"/>
                          </a:rPr>
                        </m:ctrlPr>
                      </m:funcPr>
                      <m:fName>
                        <m:limLow>
                          <m:limLowPr>
                            <m:ctrlPr>
                              <a:rPr kumimoji="1" lang="en-US" altLang="zh-CN" i="1">
                                <a:latin typeface="Cambria Math" charset="0"/>
                              </a:rPr>
                            </m:ctrlPr>
                          </m:limLowPr>
                          <m:e>
                            <m:r>
                              <m:rPr>
                                <m:sty m:val="p"/>
                              </m:rPr>
                              <a:rPr kumimoji="1" lang="en-US" altLang="zh-CN">
                                <a:latin typeface="Cambria Math" charset="0"/>
                              </a:rPr>
                              <m:t>min</m:t>
                            </m:r>
                          </m:e>
                          <m:lim/>
                        </m:limLow>
                      </m:fName>
                      <m:e>
                        <m:nary>
                          <m:naryPr>
                            <m:chr m:val="∑"/>
                            <m:ctrlPr>
                              <a:rPr kumimoji="1" lang="is-IS" altLang="zh-CN" i="1">
                                <a:latin typeface="Cambria Math" charset="0"/>
                              </a:rPr>
                            </m:ctrlPr>
                          </m:naryPr>
                          <m:sub>
                            <m:r>
                              <a:rPr kumimoji="1" lang="en-US" altLang="zh-CN" b="0" i="1" smtClean="0">
                                <a:latin typeface="Cambria Math" charset="0"/>
                              </a:rPr>
                              <m:t>𝑔</m:t>
                            </m:r>
                            <m:r>
                              <a:rPr kumimoji="1" lang="en-US" altLang="zh-CN" i="1">
                                <a:latin typeface="Cambria Math" charset="0"/>
                              </a:rPr>
                              <m:t>=1</m:t>
                            </m:r>
                          </m:sub>
                          <m:sup>
                            <m:r>
                              <a:rPr kumimoji="1" lang="en-US" altLang="zh-CN" b="0" i="1" smtClean="0">
                                <a:latin typeface="Cambria Math" charset="0"/>
                              </a:rPr>
                              <m:t>𝐿</m:t>
                            </m:r>
                          </m:sup>
                          <m:e>
                            <m:sSub>
                              <m:sSubPr>
                                <m:ctrlPr>
                                  <a:rPr kumimoji="1" lang="en-US" altLang="zh-CN" i="1">
                                    <a:latin typeface="Cambria Math" charset="0"/>
                                  </a:rPr>
                                </m:ctrlPr>
                              </m:sSubPr>
                              <m:e>
                                <m:r>
                                  <a:rPr kumimoji="1" lang="en-US" altLang="zh-CN" i="1">
                                    <a:latin typeface="Cambria Math" charset="0"/>
                                  </a:rPr>
                                  <m:t>𝐶</m:t>
                                </m:r>
                              </m:e>
                              <m:sub>
                                <m:r>
                                  <a:rPr kumimoji="1" lang="en-US" altLang="zh-CN" b="0" i="1" smtClean="0">
                                    <a:latin typeface="Cambria Math" charset="0"/>
                                  </a:rPr>
                                  <m:t>𝑔</m:t>
                                </m:r>
                              </m:sub>
                            </m:sSub>
                          </m:e>
                        </m:nary>
                      </m:e>
                    </m:func>
                  </m:oMath>
                </a14:m>
                <a:endParaRPr kumimoji="1" lang="zh-CN" altLang="en-US" dirty="0"/>
              </a:p>
              <a:p>
                <a:pPr lvl="1"/>
                <a:r>
                  <a:rPr kumimoji="1" lang="en-US" altLang="zh-CN" dirty="0" err="1"/>
                  <a:t>s.t.</a:t>
                </a:r>
                <a14:m>
                  <m:oMath xmlns:m="http://schemas.openxmlformats.org/officeDocument/2006/math">
                    <m:r>
                      <a:rPr kumimoji="1" lang="en-US" altLang="zh-CN" i="1">
                        <a:latin typeface="Cambria Math" charset="0"/>
                        <a:ea typeface="Cambria Math" charset="0"/>
                        <a:cs typeface="Cambria Math" charset="0"/>
                      </a:rPr>
                      <m:t>∀</m:t>
                    </m:r>
                    <m:r>
                      <a:rPr kumimoji="1" lang="en-US" altLang="zh-CN" i="1">
                        <a:latin typeface="Cambria Math" charset="0"/>
                        <a:ea typeface="Cambria Math" charset="0"/>
                        <a:cs typeface="Cambria Math" charset="0"/>
                      </a:rPr>
                      <m:t>𝑔</m:t>
                    </m:r>
                    <m:r>
                      <a:rPr kumimoji="1" lang="en-US" altLang="zh-CN" i="1">
                        <a:latin typeface="Cambria Math" charset="0"/>
                        <a:ea typeface="Cambria Math" charset="0"/>
                        <a:cs typeface="Cambria Math" charset="0"/>
                      </a:rPr>
                      <m:t>,</m:t>
                    </m:r>
                    <m:r>
                      <a:rPr kumimoji="1" lang="en-US" altLang="zh-CN" i="1">
                        <a:latin typeface="Cambria Math" charset="0"/>
                        <a:ea typeface="Cambria Math" charset="0"/>
                        <a:cs typeface="Cambria Math" charset="0"/>
                      </a:rPr>
                      <m:t>𝑗</m:t>
                    </m:r>
                    <m:r>
                      <a:rPr kumimoji="1" lang="en-US" altLang="zh-CN" i="1">
                        <a:latin typeface="Cambria Math" charset="0"/>
                        <a:ea typeface="Cambria Math" charset="0"/>
                        <a:cs typeface="Cambria Math" charset="0"/>
                      </a:rPr>
                      <m:t>:</m:t>
                    </m:r>
                    <m:nary>
                      <m:naryPr>
                        <m:chr m:val="∑"/>
                        <m:supHide m:val="on"/>
                        <m:ctrlPr>
                          <a:rPr kumimoji="1" lang="en-US" altLang="zh-CN" i="1">
                            <a:latin typeface="Cambria Math" charset="0"/>
                            <a:ea typeface="Cambria Math" charset="0"/>
                            <a:cs typeface="Cambria Math" charset="0"/>
                          </a:rPr>
                        </m:ctrlPr>
                      </m:naryPr>
                      <m:sub>
                        <m:r>
                          <m:rPr>
                            <m:brk m:alnAt="7"/>
                          </m:rPr>
                          <a:rPr kumimoji="1" lang="en-US" altLang="zh-CN" i="1">
                            <a:latin typeface="Cambria Math" charset="0"/>
                            <a:ea typeface="Cambria Math" charset="0"/>
                            <a:cs typeface="Cambria Math" charset="0"/>
                          </a:rPr>
                          <m:t>∀</m:t>
                        </m:r>
                        <m:r>
                          <a:rPr kumimoji="1" lang="en-US" altLang="zh-CN" i="1">
                            <a:latin typeface="Cambria Math" charset="0"/>
                            <a:ea typeface="Cambria Math" charset="0"/>
                            <a:cs typeface="Cambria Math" charset="0"/>
                          </a:rPr>
                          <m:t>𝑙</m:t>
                        </m:r>
                        <m:r>
                          <a:rPr kumimoji="1" lang="en-US" altLang="zh-CN" i="1">
                            <a:latin typeface="Cambria Math" charset="0"/>
                            <a:ea typeface="Cambria Math" charset="0"/>
                            <a:cs typeface="Cambria Math" charset="0"/>
                          </a:rPr>
                          <m:t>:</m:t>
                        </m:r>
                        <m:sSub>
                          <m:sSubPr>
                            <m:ctrlPr>
                              <a:rPr kumimoji="1" lang="en-US" altLang="zh-CN" i="1">
                                <a:latin typeface="Cambria Math" charset="0"/>
                                <a:ea typeface="Cambria Math" charset="0"/>
                                <a:cs typeface="Cambria Math" charset="0"/>
                              </a:rPr>
                            </m:ctrlPr>
                          </m:sSubPr>
                          <m:e>
                            <m:r>
                              <a:rPr kumimoji="1" lang="en-US" altLang="zh-CN" i="1">
                                <a:latin typeface="Cambria Math" charset="0"/>
                                <a:ea typeface="Cambria Math" charset="0"/>
                                <a:cs typeface="Cambria Math" charset="0"/>
                              </a:rPr>
                              <m:t>𝐶</m:t>
                            </m:r>
                          </m:e>
                          <m:sub>
                            <m:r>
                              <a:rPr kumimoji="1" lang="en-US" altLang="zh-CN" i="1">
                                <a:latin typeface="Cambria Math" charset="0"/>
                                <a:ea typeface="Cambria Math" charset="0"/>
                                <a:cs typeface="Cambria Math" charset="0"/>
                              </a:rPr>
                              <m:t>𝑙</m:t>
                            </m:r>
                          </m:sub>
                        </m:sSub>
                        <m:r>
                          <m:rPr>
                            <m:brk m:alnAt="7"/>
                          </m:rPr>
                          <a:rPr kumimoji="1" lang="en-US" altLang="zh-CN" i="1">
                            <a:latin typeface="Cambria Math" charset="0"/>
                            <a:ea typeface="Cambria Math" charset="0"/>
                            <a:cs typeface="Cambria Math" charset="0"/>
                          </a:rPr>
                          <m:t>&lt;</m:t>
                        </m:r>
                        <m:r>
                          <a:rPr kumimoji="1" lang="en-US" altLang="zh-CN" i="1">
                            <a:latin typeface="Cambria Math" charset="0"/>
                            <a:ea typeface="Cambria Math" charset="0"/>
                            <a:cs typeface="Cambria Math" charset="0"/>
                          </a:rPr>
                          <m:t>=</m:t>
                        </m:r>
                        <m:sSub>
                          <m:sSubPr>
                            <m:ctrlPr>
                              <a:rPr kumimoji="1" lang="en-US" altLang="zh-CN" i="1">
                                <a:latin typeface="Cambria Math" charset="0"/>
                                <a:ea typeface="Cambria Math" charset="0"/>
                                <a:cs typeface="Cambria Math" charset="0"/>
                              </a:rPr>
                            </m:ctrlPr>
                          </m:sSubPr>
                          <m:e>
                            <m:r>
                              <a:rPr kumimoji="1" lang="en-US" altLang="zh-CN" i="1">
                                <a:latin typeface="Cambria Math" charset="0"/>
                                <a:ea typeface="Cambria Math" charset="0"/>
                                <a:cs typeface="Cambria Math" charset="0"/>
                              </a:rPr>
                              <m:t>𝐶</m:t>
                            </m:r>
                          </m:e>
                          <m:sub>
                            <m:r>
                              <a:rPr kumimoji="1" lang="en-US" altLang="zh-CN" i="1">
                                <a:latin typeface="Cambria Math" charset="0"/>
                                <a:ea typeface="Cambria Math" charset="0"/>
                                <a:cs typeface="Cambria Math" charset="0"/>
                              </a:rPr>
                              <m:t>𝑔</m:t>
                            </m:r>
                          </m:sub>
                        </m:sSub>
                      </m:sub>
                      <m:sup/>
                      <m:e>
                        <m:nary>
                          <m:naryPr>
                            <m:chr m:val="∑"/>
                            <m:ctrlPr>
                              <a:rPr kumimoji="1" lang="is-IS" altLang="zh-CN" i="1">
                                <a:latin typeface="Cambria Math" charset="0"/>
                                <a:ea typeface="Cambria Math" charset="0"/>
                                <a:cs typeface="Cambria Math" charset="0"/>
                              </a:rPr>
                            </m:ctrlPr>
                          </m:naryPr>
                          <m:sub>
                            <m:r>
                              <m:rPr>
                                <m:brk m:alnAt="23"/>
                              </m:rPr>
                              <a:rPr kumimoji="1" lang="en-US" altLang="zh-CN" i="1">
                                <a:latin typeface="Cambria Math" charset="0"/>
                                <a:ea typeface="Cambria Math" charset="0"/>
                                <a:cs typeface="Cambria Math" charset="0"/>
                              </a:rPr>
                              <m:t>𝑖</m:t>
                            </m:r>
                            <m:r>
                              <a:rPr kumimoji="1" lang="en-US" altLang="zh-CN" i="1">
                                <a:latin typeface="Cambria Math" charset="0"/>
                                <a:ea typeface="Cambria Math" charset="0"/>
                                <a:cs typeface="Cambria Math" charset="0"/>
                              </a:rPr>
                              <m:t>=1</m:t>
                            </m:r>
                          </m:sub>
                          <m:sup>
                            <m:r>
                              <a:rPr kumimoji="1" lang="en-US" altLang="zh-CN" i="1">
                                <a:latin typeface="Cambria Math" charset="0"/>
                                <a:ea typeface="Cambria Math" charset="0"/>
                                <a:cs typeface="Cambria Math" charset="0"/>
                              </a:rPr>
                              <m:t>𝑛</m:t>
                            </m:r>
                          </m:sup>
                          <m:e>
                            <m:sSubSup>
                              <m:sSubSupPr>
                                <m:ctrlPr>
                                  <a:rPr kumimoji="1" lang="en-US" altLang="zh-CN" i="1">
                                    <a:latin typeface="Cambria Math" charset="0"/>
                                    <a:ea typeface="Cambria Math" charset="0"/>
                                    <a:cs typeface="Cambria Math" charset="0"/>
                                  </a:rPr>
                                </m:ctrlPr>
                              </m:sSubSupPr>
                              <m:e>
                                <m:r>
                                  <a:rPr kumimoji="1" lang="en-US" altLang="zh-CN" i="1">
                                    <a:latin typeface="Cambria Math" charset="0"/>
                                    <a:ea typeface="Cambria Math" charset="0"/>
                                    <a:cs typeface="Cambria Math" charset="0"/>
                                  </a:rPr>
                                  <m:t>𝑡</m:t>
                                </m:r>
                              </m:e>
                              <m:sub>
                                <m:r>
                                  <a:rPr kumimoji="1" lang="en-US" altLang="zh-CN" i="1">
                                    <a:latin typeface="Cambria Math" charset="0"/>
                                    <a:ea typeface="Cambria Math" charset="0"/>
                                    <a:cs typeface="Cambria Math" charset="0"/>
                                  </a:rPr>
                                  <m:t>𝑖</m:t>
                                </m:r>
                                <m:r>
                                  <a:rPr kumimoji="1" lang="en-US" altLang="zh-CN" i="1">
                                    <a:latin typeface="Cambria Math" charset="0"/>
                                    <a:ea typeface="Cambria Math" charset="0"/>
                                    <a:cs typeface="Cambria Math" charset="0"/>
                                  </a:rPr>
                                  <m:t>,</m:t>
                                </m:r>
                                <m:r>
                                  <a:rPr kumimoji="1" lang="en-US" altLang="zh-CN" i="1">
                                    <a:latin typeface="Cambria Math" charset="0"/>
                                    <a:ea typeface="Cambria Math" charset="0"/>
                                    <a:cs typeface="Cambria Math" charset="0"/>
                                  </a:rPr>
                                  <m:t>𝑗</m:t>
                                </m:r>
                              </m:sub>
                              <m:sup>
                                <m:r>
                                  <a:rPr kumimoji="1" lang="en-US" altLang="zh-CN" i="1">
                                    <a:latin typeface="Cambria Math" charset="0"/>
                                    <a:ea typeface="Cambria Math" charset="0"/>
                                    <a:cs typeface="Cambria Math" charset="0"/>
                                  </a:rPr>
                                  <m:t>(</m:t>
                                </m:r>
                                <m:r>
                                  <a:rPr kumimoji="1" lang="en-US" altLang="zh-CN" i="1">
                                    <a:latin typeface="Cambria Math" charset="0"/>
                                    <a:ea typeface="Cambria Math" charset="0"/>
                                    <a:cs typeface="Cambria Math" charset="0"/>
                                  </a:rPr>
                                  <m:t>𝑙</m:t>
                                </m:r>
                                <m:r>
                                  <a:rPr kumimoji="1" lang="en-US" altLang="zh-CN" i="1">
                                    <a:latin typeface="Cambria Math" charset="0"/>
                                    <a:ea typeface="Cambria Math" charset="0"/>
                                    <a:cs typeface="Cambria Math" charset="0"/>
                                  </a:rPr>
                                  <m:t>,</m:t>
                                </m:r>
                                <m:sSup>
                                  <m:sSupPr>
                                    <m:ctrlPr>
                                      <a:rPr kumimoji="1" lang="en-US" altLang="zh-CN" i="1">
                                        <a:latin typeface="Cambria Math" charset="0"/>
                                        <a:ea typeface="Cambria Math" charset="0"/>
                                        <a:cs typeface="Cambria Math" charset="0"/>
                                      </a:rPr>
                                    </m:ctrlPr>
                                  </m:sSupPr>
                                  <m:e>
                                    <m:r>
                                      <a:rPr kumimoji="1" lang="en-US" altLang="zh-CN" i="1">
                                        <a:latin typeface="Cambria Math" charset="0"/>
                                        <a:ea typeface="Cambria Math" charset="0"/>
                                        <a:cs typeface="Cambria Math" charset="0"/>
                                      </a:rPr>
                                      <m:t>𝑓</m:t>
                                    </m:r>
                                  </m:e>
                                  <m:sup>
                                    <m:r>
                                      <a:rPr kumimoji="1" lang="en-US" altLang="zh-CN" i="1">
                                        <a:latin typeface="Cambria Math" charset="0"/>
                                        <a:ea typeface="Cambria Math" charset="0"/>
                                        <a:cs typeface="Cambria Math" charset="0"/>
                                      </a:rPr>
                                      <m:t>𝑙</m:t>
                                    </m:r>
                                  </m:sup>
                                </m:sSup>
                                <m:r>
                                  <a:rPr kumimoji="1" lang="en-US" altLang="zh-CN" i="1">
                                    <a:latin typeface="Cambria Math" charset="0"/>
                                    <a:ea typeface="Cambria Math" charset="0"/>
                                    <a:cs typeface="Cambria Math" charset="0"/>
                                  </a:rPr>
                                  <m:t>)</m:t>
                                </m:r>
                              </m:sup>
                            </m:sSubSup>
                            <m:r>
                              <a:rPr kumimoji="1" lang="en-US" altLang="zh-CN" i="1">
                                <a:latin typeface="Cambria Math" charset="0"/>
                                <a:ea typeface="Cambria Math" charset="0"/>
                                <a:cs typeface="Cambria Math" charset="0"/>
                              </a:rPr>
                              <m:t>&lt;=</m:t>
                            </m:r>
                          </m:e>
                        </m:nary>
                      </m:e>
                    </m:nary>
                    <m:sSub>
                      <m:sSubPr>
                        <m:ctrlPr>
                          <a:rPr kumimoji="1" lang="en-US" altLang="zh-CN" i="1">
                            <a:latin typeface="Cambria Math" charset="0"/>
                          </a:rPr>
                        </m:ctrlPr>
                      </m:sSubPr>
                      <m:e>
                        <m:r>
                          <a:rPr kumimoji="1" lang="en-US" altLang="zh-CN" i="1">
                            <a:latin typeface="Cambria Math" charset="0"/>
                          </a:rPr>
                          <m:t>𝐶</m:t>
                        </m:r>
                      </m:e>
                      <m:sub>
                        <m:r>
                          <a:rPr kumimoji="1" lang="en-US" altLang="zh-CN" i="1">
                            <a:latin typeface="Cambria Math" charset="0"/>
                          </a:rPr>
                          <m:t>𝑔</m:t>
                        </m:r>
                      </m:sub>
                    </m:sSub>
                  </m:oMath>
                </a14:m>
                <a:endParaRPr kumimoji="1" lang="zh-CN" altLang="en-US" dirty="0"/>
              </a:p>
              <a:p>
                <a:pPr marL="685800" lvl="2" indent="0">
                  <a:buNone/>
                </a:pPr>
                <a:r>
                  <a:rPr kumimoji="1" lang="zh-CN" altLang="en-US" dirty="0"/>
                  <a:t>     </a:t>
                </a:r>
                <a14:m>
                  <m:oMath xmlns:m="http://schemas.openxmlformats.org/officeDocument/2006/math">
                    <m:r>
                      <a:rPr kumimoji="1" lang="en-US" altLang="zh-CN" sz="2400" i="1">
                        <a:latin typeface="Cambria Math" charset="0"/>
                        <a:ea typeface="Cambria Math" charset="0"/>
                        <a:cs typeface="Cambria Math" charset="0"/>
                      </a:rPr>
                      <m:t>∀</m:t>
                    </m:r>
                    <m:r>
                      <a:rPr kumimoji="1" lang="en-US" altLang="zh-CN" sz="2400" i="1">
                        <a:latin typeface="Cambria Math" charset="0"/>
                        <a:ea typeface="Cambria Math" charset="0"/>
                        <a:cs typeface="Cambria Math" charset="0"/>
                      </a:rPr>
                      <m:t>𝑘</m:t>
                    </m:r>
                    <m:r>
                      <a:rPr kumimoji="1" lang="en-US" altLang="zh-CN" sz="2400" i="1">
                        <a:latin typeface="Cambria Math" charset="0"/>
                        <a:ea typeface="Cambria Math" charset="0"/>
                        <a:cs typeface="Cambria Math" charset="0"/>
                      </a:rPr>
                      <m:t>,</m:t>
                    </m:r>
                    <m:r>
                      <a:rPr kumimoji="1" lang="en-US" altLang="zh-CN" sz="2400" i="1">
                        <a:latin typeface="Cambria Math" charset="0"/>
                        <a:ea typeface="Cambria Math" charset="0"/>
                        <a:cs typeface="Cambria Math" charset="0"/>
                      </a:rPr>
                      <m:t>𝑖</m:t>
                    </m:r>
                    <m:r>
                      <a:rPr kumimoji="1" lang="en-US" altLang="zh-CN" sz="2400" i="1">
                        <a:latin typeface="Cambria Math" charset="0"/>
                        <a:ea typeface="Cambria Math" charset="0"/>
                        <a:cs typeface="Cambria Math" charset="0"/>
                      </a:rPr>
                      <m:t>:</m:t>
                    </m:r>
                    <m:nary>
                      <m:naryPr>
                        <m:chr m:val="∑"/>
                        <m:supHide m:val="on"/>
                        <m:ctrlPr>
                          <a:rPr kumimoji="1" lang="en-US" altLang="zh-CN" sz="2800" i="1">
                            <a:latin typeface="Cambria Math" charset="0"/>
                            <a:ea typeface="Cambria Math" charset="0"/>
                            <a:cs typeface="Cambria Math" charset="0"/>
                          </a:rPr>
                        </m:ctrlPr>
                      </m:naryPr>
                      <m:sub>
                        <m:r>
                          <m:rPr>
                            <m:brk m:alnAt="7"/>
                          </m:rPr>
                          <a:rPr kumimoji="1" lang="en-US" altLang="zh-CN" sz="2800" i="1">
                            <a:latin typeface="Cambria Math" charset="0"/>
                            <a:ea typeface="Cambria Math" charset="0"/>
                            <a:cs typeface="Cambria Math" charset="0"/>
                          </a:rPr>
                          <m:t>∀</m:t>
                        </m:r>
                        <m:r>
                          <a:rPr kumimoji="1" lang="en-US" altLang="zh-CN" sz="2800" i="1">
                            <a:latin typeface="Cambria Math" charset="0"/>
                            <a:ea typeface="Cambria Math" charset="0"/>
                            <a:cs typeface="Cambria Math" charset="0"/>
                          </a:rPr>
                          <m:t>𝑙</m:t>
                        </m:r>
                        <m:r>
                          <a:rPr kumimoji="1" lang="en-US" altLang="zh-CN" sz="2800" i="1">
                            <a:latin typeface="Cambria Math" charset="0"/>
                            <a:ea typeface="Cambria Math" charset="0"/>
                            <a:cs typeface="Cambria Math" charset="0"/>
                          </a:rPr>
                          <m:t>:</m:t>
                        </m:r>
                        <m:sSub>
                          <m:sSubPr>
                            <m:ctrlPr>
                              <a:rPr kumimoji="1" lang="en-US" altLang="zh-CN" sz="2800" i="1">
                                <a:latin typeface="Cambria Math" charset="0"/>
                                <a:ea typeface="Cambria Math" charset="0"/>
                                <a:cs typeface="Cambria Math" charset="0"/>
                              </a:rPr>
                            </m:ctrlPr>
                          </m:sSubPr>
                          <m:e>
                            <m:r>
                              <a:rPr kumimoji="1" lang="en-US" altLang="zh-CN" sz="2800" i="1">
                                <a:latin typeface="Cambria Math" charset="0"/>
                                <a:ea typeface="Cambria Math" charset="0"/>
                                <a:cs typeface="Cambria Math" charset="0"/>
                              </a:rPr>
                              <m:t>𝐶</m:t>
                            </m:r>
                          </m:e>
                          <m:sub>
                            <m:r>
                              <a:rPr kumimoji="1" lang="en-US" altLang="zh-CN" sz="2800" i="1">
                                <a:latin typeface="Cambria Math" charset="0"/>
                                <a:ea typeface="Cambria Math" charset="0"/>
                                <a:cs typeface="Cambria Math" charset="0"/>
                              </a:rPr>
                              <m:t>𝑙</m:t>
                            </m:r>
                          </m:sub>
                        </m:sSub>
                        <m:r>
                          <m:rPr>
                            <m:brk m:alnAt="7"/>
                          </m:rPr>
                          <a:rPr kumimoji="1" lang="en-US" altLang="zh-CN" sz="2800" i="1">
                            <a:latin typeface="Cambria Math" charset="0"/>
                            <a:ea typeface="Cambria Math" charset="0"/>
                            <a:cs typeface="Cambria Math" charset="0"/>
                          </a:rPr>
                          <m:t>&lt;</m:t>
                        </m:r>
                        <m:r>
                          <a:rPr kumimoji="1" lang="en-US" altLang="zh-CN" sz="2800" i="1">
                            <a:latin typeface="Cambria Math" charset="0"/>
                            <a:ea typeface="Cambria Math" charset="0"/>
                            <a:cs typeface="Cambria Math" charset="0"/>
                          </a:rPr>
                          <m:t>=</m:t>
                        </m:r>
                        <m:sSub>
                          <m:sSubPr>
                            <m:ctrlPr>
                              <a:rPr kumimoji="1" lang="en-US" altLang="zh-CN" sz="2800" i="1">
                                <a:latin typeface="Cambria Math" charset="0"/>
                                <a:ea typeface="Cambria Math" charset="0"/>
                                <a:cs typeface="Cambria Math" charset="0"/>
                              </a:rPr>
                            </m:ctrlPr>
                          </m:sSubPr>
                          <m:e>
                            <m:r>
                              <a:rPr kumimoji="1" lang="en-US" altLang="zh-CN" sz="2800" i="1">
                                <a:latin typeface="Cambria Math" charset="0"/>
                                <a:ea typeface="Cambria Math" charset="0"/>
                                <a:cs typeface="Cambria Math" charset="0"/>
                              </a:rPr>
                              <m:t>𝐶</m:t>
                            </m:r>
                          </m:e>
                          <m:sub>
                            <m:r>
                              <a:rPr kumimoji="1" lang="en-US" altLang="zh-CN" sz="2800" i="1">
                                <a:latin typeface="Cambria Math" charset="0"/>
                                <a:ea typeface="Cambria Math" charset="0"/>
                                <a:cs typeface="Cambria Math" charset="0"/>
                              </a:rPr>
                              <m:t>𝑔</m:t>
                            </m:r>
                          </m:sub>
                        </m:sSub>
                      </m:sub>
                      <m:sup/>
                      <m:e>
                        <m:nary>
                          <m:naryPr>
                            <m:chr m:val="∑"/>
                            <m:ctrlPr>
                              <a:rPr kumimoji="1" lang="is-IS" altLang="zh-CN" sz="2800" i="1">
                                <a:latin typeface="Cambria Math" charset="0"/>
                                <a:ea typeface="Cambria Math" charset="0"/>
                                <a:cs typeface="Cambria Math" charset="0"/>
                              </a:rPr>
                            </m:ctrlPr>
                          </m:naryPr>
                          <m:sub>
                            <m:r>
                              <a:rPr kumimoji="1" lang="en-US" altLang="zh-CN" sz="2800" b="0" i="1" smtClean="0">
                                <a:latin typeface="Cambria Math" charset="0"/>
                                <a:ea typeface="Cambria Math" charset="0"/>
                                <a:cs typeface="Cambria Math" charset="0"/>
                              </a:rPr>
                              <m:t>𝑗</m:t>
                            </m:r>
                            <m:r>
                              <a:rPr kumimoji="1" lang="en-US" altLang="zh-CN" sz="2800" i="1">
                                <a:latin typeface="Cambria Math" charset="0"/>
                                <a:ea typeface="Cambria Math" charset="0"/>
                                <a:cs typeface="Cambria Math" charset="0"/>
                              </a:rPr>
                              <m:t>=1</m:t>
                            </m:r>
                          </m:sub>
                          <m:sup>
                            <m:r>
                              <a:rPr kumimoji="1" lang="en-US" altLang="zh-CN" sz="2800" i="1">
                                <a:latin typeface="Cambria Math" charset="0"/>
                                <a:ea typeface="Cambria Math" charset="0"/>
                                <a:cs typeface="Cambria Math" charset="0"/>
                              </a:rPr>
                              <m:t>𝑛</m:t>
                            </m:r>
                          </m:sup>
                          <m:e>
                            <m:sSubSup>
                              <m:sSubSupPr>
                                <m:ctrlPr>
                                  <a:rPr kumimoji="1" lang="en-US" altLang="zh-CN" sz="2800" i="1">
                                    <a:latin typeface="Cambria Math" charset="0"/>
                                    <a:ea typeface="Cambria Math" charset="0"/>
                                    <a:cs typeface="Cambria Math" charset="0"/>
                                  </a:rPr>
                                </m:ctrlPr>
                              </m:sSubSupPr>
                              <m:e>
                                <m:r>
                                  <a:rPr kumimoji="1" lang="en-US" altLang="zh-CN" sz="2800" i="1">
                                    <a:latin typeface="Cambria Math" charset="0"/>
                                    <a:ea typeface="Cambria Math" charset="0"/>
                                    <a:cs typeface="Cambria Math" charset="0"/>
                                  </a:rPr>
                                  <m:t>𝑡</m:t>
                                </m:r>
                              </m:e>
                              <m:sub>
                                <m:r>
                                  <a:rPr kumimoji="1" lang="en-US" altLang="zh-CN" sz="2800" i="1" smtClean="0">
                                    <a:latin typeface="Cambria Math" charset="0"/>
                                    <a:ea typeface="Cambria Math" charset="0"/>
                                    <a:cs typeface="Cambria Math" charset="0"/>
                                  </a:rPr>
                                  <m:t>𝑖</m:t>
                                </m:r>
                                <m:r>
                                  <a:rPr kumimoji="1" lang="en-US" altLang="zh-CN" sz="2800" i="1">
                                    <a:latin typeface="Cambria Math" charset="0"/>
                                    <a:ea typeface="Cambria Math" charset="0"/>
                                    <a:cs typeface="Cambria Math" charset="0"/>
                                  </a:rPr>
                                  <m:t>,</m:t>
                                </m:r>
                                <m:r>
                                  <a:rPr kumimoji="1" lang="en-US" altLang="zh-CN" sz="2800" i="1">
                                    <a:latin typeface="Cambria Math" charset="0"/>
                                    <a:ea typeface="Cambria Math" charset="0"/>
                                    <a:cs typeface="Cambria Math" charset="0"/>
                                  </a:rPr>
                                  <m:t>𝑗</m:t>
                                </m:r>
                              </m:sub>
                              <m:sup>
                                <m:r>
                                  <a:rPr kumimoji="1" lang="en-US" altLang="zh-CN" sz="2800" i="1">
                                    <a:latin typeface="Cambria Math" charset="0"/>
                                    <a:ea typeface="Cambria Math" charset="0"/>
                                    <a:cs typeface="Cambria Math" charset="0"/>
                                  </a:rPr>
                                  <m:t>(</m:t>
                                </m:r>
                                <m:r>
                                  <a:rPr kumimoji="1" lang="en-US" altLang="zh-CN" sz="2800" i="1">
                                    <a:latin typeface="Cambria Math" charset="0"/>
                                    <a:ea typeface="Cambria Math" charset="0"/>
                                    <a:cs typeface="Cambria Math" charset="0"/>
                                  </a:rPr>
                                  <m:t>𝑙</m:t>
                                </m:r>
                                <m:r>
                                  <a:rPr kumimoji="1" lang="en-US" altLang="zh-CN" sz="2800" i="1">
                                    <a:latin typeface="Cambria Math" charset="0"/>
                                    <a:ea typeface="Cambria Math" charset="0"/>
                                    <a:cs typeface="Cambria Math" charset="0"/>
                                  </a:rPr>
                                  <m:t>,</m:t>
                                </m:r>
                                <m:sSup>
                                  <m:sSupPr>
                                    <m:ctrlPr>
                                      <a:rPr kumimoji="1" lang="en-US" altLang="zh-CN" sz="2800" i="1">
                                        <a:latin typeface="Cambria Math" charset="0"/>
                                        <a:ea typeface="Cambria Math" charset="0"/>
                                        <a:cs typeface="Cambria Math" charset="0"/>
                                      </a:rPr>
                                    </m:ctrlPr>
                                  </m:sSupPr>
                                  <m:e>
                                    <m:r>
                                      <a:rPr kumimoji="1" lang="en-US" altLang="zh-CN" sz="2800" i="1">
                                        <a:latin typeface="Cambria Math" charset="0"/>
                                        <a:ea typeface="Cambria Math" charset="0"/>
                                        <a:cs typeface="Cambria Math" charset="0"/>
                                      </a:rPr>
                                      <m:t>𝑓</m:t>
                                    </m:r>
                                  </m:e>
                                  <m:sup>
                                    <m:r>
                                      <a:rPr kumimoji="1" lang="en-US" altLang="zh-CN" sz="2800" i="1">
                                        <a:latin typeface="Cambria Math" charset="0"/>
                                        <a:ea typeface="Cambria Math" charset="0"/>
                                        <a:cs typeface="Cambria Math" charset="0"/>
                                      </a:rPr>
                                      <m:t>𝑙</m:t>
                                    </m:r>
                                  </m:sup>
                                </m:sSup>
                                <m:r>
                                  <a:rPr kumimoji="1" lang="en-US" altLang="zh-CN" sz="2800" i="1">
                                    <a:latin typeface="Cambria Math" charset="0"/>
                                    <a:ea typeface="Cambria Math" charset="0"/>
                                    <a:cs typeface="Cambria Math" charset="0"/>
                                  </a:rPr>
                                  <m:t>)</m:t>
                                </m:r>
                              </m:sup>
                            </m:sSubSup>
                            <m:r>
                              <a:rPr kumimoji="1" lang="en-US" altLang="zh-CN" sz="2800" i="1">
                                <a:latin typeface="Cambria Math" charset="0"/>
                                <a:ea typeface="Cambria Math" charset="0"/>
                                <a:cs typeface="Cambria Math" charset="0"/>
                              </a:rPr>
                              <m:t>&lt;=</m:t>
                            </m:r>
                          </m:e>
                        </m:nary>
                      </m:e>
                    </m:nary>
                    <m:sSub>
                      <m:sSubPr>
                        <m:ctrlPr>
                          <a:rPr kumimoji="1" lang="en-US" altLang="zh-CN" sz="2800" i="1">
                            <a:latin typeface="Cambria Math" charset="0"/>
                          </a:rPr>
                        </m:ctrlPr>
                      </m:sSubPr>
                      <m:e>
                        <m:r>
                          <a:rPr kumimoji="1" lang="en-US" altLang="zh-CN" sz="2800" i="1">
                            <a:latin typeface="Cambria Math" charset="0"/>
                          </a:rPr>
                          <m:t>𝐶</m:t>
                        </m:r>
                      </m:e>
                      <m:sub>
                        <m:r>
                          <a:rPr kumimoji="1" lang="en-US" altLang="zh-CN" sz="2800" i="1">
                            <a:latin typeface="Cambria Math" charset="0"/>
                          </a:rPr>
                          <m:t>𝑔</m:t>
                        </m:r>
                      </m:sub>
                    </m:sSub>
                  </m:oMath>
                </a14:m>
                <a:endParaRPr kumimoji="1" lang="zh-CN" altLang="en-US" sz="2600" i="1" dirty="0">
                  <a:latin typeface="Cambria Math" charset="0"/>
                  <a:ea typeface="Cambria Math" charset="0"/>
                  <a:cs typeface="Cambria Math" charset="0"/>
                </a:endParaRPr>
              </a:p>
              <a:p>
                <a:pPr lvl="1"/>
                <a:endParaRPr kumimoji="1" lang="zh-CN" altLang="en-US" dirty="0"/>
              </a:p>
              <a:p>
                <a:pPr marL="685800" lvl="2" indent="0">
                  <a:buNone/>
                </a:pPr>
                <a:endParaRPr kumimoji="1" lang="zh-CN" altLang="en-US" dirty="0">
                  <a:ea typeface="Cambria Math" charset="0"/>
                  <a:cs typeface="Cambria Math" charset="0"/>
                </a:endParaRPr>
              </a:p>
            </p:txBody>
          </p:sp>
        </mc:Choice>
        <mc:Fallback xmlns="">
          <p:sp>
            <p:nvSpPr>
              <p:cNvPr id="3" name="内容占位符 2"/>
              <p:cNvSpPr>
                <a:spLocks noGrp="1" noRot="1" noChangeAspect="1" noMove="1" noResize="1" noEditPoints="1" noAdjustHandles="1" noChangeArrowheads="1" noChangeShapeType="1" noTextEdit="1"/>
              </p:cNvSpPr>
              <p:nvPr>
                <p:ph sz="quarter" idx="1"/>
              </p:nvPr>
            </p:nvSpPr>
            <p:spPr>
              <a:blipFill rotWithShape="0">
                <a:blip r:embed="rId3"/>
                <a:stretch>
                  <a:fillRect l="-317" t="-1109" b="-22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977415389"/>
      </p:ext>
    </p:extLst>
  </p:cSld>
  <p:clrMapOvr>
    <a:masterClrMapping/>
  </p:clrMapOvr>
  <p:transition>
    <p:fade thruBlk="1"/>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b="1" dirty="0" smtClean="0">
                <a:solidFill>
                  <a:schemeClr val="tx1"/>
                </a:solidFill>
                <a:ea typeface="Microsoft YaHei" charset="0"/>
                <a:cs typeface="Microsoft YaHei" charset="0"/>
              </a:rPr>
              <a:t>源选择和调度策略</a:t>
            </a:r>
            <a:endParaRPr kumimoji="1" lang="zh-CN" altLang="en-US" b="1" dirty="0">
              <a:solidFill>
                <a:schemeClr val="tx1"/>
              </a:solidFill>
              <a:ea typeface="Microsoft YaHei" charset="0"/>
              <a:cs typeface="Microsoft YaHei" charset="0"/>
            </a:endParaRPr>
          </a:p>
        </p:txBody>
      </p:sp>
      <p:pic>
        <p:nvPicPr>
          <p:cNvPr id="6" name="内容占位符 5"/>
          <p:cNvPicPr>
            <a:picLocks noGrp="1" noChangeAspect="1"/>
          </p:cNvPicPr>
          <p:nvPr>
            <p:ph sz="quarter" idx="1"/>
          </p:nvPr>
        </p:nvPicPr>
        <p:blipFill>
          <a:blip r:embed="rId2"/>
          <a:stretch>
            <a:fillRect/>
          </a:stretch>
        </p:blipFill>
        <p:spPr>
          <a:xfrm>
            <a:off x="6362700" y="4392161"/>
            <a:ext cx="5829300" cy="2534469"/>
          </a:xfrm>
          <a:prstGeom prst="rect">
            <a:avLst/>
          </a:prstGeom>
        </p:spPr>
      </p:pic>
      <p:pic>
        <p:nvPicPr>
          <p:cNvPr id="4" name="图片 3"/>
          <p:cNvPicPr>
            <a:picLocks noChangeAspect="1"/>
          </p:cNvPicPr>
          <p:nvPr/>
        </p:nvPicPr>
        <p:blipFill>
          <a:blip r:embed="rId3"/>
          <a:stretch>
            <a:fillRect/>
          </a:stretch>
        </p:blipFill>
        <p:spPr>
          <a:xfrm>
            <a:off x="0" y="1043177"/>
            <a:ext cx="6317357" cy="5676176"/>
          </a:xfrm>
          <a:prstGeom prst="rect">
            <a:avLst/>
          </a:prstGeom>
        </p:spPr>
      </p:pic>
      <p:pic>
        <p:nvPicPr>
          <p:cNvPr id="5" name="图片 4"/>
          <p:cNvPicPr>
            <a:picLocks noChangeAspect="1"/>
          </p:cNvPicPr>
          <p:nvPr/>
        </p:nvPicPr>
        <p:blipFill>
          <a:blip r:embed="rId4"/>
          <a:stretch>
            <a:fillRect/>
          </a:stretch>
        </p:blipFill>
        <p:spPr>
          <a:xfrm>
            <a:off x="6317357" y="939538"/>
            <a:ext cx="5283913" cy="3452623"/>
          </a:xfrm>
          <a:prstGeom prst="rect">
            <a:avLst/>
          </a:prstGeom>
        </p:spPr>
      </p:pic>
    </p:spTree>
    <p:extLst>
      <p:ext uri="{BB962C8B-B14F-4D97-AF65-F5344CB8AC3E}">
        <p14:creationId xmlns:p14="http://schemas.microsoft.com/office/powerpoint/2010/main" val="1189153143"/>
      </p:ext>
    </p:extLst>
  </p:cSld>
  <p:clrMapOvr>
    <a:masterClrMapping/>
  </p:clrMapOvr>
  <p:transition>
    <p:fade thruBlk="1"/>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b="1" dirty="0" smtClean="0">
                <a:solidFill>
                  <a:schemeClr val="tx1"/>
                </a:solidFill>
                <a:ea typeface="Microsoft YaHei" charset="0"/>
                <a:cs typeface="Microsoft YaHei" charset="0"/>
              </a:rPr>
              <a:t>集中式调度系统</a:t>
            </a:r>
            <a:endParaRPr kumimoji="1" lang="zh-CN" altLang="en-US" b="1" dirty="0">
              <a:solidFill>
                <a:schemeClr val="tx1"/>
              </a:solidFill>
              <a:ea typeface="Microsoft YaHei" charset="0"/>
              <a:cs typeface="Microsoft YaHei" charset="0"/>
            </a:endParaRPr>
          </a:p>
        </p:txBody>
      </p:sp>
      <p:pic>
        <p:nvPicPr>
          <p:cNvPr id="4" name="内容占位符 3"/>
          <p:cNvPicPr>
            <a:picLocks noGrp="1" noChangeAspect="1"/>
          </p:cNvPicPr>
          <p:nvPr>
            <p:ph sz="quarter" idx="1"/>
          </p:nvPr>
        </p:nvPicPr>
        <p:blipFill>
          <a:blip r:embed="rId2"/>
          <a:stretch>
            <a:fillRect/>
          </a:stretch>
        </p:blipFill>
        <p:spPr>
          <a:xfrm>
            <a:off x="0" y="1158081"/>
            <a:ext cx="6625180" cy="4956969"/>
          </a:xfrm>
          <a:prstGeom prst="rect">
            <a:avLst/>
          </a:prstGeom>
        </p:spPr>
      </p:pic>
      <p:pic>
        <p:nvPicPr>
          <p:cNvPr id="5" name="图片 4"/>
          <p:cNvPicPr>
            <a:picLocks noChangeAspect="1"/>
          </p:cNvPicPr>
          <p:nvPr/>
        </p:nvPicPr>
        <p:blipFill>
          <a:blip r:embed="rId3"/>
          <a:stretch>
            <a:fillRect/>
          </a:stretch>
        </p:blipFill>
        <p:spPr>
          <a:xfrm>
            <a:off x="6419261" y="1327150"/>
            <a:ext cx="5520860" cy="2673350"/>
          </a:xfrm>
          <a:prstGeom prst="rect">
            <a:avLst/>
          </a:prstGeom>
        </p:spPr>
      </p:pic>
      <p:pic>
        <p:nvPicPr>
          <p:cNvPr id="6" name="图片 5"/>
          <p:cNvPicPr>
            <a:picLocks noChangeAspect="1"/>
          </p:cNvPicPr>
          <p:nvPr/>
        </p:nvPicPr>
        <p:blipFill>
          <a:blip r:embed="rId4"/>
          <a:stretch>
            <a:fillRect/>
          </a:stretch>
        </p:blipFill>
        <p:spPr>
          <a:xfrm>
            <a:off x="6419261" y="4169569"/>
            <a:ext cx="5520860" cy="2712309"/>
          </a:xfrm>
          <a:prstGeom prst="rect">
            <a:avLst/>
          </a:prstGeom>
        </p:spPr>
      </p:pic>
    </p:spTree>
    <p:extLst>
      <p:ext uri="{BB962C8B-B14F-4D97-AF65-F5344CB8AC3E}">
        <p14:creationId xmlns:p14="http://schemas.microsoft.com/office/powerpoint/2010/main" val="2019217281"/>
      </p:ext>
    </p:extLst>
  </p:cSld>
  <p:clrMapOvr>
    <a:masterClrMapping/>
  </p:clrMapOvr>
  <p:transition>
    <p:fade thruBlk="1"/>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b="1" dirty="0" smtClean="0">
                <a:solidFill>
                  <a:schemeClr val="tx1"/>
                </a:solidFill>
                <a:ea typeface="Microsoft YaHei" charset="0"/>
                <a:cs typeface="Microsoft YaHei" charset="0"/>
              </a:rPr>
              <a:t>实验验证</a:t>
            </a:r>
            <a:endParaRPr kumimoji="1" lang="zh-CN" altLang="en-US" b="1" dirty="0">
              <a:solidFill>
                <a:schemeClr val="tx1"/>
              </a:solidFill>
              <a:ea typeface="Microsoft YaHei" charset="0"/>
              <a:cs typeface="Microsoft YaHei" charset="0"/>
            </a:endParaRPr>
          </a:p>
        </p:txBody>
      </p:sp>
      <p:sp>
        <p:nvSpPr>
          <p:cNvPr id="3" name="内容占位符 2"/>
          <p:cNvSpPr>
            <a:spLocks noGrp="1"/>
          </p:cNvSpPr>
          <p:nvPr>
            <p:ph sz="quarter" idx="1"/>
          </p:nvPr>
        </p:nvSpPr>
        <p:spPr/>
        <p:txBody>
          <a:bodyPr/>
          <a:lstStyle/>
          <a:p>
            <a:r>
              <a:rPr kumimoji="1" lang="zh-CN" altLang="en-US" dirty="0" smtClean="0">
                <a:ea typeface="Microsoft YaHei" charset="0"/>
                <a:cs typeface="Microsoft YaHei" charset="0"/>
              </a:rPr>
              <a:t>评价指标：</a:t>
            </a:r>
          </a:p>
          <a:p>
            <a:pPr lvl="1"/>
            <a:r>
              <a:rPr lang="zh-CN" altLang="en-US" dirty="0">
                <a:ea typeface="Microsoft YaHei" charset="0"/>
                <a:cs typeface="Microsoft YaHei" charset="0"/>
              </a:rPr>
              <a:t>平均文件访问时间</a:t>
            </a:r>
            <a:r>
              <a:rPr lang="en-US" altLang="zh-CN" dirty="0">
                <a:ea typeface="Microsoft YaHei" charset="0"/>
                <a:cs typeface="Microsoft YaHei" charset="0"/>
              </a:rPr>
              <a:t>(Average File Access Time, </a:t>
            </a:r>
            <a:r>
              <a:rPr lang="zh-CN" altLang="en-US" dirty="0">
                <a:ea typeface="Microsoft YaHei" charset="0"/>
                <a:cs typeface="Microsoft YaHei" charset="0"/>
              </a:rPr>
              <a:t>简称 </a:t>
            </a:r>
            <a:r>
              <a:rPr lang="en-US" altLang="zh-CN" dirty="0">
                <a:ea typeface="Microsoft YaHei" charset="0"/>
                <a:cs typeface="Microsoft YaHei" charset="0"/>
              </a:rPr>
              <a:t>AFAT) </a:t>
            </a:r>
            <a:endParaRPr lang="zh-CN" altLang="en-US" dirty="0" smtClean="0">
              <a:ea typeface="Microsoft YaHei" charset="0"/>
              <a:cs typeface="Microsoft YaHei" charset="0"/>
            </a:endParaRPr>
          </a:p>
          <a:p>
            <a:pPr lvl="1"/>
            <a:r>
              <a:rPr lang="zh-CN" altLang="en-US" dirty="0" smtClean="0">
                <a:ea typeface="Microsoft YaHei" charset="0"/>
                <a:cs typeface="Microsoft YaHei" charset="0"/>
              </a:rPr>
              <a:t>使用相对于</a:t>
            </a:r>
            <a:r>
              <a:rPr lang="en-US" altLang="zh-CN" dirty="0" smtClean="0">
                <a:ea typeface="Microsoft YaHei" charset="0"/>
                <a:cs typeface="Microsoft YaHei" charset="0"/>
              </a:rPr>
              <a:t>TCP</a:t>
            </a:r>
            <a:r>
              <a:rPr lang="zh-CN" altLang="en-US" dirty="0" smtClean="0">
                <a:ea typeface="Microsoft YaHei" charset="0"/>
                <a:cs typeface="Microsoft YaHei" charset="0"/>
              </a:rPr>
              <a:t>提高幅度进行衡量</a:t>
            </a:r>
            <a:endParaRPr lang="zh-CN" altLang="en-US" dirty="0">
              <a:ea typeface="Microsoft YaHei" charset="0"/>
              <a:cs typeface="Microsoft YaHei" charset="0"/>
            </a:endParaRPr>
          </a:p>
          <a:p>
            <a:r>
              <a:rPr kumimoji="1" lang="zh-CN" altLang="en-US" dirty="0" smtClean="0">
                <a:ea typeface="Microsoft YaHei" charset="0"/>
                <a:cs typeface="Microsoft YaHei" charset="0"/>
              </a:rPr>
              <a:t>数据</a:t>
            </a:r>
          </a:p>
          <a:p>
            <a:pPr lvl="1"/>
            <a:r>
              <a:rPr kumimoji="1" lang="en-US" altLang="zh-CN" dirty="0" smtClean="0">
                <a:ea typeface="Microsoft YaHei" charset="0"/>
                <a:cs typeface="Microsoft YaHei" charset="0"/>
              </a:rPr>
              <a:t>60</a:t>
            </a:r>
            <a:r>
              <a:rPr kumimoji="1" lang="zh-CN" altLang="en-US" dirty="0" smtClean="0">
                <a:ea typeface="Microsoft YaHei" charset="0"/>
                <a:cs typeface="Microsoft YaHei" charset="0"/>
              </a:rPr>
              <a:t>个机架，</a:t>
            </a:r>
            <a:r>
              <a:rPr kumimoji="1" lang="en-US" altLang="zh-CN" dirty="0" smtClean="0">
                <a:ea typeface="Microsoft YaHei" charset="0"/>
                <a:cs typeface="Microsoft YaHei" charset="0"/>
              </a:rPr>
              <a:t>720</a:t>
            </a:r>
            <a:r>
              <a:rPr kumimoji="1" lang="zh-CN" altLang="en-US" dirty="0" smtClean="0">
                <a:ea typeface="Microsoft YaHei" charset="0"/>
                <a:cs typeface="Microsoft YaHei" charset="0"/>
              </a:rPr>
              <a:t>台服务器，</a:t>
            </a:r>
            <a:r>
              <a:rPr kumimoji="1" lang="en-US" altLang="zh-CN" dirty="0" smtClean="0">
                <a:ea typeface="Microsoft YaHei" charset="0"/>
                <a:cs typeface="Microsoft YaHei" charset="0"/>
              </a:rPr>
              <a:t>30</a:t>
            </a:r>
            <a:r>
              <a:rPr kumimoji="1" lang="zh-CN" altLang="en-US" dirty="0" smtClean="0">
                <a:ea typeface="Microsoft YaHei" charset="0"/>
                <a:cs typeface="Microsoft YaHei" charset="0"/>
              </a:rPr>
              <a:t>天的请求</a:t>
            </a:r>
          </a:p>
          <a:p>
            <a:pPr lvl="1"/>
            <a:r>
              <a:rPr kumimoji="1" lang="en-US" altLang="zh-CN" dirty="0" smtClean="0">
                <a:ea typeface="Microsoft YaHei" charset="0"/>
                <a:cs typeface="Microsoft YaHei" charset="0"/>
              </a:rPr>
              <a:t>AT&amp;T</a:t>
            </a:r>
            <a:r>
              <a:rPr kumimoji="1" lang="zh-CN" altLang="en-US" dirty="0" smtClean="0">
                <a:ea typeface="Microsoft YaHei" charset="0"/>
                <a:cs typeface="Microsoft YaHei" charset="0"/>
              </a:rPr>
              <a:t>纠删码存储系统</a:t>
            </a:r>
          </a:p>
          <a:p>
            <a:r>
              <a:rPr kumimoji="1" lang="zh-CN" altLang="en-US" dirty="0" smtClean="0">
                <a:ea typeface="Microsoft YaHei" charset="0"/>
                <a:cs typeface="Microsoft YaHei" charset="0"/>
              </a:rPr>
              <a:t>开源</a:t>
            </a:r>
          </a:p>
          <a:p>
            <a:pPr lvl="1"/>
            <a:r>
              <a:rPr kumimoji="1" lang="en-US" altLang="zh-CN" dirty="0">
                <a:ea typeface="Microsoft YaHei" charset="0"/>
                <a:cs typeface="Microsoft YaHei" charset="0"/>
              </a:rPr>
              <a:t>https://</a:t>
            </a:r>
            <a:r>
              <a:rPr kumimoji="1" lang="en-US" altLang="zh-CN" dirty="0" err="1">
                <a:ea typeface="Microsoft YaHei" charset="0"/>
                <a:cs typeface="Microsoft YaHei" charset="0"/>
              </a:rPr>
              <a:t>github.com</a:t>
            </a:r>
            <a:r>
              <a:rPr kumimoji="1" lang="en-US" altLang="zh-CN" dirty="0">
                <a:ea typeface="Microsoft YaHei" charset="0"/>
                <a:cs typeface="Microsoft YaHei" charset="0"/>
              </a:rPr>
              <a:t>/zhanghan1990/D-Target/</a:t>
            </a:r>
            <a:endParaRPr kumimoji="1" lang="zh-CN" altLang="en-US" dirty="0" smtClean="0">
              <a:ea typeface="Microsoft YaHei" charset="0"/>
              <a:cs typeface="Microsoft YaHei" charset="0"/>
            </a:endParaRPr>
          </a:p>
          <a:p>
            <a:endParaRPr kumimoji="1" lang="zh-CN" altLang="en-US" dirty="0" smtClean="0">
              <a:ea typeface="Microsoft YaHei" charset="0"/>
              <a:cs typeface="Microsoft YaHei" charset="0"/>
            </a:endParaRPr>
          </a:p>
          <a:p>
            <a:endParaRPr kumimoji="1" lang="zh-CN" altLang="en-US" dirty="0" smtClean="0"/>
          </a:p>
          <a:p>
            <a:endParaRPr kumimoji="1" lang="zh-CN" altLang="en-US" dirty="0"/>
          </a:p>
        </p:txBody>
      </p:sp>
    </p:spTree>
    <p:extLst>
      <p:ext uri="{BB962C8B-B14F-4D97-AF65-F5344CB8AC3E}">
        <p14:creationId xmlns:p14="http://schemas.microsoft.com/office/powerpoint/2010/main" val="1021432192"/>
      </p:ext>
    </p:extLst>
  </p:cSld>
  <p:clrMapOvr>
    <a:masterClrMapping/>
  </p:clrMapOvr>
  <p:transition>
    <p:fade thruBlk="1"/>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b="1" dirty="0" smtClean="0">
                <a:solidFill>
                  <a:schemeClr val="tx1"/>
                </a:solidFill>
                <a:ea typeface="Microsoft YaHei" charset="0"/>
                <a:cs typeface="Microsoft YaHei" charset="0"/>
              </a:rPr>
              <a:t>主要工作及论文框架</a:t>
            </a:r>
            <a:endParaRPr kumimoji="1" lang="zh-CN" altLang="en-US" b="1" dirty="0">
              <a:solidFill>
                <a:schemeClr val="tx1"/>
              </a:solidFill>
              <a:ea typeface="Microsoft YaHei" charset="0"/>
              <a:cs typeface="Microsoft YaHei" charset="0"/>
            </a:endParaRPr>
          </a:p>
        </p:txBody>
      </p:sp>
      <p:grpSp>
        <p:nvGrpSpPr>
          <p:cNvPr id="36" name="组合 23"/>
          <p:cNvGrpSpPr/>
          <p:nvPr/>
        </p:nvGrpSpPr>
        <p:grpSpPr>
          <a:xfrm>
            <a:off x="1226550" y="1155091"/>
            <a:ext cx="9199078" cy="5700443"/>
            <a:chOff x="367445" y="1992779"/>
            <a:chExt cx="10842307" cy="6229747"/>
          </a:xfrm>
        </p:grpSpPr>
        <p:sp>
          <p:nvSpPr>
            <p:cNvPr id="37" name="矩形 36"/>
            <p:cNvSpPr/>
            <p:nvPr/>
          </p:nvSpPr>
          <p:spPr>
            <a:xfrm>
              <a:off x="10592266" y="2194258"/>
              <a:ext cx="617486" cy="5071459"/>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smtClean="0">
                <a:solidFill>
                  <a:schemeClr val="tx1"/>
                </a:solidFill>
                <a:latin typeface="Microsoft YaHei" charset="0"/>
                <a:ea typeface="Microsoft YaHei" charset="0"/>
                <a:cs typeface="Microsoft YaHei" charset="0"/>
              </a:endParaRPr>
            </a:p>
            <a:p>
              <a:pPr algn="ctr"/>
              <a:r>
                <a:rPr lang="zh-CN" altLang="en-US" sz="2400" dirty="0" smtClean="0">
                  <a:solidFill>
                    <a:schemeClr val="tx1"/>
                  </a:solidFill>
                  <a:latin typeface="Microsoft YaHei" charset="0"/>
                  <a:ea typeface="Microsoft YaHei" charset="0"/>
                  <a:cs typeface="Microsoft YaHei" charset="0"/>
                </a:rPr>
                <a:t>第</a:t>
              </a:r>
            </a:p>
            <a:p>
              <a:pPr algn="ctr"/>
              <a:r>
                <a:rPr lang="en-US" altLang="zh-CN" sz="2400" dirty="0" smtClean="0">
                  <a:solidFill>
                    <a:schemeClr val="tx1"/>
                  </a:solidFill>
                  <a:latin typeface="Microsoft YaHei" charset="0"/>
                  <a:ea typeface="Microsoft YaHei" charset="0"/>
                  <a:cs typeface="Microsoft YaHei" charset="0"/>
                </a:rPr>
                <a:t>9</a:t>
              </a:r>
              <a:endParaRPr lang="zh-CN" altLang="en-US" sz="2400" dirty="0" smtClean="0">
                <a:solidFill>
                  <a:schemeClr val="tx1"/>
                </a:solidFill>
                <a:latin typeface="Microsoft YaHei" charset="0"/>
                <a:ea typeface="Microsoft YaHei" charset="0"/>
                <a:cs typeface="Microsoft YaHei" charset="0"/>
              </a:endParaRPr>
            </a:p>
            <a:p>
              <a:pPr algn="ctr"/>
              <a:r>
                <a:rPr lang="zh-CN" altLang="en-US" sz="2400" dirty="0" smtClean="0">
                  <a:solidFill>
                    <a:schemeClr val="tx1"/>
                  </a:solidFill>
                  <a:latin typeface="Microsoft YaHei" charset="0"/>
                  <a:ea typeface="Microsoft YaHei" charset="0"/>
                  <a:cs typeface="Microsoft YaHei" charset="0"/>
                </a:rPr>
                <a:t>章</a:t>
              </a:r>
            </a:p>
            <a:p>
              <a:pPr algn="ctr"/>
              <a:endParaRPr lang="zh-CN" altLang="en-US" sz="2400" dirty="0">
                <a:solidFill>
                  <a:schemeClr val="tx1"/>
                </a:solidFill>
                <a:latin typeface="Microsoft YaHei" charset="0"/>
                <a:ea typeface="Microsoft YaHei" charset="0"/>
                <a:cs typeface="Microsoft YaHei" charset="0"/>
              </a:endParaRPr>
            </a:p>
            <a:p>
              <a:pPr algn="ctr"/>
              <a:r>
                <a:rPr lang="zh-CN" altLang="en-US" sz="2400" dirty="0" smtClean="0">
                  <a:solidFill>
                    <a:schemeClr val="tx1"/>
                  </a:solidFill>
                  <a:latin typeface="Microsoft YaHei" charset="0"/>
                  <a:ea typeface="Microsoft YaHei" charset="0"/>
                  <a:cs typeface="Microsoft YaHei" charset="0"/>
                </a:rPr>
                <a:t>应用传输</a:t>
              </a:r>
              <a:r>
                <a:rPr lang="zh-CN" altLang="en-US" sz="2400" dirty="0">
                  <a:solidFill>
                    <a:schemeClr val="tx1"/>
                  </a:solidFill>
                  <a:latin typeface="Microsoft YaHei" charset="0"/>
                  <a:ea typeface="Microsoft YaHei" charset="0"/>
                  <a:cs typeface="Microsoft YaHei" charset="0"/>
                </a:rPr>
                <a:t>优化系统</a:t>
              </a:r>
            </a:p>
          </p:txBody>
        </p:sp>
        <p:grpSp>
          <p:nvGrpSpPr>
            <p:cNvPr id="46" name="组合 33"/>
            <p:cNvGrpSpPr/>
            <p:nvPr/>
          </p:nvGrpSpPr>
          <p:grpSpPr>
            <a:xfrm>
              <a:off x="2902362" y="1992779"/>
              <a:ext cx="6838467" cy="2864421"/>
              <a:chOff x="2582322" y="1787847"/>
              <a:chExt cx="6838467" cy="2864421"/>
            </a:xfrm>
          </p:grpSpPr>
          <p:sp>
            <p:nvSpPr>
              <p:cNvPr id="53" name="矩形 52"/>
              <p:cNvSpPr/>
              <p:nvPr/>
            </p:nvSpPr>
            <p:spPr>
              <a:xfrm>
                <a:off x="5879489" y="2018220"/>
                <a:ext cx="3487592" cy="1122608"/>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solidFill>
                      <a:schemeClr val="tx1"/>
                    </a:solidFill>
                    <a:latin typeface="Microsoft YaHei" charset="0"/>
                    <a:ea typeface="Microsoft YaHei" charset="0"/>
                    <a:cs typeface="Microsoft YaHei" charset="0"/>
                  </a:rPr>
                  <a:t>第</a:t>
                </a:r>
                <a:r>
                  <a:rPr lang="en-US" altLang="zh-CN" sz="2400" dirty="0" smtClean="0">
                    <a:solidFill>
                      <a:schemeClr val="tx1"/>
                    </a:solidFill>
                    <a:latin typeface="Microsoft YaHei" charset="0"/>
                    <a:ea typeface="Microsoft YaHei" charset="0"/>
                    <a:cs typeface="Microsoft YaHei" charset="0"/>
                  </a:rPr>
                  <a:t>4</a:t>
                </a:r>
                <a:r>
                  <a:rPr lang="zh-CN" altLang="en-US" sz="2400" dirty="0" smtClean="0">
                    <a:solidFill>
                      <a:schemeClr val="tx1"/>
                    </a:solidFill>
                    <a:latin typeface="Microsoft YaHei" charset="0"/>
                    <a:ea typeface="Microsoft YaHei" charset="0"/>
                    <a:cs typeface="Microsoft YaHei" charset="0"/>
                  </a:rPr>
                  <a:t>章</a:t>
                </a:r>
              </a:p>
              <a:p>
                <a:pPr algn="ctr"/>
                <a:r>
                  <a:rPr lang="zh-CN" altLang="en-US" sz="2400" dirty="0">
                    <a:solidFill>
                      <a:schemeClr val="tx1"/>
                    </a:solidFill>
                    <a:latin typeface="Microsoft YaHei" charset="0"/>
                    <a:ea typeface="Microsoft YaHei" charset="0"/>
                    <a:cs typeface="Microsoft YaHei" charset="0"/>
                  </a:rPr>
                  <a:t>期限敏感流的负载自适应传输优化方案</a:t>
                </a:r>
                <a:endParaRPr lang="zh-CN" altLang="en-US" sz="2400" dirty="0" smtClean="0">
                  <a:solidFill>
                    <a:schemeClr val="tx1"/>
                  </a:solidFill>
                  <a:latin typeface="Microsoft YaHei" charset="0"/>
                  <a:ea typeface="Microsoft YaHei" charset="0"/>
                  <a:cs typeface="Microsoft YaHei" charset="0"/>
                </a:endParaRPr>
              </a:p>
            </p:txBody>
          </p:sp>
          <p:sp>
            <p:nvSpPr>
              <p:cNvPr id="54" name="矩形 53"/>
              <p:cNvSpPr/>
              <p:nvPr/>
            </p:nvSpPr>
            <p:spPr>
              <a:xfrm>
                <a:off x="5903614" y="3409489"/>
                <a:ext cx="3489691" cy="124277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solidFill>
                      <a:schemeClr val="tx1"/>
                    </a:solidFill>
                    <a:latin typeface="Microsoft YaHei" charset="0"/>
                    <a:ea typeface="Microsoft YaHei" charset="0"/>
                    <a:cs typeface="Microsoft YaHei" charset="0"/>
                  </a:rPr>
                  <a:t>第</a:t>
                </a:r>
                <a:r>
                  <a:rPr lang="en-US" altLang="zh-CN" sz="2400" dirty="0" smtClean="0">
                    <a:solidFill>
                      <a:schemeClr val="tx1"/>
                    </a:solidFill>
                    <a:latin typeface="Microsoft YaHei" charset="0"/>
                    <a:ea typeface="Microsoft YaHei" charset="0"/>
                    <a:cs typeface="Microsoft YaHei" charset="0"/>
                  </a:rPr>
                  <a:t>5</a:t>
                </a:r>
                <a:r>
                  <a:rPr lang="zh-CN" altLang="en-US" sz="2400" dirty="0" smtClean="0">
                    <a:solidFill>
                      <a:schemeClr val="tx1"/>
                    </a:solidFill>
                    <a:latin typeface="Microsoft YaHei" charset="0"/>
                    <a:ea typeface="Microsoft YaHei" charset="0"/>
                    <a:cs typeface="Microsoft YaHei" charset="0"/>
                  </a:rPr>
                  <a:t>章</a:t>
                </a:r>
              </a:p>
              <a:p>
                <a:pPr algn="ctr"/>
                <a:r>
                  <a:rPr lang="zh-CN" altLang="en-US" sz="2400" dirty="0">
                    <a:solidFill>
                      <a:schemeClr val="tx1"/>
                    </a:solidFill>
                    <a:latin typeface="Microsoft YaHei" charset="0"/>
                    <a:ea typeface="Microsoft YaHei" charset="0"/>
                    <a:cs typeface="Microsoft YaHei" charset="0"/>
                  </a:rPr>
                  <a:t>基于流持续时间的传输优化方案</a:t>
                </a:r>
              </a:p>
            </p:txBody>
          </p:sp>
          <p:sp>
            <p:nvSpPr>
              <p:cNvPr id="55" name="矩形 54"/>
              <p:cNvSpPr/>
              <p:nvPr/>
            </p:nvSpPr>
            <p:spPr>
              <a:xfrm>
                <a:off x="2582322" y="1787847"/>
                <a:ext cx="6838467" cy="2864421"/>
              </a:xfrm>
              <a:prstGeom prst="rect">
                <a:avLst/>
              </a:prstGeom>
              <a:noFill/>
              <a:ln w="5397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dirty="0">
                  <a:solidFill>
                    <a:schemeClr val="tx1"/>
                  </a:solidFill>
                  <a:latin typeface="Microsoft YaHei" charset="0"/>
                  <a:ea typeface="Microsoft YaHei" charset="0"/>
                  <a:cs typeface="Microsoft YaHei" charset="0"/>
                </a:endParaRPr>
              </a:p>
            </p:txBody>
          </p:sp>
        </p:grpSp>
        <p:grpSp>
          <p:nvGrpSpPr>
            <p:cNvPr id="47" name="组合 34"/>
            <p:cNvGrpSpPr/>
            <p:nvPr/>
          </p:nvGrpSpPr>
          <p:grpSpPr>
            <a:xfrm>
              <a:off x="894956" y="5088286"/>
              <a:ext cx="8845870" cy="3134240"/>
              <a:chOff x="574916" y="4593794"/>
              <a:chExt cx="8845870" cy="3134240"/>
            </a:xfrm>
          </p:grpSpPr>
          <p:sp>
            <p:nvSpPr>
              <p:cNvPr id="50" name="矩形 49"/>
              <p:cNvSpPr/>
              <p:nvPr/>
            </p:nvSpPr>
            <p:spPr>
              <a:xfrm>
                <a:off x="5737083" y="4698244"/>
                <a:ext cx="3572324" cy="126565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solidFill>
                      <a:schemeClr val="tx1"/>
                    </a:solidFill>
                    <a:latin typeface="Microsoft YaHei" charset="0"/>
                    <a:ea typeface="Microsoft YaHei" charset="0"/>
                    <a:cs typeface="Microsoft YaHei" charset="0"/>
                  </a:rPr>
                  <a:t>第</a:t>
                </a:r>
                <a:r>
                  <a:rPr lang="en-US" altLang="zh-CN" sz="2400" dirty="0" smtClean="0">
                    <a:solidFill>
                      <a:schemeClr val="tx1"/>
                    </a:solidFill>
                    <a:latin typeface="Microsoft YaHei" charset="0"/>
                    <a:ea typeface="Microsoft YaHei" charset="0"/>
                    <a:cs typeface="Microsoft YaHei" charset="0"/>
                  </a:rPr>
                  <a:t>7</a:t>
                </a:r>
                <a:r>
                  <a:rPr lang="zh-CN" altLang="en-US" sz="2400" dirty="0" smtClean="0">
                    <a:solidFill>
                      <a:schemeClr val="tx1"/>
                    </a:solidFill>
                    <a:latin typeface="Microsoft YaHei" charset="0"/>
                    <a:ea typeface="Microsoft YaHei" charset="0"/>
                    <a:cs typeface="Microsoft YaHei" charset="0"/>
                  </a:rPr>
                  <a:t>章</a:t>
                </a:r>
              </a:p>
              <a:p>
                <a:pPr algn="ctr"/>
                <a:r>
                  <a:rPr lang="zh-CN" altLang="en-US" sz="2400" dirty="0">
                    <a:solidFill>
                      <a:schemeClr val="tx1"/>
                    </a:solidFill>
                    <a:latin typeface="Microsoft YaHei" charset="0"/>
                    <a:ea typeface="Microsoft YaHei" charset="0"/>
                    <a:cs typeface="Microsoft YaHei" charset="0"/>
                  </a:rPr>
                  <a:t>基于流信息的任务级传输优化方案</a:t>
                </a:r>
              </a:p>
            </p:txBody>
          </p:sp>
          <p:sp>
            <p:nvSpPr>
              <p:cNvPr id="51" name="文本框 50"/>
              <p:cNvSpPr txBox="1"/>
              <p:nvPr/>
            </p:nvSpPr>
            <p:spPr>
              <a:xfrm>
                <a:off x="574916" y="4593794"/>
                <a:ext cx="2884651" cy="504532"/>
              </a:xfrm>
              <a:prstGeom prst="rect">
                <a:avLst/>
              </a:prstGeom>
              <a:noFill/>
            </p:spPr>
            <p:txBody>
              <a:bodyPr wrap="square" rtlCol="0">
                <a:spAutoFit/>
              </a:bodyPr>
              <a:lstStyle/>
              <a:p>
                <a:r>
                  <a:rPr lang="zh-CN" altLang="en-US" sz="2400" b="1" dirty="0">
                    <a:solidFill>
                      <a:srgbClr val="FF0000"/>
                    </a:solidFill>
                    <a:latin typeface="Microsoft YaHei" charset="0"/>
                    <a:ea typeface="Microsoft YaHei" charset="0"/>
                    <a:cs typeface="Microsoft YaHei" charset="0"/>
                  </a:rPr>
                  <a:t>任务</a:t>
                </a:r>
                <a:r>
                  <a:rPr lang="zh-CN" altLang="en-US" sz="2400" b="1" dirty="0" smtClean="0">
                    <a:solidFill>
                      <a:srgbClr val="FF0000"/>
                    </a:solidFill>
                    <a:latin typeface="Microsoft YaHei" charset="0"/>
                    <a:ea typeface="Microsoft YaHei" charset="0"/>
                    <a:cs typeface="Microsoft YaHei" charset="0"/>
                  </a:rPr>
                  <a:t>级传输</a:t>
                </a:r>
                <a:endParaRPr lang="zh-CN" altLang="en-US" sz="2400" b="1" dirty="0">
                  <a:solidFill>
                    <a:srgbClr val="FF0000"/>
                  </a:solidFill>
                  <a:latin typeface="Microsoft YaHei" charset="0"/>
                  <a:ea typeface="Microsoft YaHei" charset="0"/>
                  <a:cs typeface="Microsoft YaHei" charset="0"/>
                </a:endParaRPr>
              </a:p>
            </p:txBody>
          </p:sp>
          <p:sp>
            <p:nvSpPr>
              <p:cNvPr id="52" name="矩形 51"/>
              <p:cNvSpPr/>
              <p:nvPr/>
            </p:nvSpPr>
            <p:spPr>
              <a:xfrm>
                <a:off x="2623109" y="4596111"/>
                <a:ext cx="6797677" cy="3131923"/>
              </a:xfrm>
              <a:prstGeom prst="rect">
                <a:avLst/>
              </a:prstGeom>
              <a:noFill/>
              <a:ln w="5397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solidFill>
                    <a:schemeClr val="tx1"/>
                  </a:solidFill>
                  <a:latin typeface="Microsoft YaHei" charset="0"/>
                  <a:ea typeface="Microsoft YaHei" charset="0"/>
                  <a:cs typeface="Microsoft YaHei" charset="0"/>
                </a:endParaRPr>
              </a:p>
            </p:txBody>
          </p:sp>
        </p:grpSp>
        <p:sp>
          <p:nvSpPr>
            <p:cNvPr id="48" name="矩形 47"/>
            <p:cNvSpPr/>
            <p:nvPr/>
          </p:nvSpPr>
          <p:spPr>
            <a:xfrm>
              <a:off x="367445" y="2201235"/>
              <a:ext cx="604881" cy="4414071"/>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solidFill>
                    <a:schemeClr val="tx1"/>
                  </a:solidFill>
                  <a:latin typeface="Microsoft YaHei" charset="0"/>
                  <a:ea typeface="Microsoft YaHei" charset="0"/>
                  <a:cs typeface="Microsoft YaHei" charset="0"/>
                </a:rPr>
                <a:t>第</a:t>
              </a:r>
            </a:p>
            <a:p>
              <a:pPr algn="ctr"/>
              <a:r>
                <a:rPr lang="en-US" altLang="zh-CN" sz="2400" dirty="0" smtClean="0">
                  <a:solidFill>
                    <a:schemeClr val="tx1"/>
                  </a:solidFill>
                  <a:latin typeface="Microsoft YaHei" charset="0"/>
                  <a:ea typeface="Microsoft YaHei" charset="0"/>
                  <a:cs typeface="Microsoft YaHei" charset="0"/>
                </a:rPr>
                <a:t>2</a:t>
              </a:r>
              <a:endParaRPr lang="zh-CN" altLang="en-US" sz="2400" dirty="0" smtClean="0">
                <a:solidFill>
                  <a:schemeClr val="tx1"/>
                </a:solidFill>
                <a:latin typeface="Microsoft YaHei" charset="0"/>
                <a:ea typeface="Microsoft YaHei" charset="0"/>
                <a:cs typeface="Microsoft YaHei" charset="0"/>
              </a:endParaRPr>
            </a:p>
            <a:p>
              <a:pPr algn="ctr"/>
              <a:r>
                <a:rPr lang="zh-CN" altLang="en-US" sz="2400" dirty="0" smtClean="0">
                  <a:solidFill>
                    <a:schemeClr val="tx1"/>
                  </a:solidFill>
                  <a:latin typeface="Microsoft YaHei" charset="0"/>
                  <a:ea typeface="Microsoft YaHei" charset="0"/>
                  <a:cs typeface="Microsoft YaHei" charset="0"/>
                </a:rPr>
                <a:t>章</a:t>
              </a:r>
            </a:p>
            <a:p>
              <a:pPr algn="ctr"/>
              <a:endParaRPr lang="zh-CN" altLang="en-US" sz="2400" dirty="0" smtClean="0">
                <a:solidFill>
                  <a:schemeClr val="tx1"/>
                </a:solidFill>
                <a:latin typeface="Microsoft YaHei" charset="0"/>
                <a:ea typeface="Microsoft YaHei" charset="0"/>
                <a:cs typeface="Microsoft YaHei" charset="0"/>
              </a:endParaRPr>
            </a:p>
            <a:p>
              <a:pPr algn="ctr"/>
              <a:r>
                <a:rPr lang="zh-CN" altLang="en-US" sz="2400" dirty="0" smtClean="0">
                  <a:solidFill>
                    <a:schemeClr val="tx1"/>
                  </a:solidFill>
                  <a:latin typeface="Microsoft YaHei" charset="0"/>
                  <a:ea typeface="Microsoft YaHei" charset="0"/>
                  <a:cs typeface="Microsoft YaHei" charset="0"/>
                </a:rPr>
                <a:t>国内外</a:t>
              </a:r>
              <a:r>
                <a:rPr lang="zh-CN" altLang="en-US" sz="2400" dirty="0">
                  <a:solidFill>
                    <a:schemeClr val="tx1"/>
                  </a:solidFill>
                  <a:latin typeface="Microsoft YaHei" charset="0"/>
                  <a:ea typeface="Microsoft YaHei" charset="0"/>
                  <a:cs typeface="Microsoft YaHei" charset="0"/>
                </a:rPr>
                <a:t>研究现状</a:t>
              </a:r>
            </a:p>
          </p:txBody>
        </p:sp>
      </p:grpSp>
      <p:sp>
        <p:nvSpPr>
          <p:cNvPr id="56" name="文本框 55"/>
          <p:cNvSpPr txBox="1"/>
          <p:nvPr/>
        </p:nvSpPr>
        <p:spPr>
          <a:xfrm>
            <a:off x="1674113" y="1407591"/>
            <a:ext cx="2204989" cy="461665"/>
          </a:xfrm>
          <a:prstGeom prst="rect">
            <a:avLst/>
          </a:prstGeom>
          <a:noFill/>
        </p:spPr>
        <p:txBody>
          <a:bodyPr wrap="square" rtlCol="0">
            <a:spAutoFit/>
          </a:bodyPr>
          <a:lstStyle/>
          <a:p>
            <a:r>
              <a:rPr lang="zh-CN" altLang="en-US" sz="2400" b="1" dirty="0" smtClean="0">
                <a:solidFill>
                  <a:srgbClr val="FF0000"/>
                </a:solidFill>
                <a:latin typeface="Microsoft YaHei" charset="0"/>
                <a:ea typeface="Microsoft YaHei" charset="0"/>
                <a:cs typeface="Microsoft YaHei" charset="0"/>
              </a:rPr>
              <a:t>流级</a:t>
            </a:r>
            <a:r>
              <a:rPr lang="zh-CN" altLang="en-US" sz="2400" b="1" dirty="0" smtClean="0">
                <a:solidFill>
                  <a:srgbClr val="FF0000"/>
                </a:solidFill>
                <a:latin typeface="Microsoft YaHei" charset="0"/>
                <a:ea typeface="Microsoft YaHei" charset="0"/>
                <a:cs typeface="Microsoft YaHei" charset="0"/>
              </a:rPr>
              <a:t>别传输</a:t>
            </a:r>
            <a:endParaRPr lang="zh-CN" altLang="en-US" sz="2400" b="1" dirty="0">
              <a:solidFill>
                <a:srgbClr val="FF0000"/>
              </a:solidFill>
              <a:latin typeface="Microsoft YaHei" charset="0"/>
              <a:ea typeface="Microsoft YaHei" charset="0"/>
              <a:cs typeface="Microsoft YaHei" charset="0"/>
            </a:endParaRPr>
          </a:p>
        </p:txBody>
      </p:sp>
      <p:sp>
        <p:nvSpPr>
          <p:cNvPr id="57" name="矩形 56"/>
          <p:cNvSpPr/>
          <p:nvPr/>
        </p:nvSpPr>
        <p:spPr>
          <a:xfrm>
            <a:off x="6086091" y="5606444"/>
            <a:ext cx="2970403" cy="1042233"/>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solidFill>
                  <a:schemeClr val="tx1"/>
                </a:solidFill>
                <a:latin typeface="Microsoft YaHei" charset="0"/>
                <a:ea typeface="Microsoft YaHei" charset="0"/>
                <a:cs typeface="Microsoft YaHei" charset="0"/>
              </a:rPr>
              <a:t>第</a:t>
            </a:r>
            <a:r>
              <a:rPr lang="en-US" altLang="zh-CN" sz="2400" dirty="0" smtClean="0">
                <a:solidFill>
                  <a:schemeClr val="tx1"/>
                </a:solidFill>
                <a:latin typeface="Microsoft YaHei" charset="0"/>
                <a:ea typeface="Microsoft YaHei" charset="0"/>
                <a:cs typeface="Microsoft YaHei" charset="0"/>
              </a:rPr>
              <a:t>8</a:t>
            </a:r>
            <a:r>
              <a:rPr lang="zh-CN" altLang="en-US" sz="2400" dirty="0" smtClean="0">
                <a:solidFill>
                  <a:schemeClr val="tx1"/>
                </a:solidFill>
                <a:latin typeface="Microsoft YaHei" charset="0"/>
                <a:ea typeface="Microsoft YaHei" charset="0"/>
                <a:cs typeface="Microsoft YaHei" charset="0"/>
              </a:rPr>
              <a:t>章</a:t>
            </a:r>
          </a:p>
          <a:p>
            <a:pPr algn="ctr"/>
            <a:r>
              <a:rPr lang="zh-CN" altLang="en-US" sz="2400" dirty="0">
                <a:solidFill>
                  <a:schemeClr val="tx1"/>
                </a:solidFill>
                <a:latin typeface="Microsoft YaHei" charset="0"/>
                <a:ea typeface="Microsoft YaHei" charset="0"/>
                <a:cs typeface="Microsoft YaHei" charset="0"/>
              </a:rPr>
              <a:t>基于</a:t>
            </a:r>
            <a:r>
              <a:rPr lang="zh-CN" altLang="en-US" sz="2400" dirty="0" smtClean="0">
                <a:solidFill>
                  <a:schemeClr val="tx1"/>
                </a:solidFill>
                <a:latin typeface="Microsoft YaHei" charset="0"/>
                <a:ea typeface="Microsoft YaHei" charset="0"/>
                <a:cs typeface="Microsoft YaHei" charset="0"/>
              </a:rPr>
              <a:t>重要性的任务级传输</a:t>
            </a:r>
            <a:r>
              <a:rPr lang="zh-CN" altLang="en-US" sz="2400" dirty="0">
                <a:solidFill>
                  <a:schemeClr val="tx1"/>
                </a:solidFill>
                <a:latin typeface="Microsoft YaHei" charset="0"/>
                <a:ea typeface="Microsoft YaHei" charset="0"/>
                <a:cs typeface="Microsoft YaHei" charset="0"/>
              </a:rPr>
              <a:t>调度方案</a:t>
            </a:r>
          </a:p>
        </p:txBody>
      </p:sp>
      <p:sp>
        <p:nvSpPr>
          <p:cNvPr id="59" name="矩形 58"/>
          <p:cNvSpPr/>
          <p:nvPr/>
        </p:nvSpPr>
        <p:spPr>
          <a:xfrm>
            <a:off x="3525133" y="1223541"/>
            <a:ext cx="1032551" cy="2295862"/>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solidFill>
                  <a:schemeClr val="tx1"/>
                </a:solidFill>
                <a:latin typeface="Microsoft YaHei" charset="0"/>
                <a:ea typeface="Microsoft YaHei" charset="0"/>
                <a:cs typeface="Microsoft YaHei" charset="0"/>
              </a:rPr>
              <a:t>第</a:t>
            </a:r>
            <a:r>
              <a:rPr lang="en-US" altLang="zh-CN" sz="2400" dirty="0" smtClean="0">
                <a:solidFill>
                  <a:schemeClr val="tx1"/>
                </a:solidFill>
                <a:latin typeface="Microsoft YaHei" charset="0"/>
                <a:ea typeface="Microsoft YaHei" charset="0"/>
                <a:cs typeface="Microsoft YaHei" charset="0"/>
              </a:rPr>
              <a:t>3</a:t>
            </a:r>
            <a:r>
              <a:rPr lang="zh-CN" altLang="en-US" sz="2400" dirty="0" smtClean="0">
                <a:solidFill>
                  <a:schemeClr val="tx1"/>
                </a:solidFill>
                <a:latin typeface="Microsoft YaHei" charset="0"/>
                <a:ea typeface="Microsoft YaHei" charset="0"/>
                <a:cs typeface="Microsoft YaHei" charset="0"/>
              </a:rPr>
              <a:t>章</a:t>
            </a:r>
          </a:p>
          <a:p>
            <a:pPr algn="ctr"/>
            <a:r>
              <a:rPr lang="zh-CN" altLang="en-US" sz="2400" dirty="0" smtClean="0">
                <a:solidFill>
                  <a:schemeClr val="tx1"/>
                </a:solidFill>
                <a:latin typeface="Microsoft YaHei" charset="0"/>
                <a:ea typeface="Microsoft YaHei" charset="0"/>
                <a:cs typeface="Microsoft YaHei" charset="0"/>
              </a:rPr>
              <a:t>基于</a:t>
            </a:r>
            <a:r>
              <a:rPr lang="en-US" altLang="zh-CN" sz="2400" dirty="0" smtClean="0">
                <a:solidFill>
                  <a:schemeClr val="tx1"/>
                </a:solidFill>
                <a:latin typeface="Microsoft YaHei" charset="0"/>
                <a:ea typeface="Microsoft YaHei" charset="0"/>
                <a:cs typeface="Microsoft YaHei" charset="0"/>
              </a:rPr>
              <a:t>ECN</a:t>
            </a:r>
            <a:r>
              <a:rPr lang="zh-CN" altLang="en-US" sz="2400" dirty="0" smtClean="0">
                <a:solidFill>
                  <a:schemeClr val="tx1"/>
                </a:solidFill>
                <a:latin typeface="Microsoft YaHei" charset="0"/>
                <a:ea typeface="Microsoft YaHei" charset="0"/>
                <a:cs typeface="Microsoft YaHei" charset="0"/>
              </a:rPr>
              <a:t>标记的流模型</a:t>
            </a:r>
            <a:endParaRPr lang="zh-CN" altLang="en-US" sz="2400" dirty="0">
              <a:solidFill>
                <a:schemeClr val="tx1"/>
              </a:solidFill>
              <a:latin typeface="Microsoft YaHei" charset="0"/>
              <a:ea typeface="Microsoft YaHei" charset="0"/>
              <a:cs typeface="Microsoft YaHei" charset="0"/>
            </a:endParaRPr>
          </a:p>
        </p:txBody>
      </p:sp>
      <p:sp>
        <p:nvSpPr>
          <p:cNvPr id="60" name="矩形 59"/>
          <p:cNvSpPr/>
          <p:nvPr/>
        </p:nvSpPr>
        <p:spPr>
          <a:xfrm>
            <a:off x="3537894" y="4057420"/>
            <a:ext cx="1032479" cy="2730404"/>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solidFill>
                  <a:schemeClr val="tx1"/>
                </a:solidFill>
                <a:latin typeface="Microsoft YaHei" charset="0"/>
                <a:ea typeface="Microsoft YaHei" charset="0"/>
                <a:cs typeface="Microsoft YaHei" charset="0"/>
              </a:rPr>
              <a:t>第</a:t>
            </a:r>
            <a:r>
              <a:rPr lang="en-US" altLang="zh-CN" sz="2400" dirty="0">
                <a:solidFill>
                  <a:schemeClr val="tx1"/>
                </a:solidFill>
                <a:latin typeface="Microsoft YaHei" charset="0"/>
                <a:ea typeface="Microsoft YaHei" charset="0"/>
                <a:cs typeface="Microsoft YaHei" charset="0"/>
              </a:rPr>
              <a:t>6</a:t>
            </a:r>
            <a:r>
              <a:rPr lang="zh-CN" altLang="en-US" sz="2400" dirty="0" smtClean="0">
                <a:solidFill>
                  <a:schemeClr val="tx1"/>
                </a:solidFill>
                <a:latin typeface="Microsoft YaHei" charset="0"/>
                <a:ea typeface="Microsoft YaHei" charset="0"/>
                <a:cs typeface="Microsoft YaHei" charset="0"/>
              </a:rPr>
              <a:t>章</a:t>
            </a:r>
          </a:p>
          <a:p>
            <a:pPr algn="ctr"/>
            <a:r>
              <a:rPr lang="zh-CN" altLang="en-US" sz="2400" dirty="0" smtClean="0">
                <a:solidFill>
                  <a:schemeClr val="tx1"/>
                </a:solidFill>
                <a:latin typeface="Microsoft YaHei" charset="0"/>
                <a:ea typeface="Microsoft YaHei" charset="0"/>
                <a:cs typeface="Microsoft YaHei" charset="0"/>
              </a:rPr>
              <a:t>传输任务调度模型</a:t>
            </a:r>
            <a:endParaRPr lang="zh-CN" altLang="en-US" sz="2400" dirty="0">
              <a:solidFill>
                <a:schemeClr val="tx1"/>
              </a:solidFill>
              <a:latin typeface="Microsoft YaHei" charset="0"/>
              <a:ea typeface="Microsoft YaHei" charset="0"/>
              <a:cs typeface="Microsoft YaHei" charset="0"/>
            </a:endParaRPr>
          </a:p>
        </p:txBody>
      </p:sp>
      <p:sp>
        <p:nvSpPr>
          <p:cNvPr id="67" name="矩形 66"/>
          <p:cNvSpPr/>
          <p:nvPr/>
        </p:nvSpPr>
        <p:spPr>
          <a:xfrm>
            <a:off x="208788" y="1339452"/>
            <a:ext cx="519978" cy="403903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solidFill>
                  <a:schemeClr val="tx1"/>
                </a:solidFill>
                <a:latin typeface="Microsoft YaHei" charset="0"/>
                <a:ea typeface="Microsoft YaHei" charset="0"/>
                <a:cs typeface="Microsoft YaHei" charset="0"/>
              </a:rPr>
              <a:t>第</a:t>
            </a:r>
          </a:p>
          <a:p>
            <a:pPr algn="ctr"/>
            <a:r>
              <a:rPr lang="en-US" altLang="zh-CN" sz="2400" dirty="0" smtClean="0">
                <a:solidFill>
                  <a:schemeClr val="tx1"/>
                </a:solidFill>
                <a:latin typeface="Microsoft YaHei" charset="0"/>
                <a:ea typeface="Microsoft YaHei" charset="0"/>
                <a:cs typeface="Microsoft YaHei" charset="0"/>
              </a:rPr>
              <a:t>1</a:t>
            </a:r>
            <a:endParaRPr lang="zh-CN" altLang="en-US" sz="2400" dirty="0" smtClean="0">
              <a:solidFill>
                <a:schemeClr val="tx1"/>
              </a:solidFill>
              <a:latin typeface="Microsoft YaHei" charset="0"/>
              <a:ea typeface="Microsoft YaHei" charset="0"/>
              <a:cs typeface="Microsoft YaHei" charset="0"/>
            </a:endParaRPr>
          </a:p>
          <a:p>
            <a:pPr algn="ctr"/>
            <a:r>
              <a:rPr lang="zh-CN" altLang="en-US" sz="2400" dirty="0" smtClean="0">
                <a:solidFill>
                  <a:schemeClr val="tx1"/>
                </a:solidFill>
                <a:latin typeface="Microsoft YaHei" charset="0"/>
                <a:ea typeface="Microsoft YaHei" charset="0"/>
                <a:cs typeface="Microsoft YaHei" charset="0"/>
              </a:rPr>
              <a:t>章</a:t>
            </a:r>
          </a:p>
          <a:p>
            <a:pPr algn="ctr"/>
            <a:endParaRPr lang="zh-CN" altLang="en-US" sz="2400" dirty="0" smtClean="0">
              <a:solidFill>
                <a:schemeClr val="tx1"/>
              </a:solidFill>
              <a:latin typeface="Microsoft YaHei" charset="0"/>
              <a:ea typeface="Microsoft YaHei" charset="0"/>
              <a:cs typeface="Microsoft YaHei" charset="0"/>
            </a:endParaRPr>
          </a:p>
          <a:p>
            <a:pPr algn="ctr"/>
            <a:r>
              <a:rPr lang="zh-CN" altLang="en-US" sz="2400" dirty="0" smtClean="0">
                <a:solidFill>
                  <a:schemeClr val="tx1"/>
                </a:solidFill>
                <a:latin typeface="Microsoft YaHei" charset="0"/>
                <a:ea typeface="Microsoft YaHei" charset="0"/>
                <a:cs typeface="Microsoft YaHei" charset="0"/>
              </a:rPr>
              <a:t>引言</a:t>
            </a:r>
            <a:endParaRPr lang="zh-CN" altLang="en-US" sz="2400" dirty="0">
              <a:solidFill>
                <a:schemeClr val="tx1"/>
              </a:solidFill>
              <a:latin typeface="Microsoft YaHei" charset="0"/>
              <a:ea typeface="Microsoft YaHei" charset="0"/>
              <a:cs typeface="Microsoft YaHei" charset="0"/>
            </a:endParaRPr>
          </a:p>
        </p:txBody>
      </p:sp>
      <p:cxnSp>
        <p:nvCxnSpPr>
          <p:cNvPr id="68" name="直接箭头连接符 36"/>
          <p:cNvCxnSpPr/>
          <p:nvPr/>
        </p:nvCxnSpPr>
        <p:spPr>
          <a:xfrm>
            <a:off x="768128" y="3116779"/>
            <a:ext cx="458422" cy="0"/>
          </a:xfrm>
          <a:prstGeom prst="straightConnector1">
            <a:avLst/>
          </a:prstGeom>
          <a:ln w="41275">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69" name="直接箭头连接符 36"/>
          <p:cNvCxnSpPr/>
          <p:nvPr/>
        </p:nvCxnSpPr>
        <p:spPr>
          <a:xfrm>
            <a:off x="10417938" y="3500294"/>
            <a:ext cx="730087" cy="0"/>
          </a:xfrm>
          <a:prstGeom prst="straightConnector1">
            <a:avLst/>
          </a:prstGeom>
          <a:ln w="41275">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70" name="矩形 69"/>
          <p:cNvSpPr/>
          <p:nvPr/>
        </p:nvSpPr>
        <p:spPr>
          <a:xfrm>
            <a:off x="11148025" y="1419269"/>
            <a:ext cx="792096" cy="4613308"/>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solidFill>
                  <a:schemeClr val="tx1"/>
                </a:solidFill>
                <a:latin typeface="Microsoft YaHei" charset="0"/>
                <a:ea typeface="Microsoft YaHei" charset="0"/>
                <a:cs typeface="Microsoft YaHei" charset="0"/>
              </a:rPr>
              <a:t>第</a:t>
            </a:r>
          </a:p>
          <a:p>
            <a:pPr algn="ctr"/>
            <a:r>
              <a:rPr lang="en-US" altLang="zh-CN" sz="2400" dirty="0" smtClean="0">
                <a:solidFill>
                  <a:schemeClr val="tx1"/>
                </a:solidFill>
                <a:latin typeface="Microsoft YaHei" charset="0"/>
                <a:ea typeface="Microsoft YaHei" charset="0"/>
                <a:cs typeface="Microsoft YaHei" charset="0"/>
              </a:rPr>
              <a:t>10</a:t>
            </a:r>
            <a:endParaRPr lang="zh-CN" altLang="en-US" sz="2400" dirty="0" smtClean="0">
              <a:solidFill>
                <a:schemeClr val="tx1"/>
              </a:solidFill>
              <a:latin typeface="Microsoft YaHei" charset="0"/>
              <a:ea typeface="Microsoft YaHei" charset="0"/>
              <a:cs typeface="Microsoft YaHei" charset="0"/>
            </a:endParaRPr>
          </a:p>
          <a:p>
            <a:pPr algn="ctr"/>
            <a:r>
              <a:rPr lang="zh-CN" altLang="en-US" sz="2400" dirty="0" smtClean="0">
                <a:solidFill>
                  <a:schemeClr val="tx1"/>
                </a:solidFill>
                <a:latin typeface="Microsoft YaHei" charset="0"/>
                <a:ea typeface="Microsoft YaHei" charset="0"/>
                <a:cs typeface="Microsoft YaHei" charset="0"/>
              </a:rPr>
              <a:t>章</a:t>
            </a:r>
          </a:p>
          <a:p>
            <a:pPr algn="ctr"/>
            <a:endParaRPr lang="zh-CN" altLang="en-US" sz="2400" dirty="0" smtClean="0">
              <a:solidFill>
                <a:schemeClr val="tx1"/>
              </a:solidFill>
              <a:latin typeface="Microsoft YaHei" charset="0"/>
              <a:ea typeface="Microsoft YaHei" charset="0"/>
              <a:cs typeface="Microsoft YaHei" charset="0"/>
            </a:endParaRPr>
          </a:p>
          <a:p>
            <a:pPr algn="ctr"/>
            <a:r>
              <a:rPr lang="zh-CN" altLang="en-US" sz="2400" dirty="0" smtClean="0">
                <a:solidFill>
                  <a:schemeClr val="tx1"/>
                </a:solidFill>
                <a:latin typeface="Microsoft YaHei" charset="0"/>
                <a:ea typeface="Microsoft YaHei" charset="0"/>
                <a:cs typeface="Microsoft YaHei" charset="0"/>
              </a:rPr>
              <a:t>总结与展望</a:t>
            </a:r>
            <a:endParaRPr lang="zh-CN" altLang="en-US" sz="2400" dirty="0">
              <a:solidFill>
                <a:schemeClr val="tx1"/>
              </a:solidFill>
              <a:latin typeface="Microsoft YaHei" charset="0"/>
              <a:ea typeface="Microsoft YaHei" charset="0"/>
              <a:cs typeface="Microsoft YaHei" charset="0"/>
            </a:endParaRPr>
          </a:p>
        </p:txBody>
      </p:sp>
      <p:cxnSp>
        <p:nvCxnSpPr>
          <p:cNvPr id="9" name="直线箭头连接符 8"/>
          <p:cNvCxnSpPr/>
          <p:nvPr/>
        </p:nvCxnSpPr>
        <p:spPr>
          <a:xfrm flipV="1">
            <a:off x="1739757" y="1909929"/>
            <a:ext cx="1587643" cy="1483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线箭头连接符 39"/>
          <p:cNvCxnSpPr/>
          <p:nvPr/>
        </p:nvCxnSpPr>
        <p:spPr>
          <a:xfrm>
            <a:off x="1703795" y="4660708"/>
            <a:ext cx="157065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线箭头连接符 40"/>
          <p:cNvCxnSpPr/>
          <p:nvPr/>
        </p:nvCxnSpPr>
        <p:spPr>
          <a:xfrm flipV="1">
            <a:off x="4584870" y="1976933"/>
            <a:ext cx="1588837" cy="11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线箭头连接符 42"/>
          <p:cNvCxnSpPr/>
          <p:nvPr/>
        </p:nvCxnSpPr>
        <p:spPr>
          <a:xfrm>
            <a:off x="4577971" y="3116779"/>
            <a:ext cx="1595736"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线箭头连接符 44"/>
          <p:cNvCxnSpPr/>
          <p:nvPr/>
        </p:nvCxnSpPr>
        <p:spPr>
          <a:xfrm>
            <a:off x="4554016" y="4735611"/>
            <a:ext cx="149990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直线箭头连接符 62"/>
          <p:cNvCxnSpPr/>
          <p:nvPr/>
        </p:nvCxnSpPr>
        <p:spPr>
          <a:xfrm flipV="1">
            <a:off x="4554016" y="6017346"/>
            <a:ext cx="1499901" cy="1523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直接箭头连接符 36"/>
          <p:cNvCxnSpPr/>
          <p:nvPr/>
        </p:nvCxnSpPr>
        <p:spPr>
          <a:xfrm>
            <a:off x="9179328" y="2250768"/>
            <a:ext cx="690223" cy="0"/>
          </a:xfrm>
          <a:prstGeom prst="straightConnector1">
            <a:avLst/>
          </a:prstGeom>
          <a:ln w="3810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73" name="直接箭头连接符 36"/>
          <p:cNvCxnSpPr/>
          <p:nvPr/>
        </p:nvCxnSpPr>
        <p:spPr>
          <a:xfrm>
            <a:off x="9179328" y="4917057"/>
            <a:ext cx="734872" cy="5320"/>
          </a:xfrm>
          <a:prstGeom prst="straightConnector1">
            <a:avLst/>
          </a:prstGeom>
          <a:ln w="3810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75" name="文本框 74"/>
          <p:cNvSpPr txBox="1"/>
          <p:nvPr/>
        </p:nvSpPr>
        <p:spPr>
          <a:xfrm>
            <a:off x="4564242" y="1425805"/>
            <a:ext cx="1744821" cy="461665"/>
          </a:xfrm>
          <a:prstGeom prst="rect">
            <a:avLst/>
          </a:prstGeom>
          <a:noFill/>
        </p:spPr>
        <p:txBody>
          <a:bodyPr wrap="square" rtlCol="0">
            <a:spAutoFit/>
          </a:bodyPr>
          <a:lstStyle/>
          <a:p>
            <a:r>
              <a:rPr lang="zh-CN" altLang="en-US" sz="2400" b="1" dirty="0" smtClean="0">
                <a:solidFill>
                  <a:srgbClr val="FF0000"/>
                </a:solidFill>
                <a:latin typeface="Microsoft YaHei" charset="0"/>
                <a:ea typeface="Microsoft YaHei" charset="0"/>
                <a:cs typeface="Microsoft YaHei" charset="0"/>
              </a:rPr>
              <a:t>流大小已知</a:t>
            </a:r>
            <a:endParaRPr lang="zh-CN" altLang="en-US" sz="2400" b="1" dirty="0">
              <a:solidFill>
                <a:srgbClr val="FF0000"/>
              </a:solidFill>
              <a:latin typeface="Microsoft YaHei" charset="0"/>
              <a:ea typeface="Microsoft YaHei" charset="0"/>
              <a:cs typeface="Microsoft YaHei" charset="0"/>
            </a:endParaRPr>
          </a:p>
        </p:txBody>
      </p:sp>
      <p:sp>
        <p:nvSpPr>
          <p:cNvPr id="77" name="文本框 76"/>
          <p:cNvSpPr txBox="1"/>
          <p:nvPr/>
        </p:nvSpPr>
        <p:spPr>
          <a:xfrm>
            <a:off x="4577971" y="2582380"/>
            <a:ext cx="2007155" cy="461665"/>
          </a:xfrm>
          <a:prstGeom prst="rect">
            <a:avLst/>
          </a:prstGeom>
          <a:noFill/>
        </p:spPr>
        <p:txBody>
          <a:bodyPr wrap="square" rtlCol="0">
            <a:spAutoFit/>
          </a:bodyPr>
          <a:lstStyle/>
          <a:p>
            <a:r>
              <a:rPr lang="zh-CN" altLang="en-US" sz="2400" b="1" dirty="0" smtClean="0">
                <a:solidFill>
                  <a:srgbClr val="FF0000"/>
                </a:solidFill>
                <a:latin typeface="Microsoft YaHei" charset="0"/>
                <a:ea typeface="Microsoft YaHei" charset="0"/>
                <a:cs typeface="Microsoft YaHei" charset="0"/>
              </a:rPr>
              <a:t>流</a:t>
            </a:r>
            <a:r>
              <a:rPr lang="zh-CN" altLang="en-US" sz="2400" b="1" dirty="0">
                <a:solidFill>
                  <a:srgbClr val="FF0000"/>
                </a:solidFill>
                <a:latin typeface="Microsoft YaHei" charset="0"/>
                <a:ea typeface="Microsoft YaHei" charset="0"/>
                <a:cs typeface="Microsoft YaHei" charset="0"/>
              </a:rPr>
              <a:t>大</a:t>
            </a:r>
            <a:r>
              <a:rPr lang="zh-CN" altLang="en-US" sz="2400" b="1" dirty="0" smtClean="0">
                <a:solidFill>
                  <a:srgbClr val="FF0000"/>
                </a:solidFill>
                <a:latin typeface="Microsoft YaHei" charset="0"/>
                <a:ea typeface="Microsoft YaHei" charset="0"/>
                <a:cs typeface="Microsoft YaHei" charset="0"/>
              </a:rPr>
              <a:t>小未知</a:t>
            </a:r>
            <a:endParaRPr lang="zh-CN" altLang="en-US" sz="2400" b="1" dirty="0">
              <a:solidFill>
                <a:srgbClr val="FF0000"/>
              </a:solidFill>
              <a:latin typeface="Microsoft YaHei" charset="0"/>
              <a:ea typeface="Microsoft YaHei" charset="0"/>
              <a:cs typeface="Microsoft YaHei" charset="0"/>
            </a:endParaRPr>
          </a:p>
        </p:txBody>
      </p:sp>
      <p:sp>
        <p:nvSpPr>
          <p:cNvPr id="80" name="文本框 79"/>
          <p:cNvSpPr txBox="1"/>
          <p:nvPr/>
        </p:nvSpPr>
        <p:spPr>
          <a:xfrm>
            <a:off x="4500210" y="5511670"/>
            <a:ext cx="1751258" cy="461665"/>
          </a:xfrm>
          <a:prstGeom prst="rect">
            <a:avLst/>
          </a:prstGeom>
          <a:noFill/>
        </p:spPr>
        <p:txBody>
          <a:bodyPr wrap="square" rtlCol="0">
            <a:spAutoFit/>
          </a:bodyPr>
          <a:lstStyle/>
          <a:p>
            <a:r>
              <a:rPr lang="zh-CN" altLang="en-US" sz="2400" b="1" dirty="0" smtClean="0">
                <a:solidFill>
                  <a:srgbClr val="FF0000"/>
                </a:solidFill>
                <a:latin typeface="Microsoft YaHei" charset="0"/>
                <a:ea typeface="Microsoft YaHei" charset="0"/>
                <a:cs typeface="Microsoft YaHei" charset="0"/>
              </a:rPr>
              <a:t>流</a:t>
            </a:r>
            <a:r>
              <a:rPr lang="zh-CN" altLang="en-US" sz="2400" b="1" dirty="0">
                <a:solidFill>
                  <a:srgbClr val="FF0000"/>
                </a:solidFill>
                <a:latin typeface="Microsoft YaHei" charset="0"/>
                <a:ea typeface="Microsoft YaHei" charset="0"/>
                <a:cs typeface="Microsoft YaHei" charset="0"/>
              </a:rPr>
              <a:t>大小</a:t>
            </a:r>
            <a:r>
              <a:rPr lang="zh-CN" altLang="en-US" sz="2400" b="1" dirty="0" smtClean="0">
                <a:solidFill>
                  <a:srgbClr val="FF0000"/>
                </a:solidFill>
                <a:latin typeface="Microsoft YaHei" charset="0"/>
                <a:ea typeface="Microsoft YaHei" charset="0"/>
                <a:cs typeface="Microsoft YaHei" charset="0"/>
              </a:rPr>
              <a:t>未知</a:t>
            </a:r>
            <a:endParaRPr lang="zh-CN" altLang="en-US" sz="2400" b="1" dirty="0">
              <a:solidFill>
                <a:srgbClr val="FF0000"/>
              </a:solidFill>
              <a:latin typeface="Microsoft YaHei" charset="0"/>
              <a:ea typeface="Microsoft YaHei" charset="0"/>
              <a:cs typeface="Microsoft YaHei" charset="0"/>
            </a:endParaRPr>
          </a:p>
        </p:txBody>
      </p:sp>
      <p:sp>
        <p:nvSpPr>
          <p:cNvPr id="49" name="文本框 48"/>
          <p:cNvSpPr txBox="1"/>
          <p:nvPr/>
        </p:nvSpPr>
        <p:spPr>
          <a:xfrm>
            <a:off x="4459108" y="4273946"/>
            <a:ext cx="1744821" cy="461665"/>
          </a:xfrm>
          <a:prstGeom prst="rect">
            <a:avLst/>
          </a:prstGeom>
          <a:noFill/>
        </p:spPr>
        <p:txBody>
          <a:bodyPr wrap="square" rtlCol="0">
            <a:spAutoFit/>
          </a:bodyPr>
          <a:lstStyle/>
          <a:p>
            <a:r>
              <a:rPr lang="zh-CN" altLang="en-US" sz="2400" b="1" smtClean="0">
                <a:solidFill>
                  <a:srgbClr val="FF0000"/>
                </a:solidFill>
                <a:latin typeface="Microsoft YaHei" charset="0"/>
                <a:ea typeface="Microsoft YaHei" charset="0"/>
                <a:cs typeface="Microsoft YaHei" charset="0"/>
              </a:rPr>
              <a:t>流大小已知</a:t>
            </a:r>
            <a:endParaRPr lang="zh-CN" altLang="en-US" sz="2400" b="1" dirty="0">
              <a:solidFill>
                <a:srgbClr val="FF0000"/>
              </a:solidFill>
              <a:latin typeface="Microsoft YaHei" charset="0"/>
              <a:ea typeface="Microsoft YaHei" charset="0"/>
              <a:cs typeface="Microsoft YaHei" charset="0"/>
            </a:endParaRPr>
          </a:p>
        </p:txBody>
      </p:sp>
    </p:spTree>
    <p:extLst>
      <p:ext uri="{BB962C8B-B14F-4D97-AF65-F5344CB8AC3E}">
        <p14:creationId xmlns:p14="http://schemas.microsoft.com/office/powerpoint/2010/main" val="1059789835"/>
      </p:ext>
    </p:extLst>
  </p:cSld>
  <p:clrMapOvr>
    <a:masterClrMapping/>
  </p:clrMapOvr>
  <p:transition>
    <p:fade thruBlk="1"/>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b="1" dirty="0" smtClean="0">
                <a:solidFill>
                  <a:schemeClr val="tx1"/>
                </a:solidFill>
                <a:ea typeface="Microsoft YaHei" charset="0"/>
                <a:cs typeface="Microsoft YaHei" charset="0"/>
              </a:rPr>
              <a:t>真实流量仿真</a:t>
            </a:r>
            <a:endParaRPr kumimoji="1" lang="zh-CN" altLang="en-US" b="1" dirty="0">
              <a:solidFill>
                <a:schemeClr val="tx1"/>
              </a:solidFill>
              <a:ea typeface="Microsoft YaHei" charset="0"/>
              <a:cs typeface="Microsoft YaHei" charset="0"/>
            </a:endParaRPr>
          </a:p>
        </p:txBody>
      </p:sp>
      <p:sp>
        <p:nvSpPr>
          <p:cNvPr id="3" name="内容占位符 2"/>
          <p:cNvSpPr>
            <a:spLocks noGrp="1"/>
          </p:cNvSpPr>
          <p:nvPr>
            <p:ph sz="quarter" idx="1"/>
          </p:nvPr>
        </p:nvSpPr>
        <p:spPr/>
        <p:txBody>
          <a:bodyPr/>
          <a:lstStyle/>
          <a:p>
            <a:endParaRPr kumimoji="1" lang="zh-CN" altLang="en-US"/>
          </a:p>
        </p:txBody>
      </p:sp>
      <p:pic>
        <p:nvPicPr>
          <p:cNvPr id="5" name="图片 4"/>
          <p:cNvPicPr>
            <a:picLocks noChangeAspect="1"/>
          </p:cNvPicPr>
          <p:nvPr/>
        </p:nvPicPr>
        <p:blipFill>
          <a:blip r:embed="rId2"/>
          <a:stretch>
            <a:fillRect/>
          </a:stretch>
        </p:blipFill>
        <p:spPr>
          <a:xfrm>
            <a:off x="407293" y="1265427"/>
            <a:ext cx="3403600" cy="2705100"/>
          </a:xfrm>
          <a:prstGeom prst="rect">
            <a:avLst/>
          </a:prstGeom>
        </p:spPr>
      </p:pic>
      <p:pic>
        <p:nvPicPr>
          <p:cNvPr id="6" name="图片 5"/>
          <p:cNvPicPr>
            <a:picLocks noChangeAspect="1"/>
          </p:cNvPicPr>
          <p:nvPr/>
        </p:nvPicPr>
        <p:blipFill>
          <a:blip r:embed="rId3"/>
          <a:stretch>
            <a:fillRect/>
          </a:stretch>
        </p:blipFill>
        <p:spPr>
          <a:xfrm>
            <a:off x="4254225" y="1265427"/>
            <a:ext cx="3365500" cy="2705100"/>
          </a:xfrm>
          <a:prstGeom prst="rect">
            <a:avLst/>
          </a:prstGeom>
        </p:spPr>
      </p:pic>
      <p:pic>
        <p:nvPicPr>
          <p:cNvPr id="7" name="图片 6"/>
          <p:cNvPicPr>
            <a:picLocks noChangeAspect="1"/>
          </p:cNvPicPr>
          <p:nvPr/>
        </p:nvPicPr>
        <p:blipFill>
          <a:blip r:embed="rId4"/>
          <a:stretch>
            <a:fillRect/>
          </a:stretch>
        </p:blipFill>
        <p:spPr>
          <a:xfrm>
            <a:off x="7894054" y="1341627"/>
            <a:ext cx="3454400" cy="2628900"/>
          </a:xfrm>
          <a:prstGeom prst="rect">
            <a:avLst/>
          </a:prstGeom>
        </p:spPr>
      </p:pic>
      <p:pic>
        <p:nvPicPr>
          <p:cNvPr id="8" name="图片 7"/>
          <p:cNvPicPr>
            <a:picLocks noChangeAspect="1"/>
          </p:cNvPicPr>
          <p:nvPr/>
        </p:nvPicPr>
        <p:blipFill>
          <a:blip r:embed="rId5"/>
          <a:stretch>
            <a:fillRect/>
          </a:stretch>
        </p:blipFill>
        <p:spPr>
          <a:xfrm>
            <a:off x="661293" y="3970527"/>
            <a:ext cx="3149600" cy="2514600"/>
          </a:xfrm>
          <a:prstGeom prst="rect">
            <a:avLst/>
          </a:prstGeom>
        </p:spPr>
      </p:pic>
      <p:pic>
        <p:nvPicPr>
          <p:cNvPr id="9" name="图片 8"/>
          <p:cNvPicPr>
            <a:picLocks noChangeAspect="1"/>
          </p:cNvPicPr>
          <p:nvPr/>
        </p:nvPicPr>
        <p:blipFill>
          <a:blip r:embed="rId6"/>
          <a:stretch>
            <a:fillRect/>
          </a:stretch>
        </p:blipFill>
        <p:spPr>
          <a:xfrm>
            <a:off x="4393925" y="3932427"/>
            <a:ext cx="3086100" cy="2590800"/>
          </a:xfrm>
          <a:prstGeom prst="rect">
            <a:avLst/>
          </a:prstGeom>
        </p:spPr>
      </p:pic>
      <p:pic>
        <p:nvPicPr>
          <p:cNvPr id="10" name="图片 9"/>
          <p:cNvPicPr>
            <a:picLocks noChangeAspect="1"/>
          </p:cNvPicPr>
          <p:nvPr/>
        </p:nvPicPr>
        <p:blipFill>
          <a:blip r:embed="rId7"/>
          <a:stretch>
            <a:fillRect/>
          </a:stretch>
        </p:blipFill>
        <p:spPr>
          <a:xfrm>
            <a:off x="7894054" y="3970527"/>
            <a:ext cx="3124200" cy="2514600"/>
          </a:xfrm>
          <a:prstGeom prst="rect">
            <a:avLst/>
          </a:prstGeom>
        </p:spPr>
      </p:pic>
    </p:spTree>
    <p:extLst>
      <p:ext uri="{BB962C8B-B14F-4D97-AF65-F5344CB8AC3E}">
        <p14:creationId xmlns:p14="http://schemas.microsoft.com/office/powerpoint/2010/main" val="2115220510"/>
      </p:ext>
    </p:extLst>
  </p:cSld>
  <p:clrMapOvr>
    <a:masterClrMapping/>
  </p:clrMapOvr>
  <p:transition>
    <p:fade thruBlk="1"/>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b="1" dirty="0" smtClean="0">
                <a:solidFill>
                  <a:schemeClr val="tx1"/>
                </a:solidFill>
                <a:ea typeface="Microsoft YaHei" charset="0"/>
                <a:cs typeface="Microsoft YaHei" charset="0"/>
              </a:rPr>
              <a:t>离线和在线算法差异</a:t>
            </a:r>
            <a:endParaRPr kumimoji="1" lang="zh-CN" altLang="en-US" b="1" dirty="0">
              <a:solidFill>
                <a:schemeClr val="tx1"/>
              </a:solidFill>
              <a:ea typeface="Microsoft YaHei" charset="0"/>
              <a:cs typeface="Microsoft YaHei" charset="0"/>
            </a:endParaRPr>
          </a:p>
        </p:txBody>
      </p:sp>
      <p:pic>
        <p:nvPicPr>
          <p:cNvPr id="6" name="内容占位符 5"/>
          <p:cNvPicPr>
            <a:picLocks noGrp="1" noChangeAspect="1"/>
          </p:cNvPicPr>
          <p:nvPr>
            <p:ph sz="quarter" idx="1"/>
          </p:nvPr>
        </p:nvPicPr>
        <p:blipFill>
          <a:blip r:embed="rId2"/>
          <a:stretch>
            <a:fillRect/>
          </a:stretch>
        </p:blipFill>
        <p:spPr>
          <a:xfrm>
            <a:off x="4331292" y="1176126"/>
            <a:ext cx="3684830" cy="2846119"/>
          </a:xfrm>
          <a:prstGeom prst="rect">
            <a:avLst/>
          </a:prstGeom>
        </p:spPr>
      </p:pic>
      <p:pic>
        <p:nvPicPr>
          <p:cNvPr id="4" name="图片 3"/>
          <p:cNvPicPr>
            <a:picLocks noChangeAspect="1"/>
          </p:cNvPicPr>
          <p:nvPr/>
        </p:nvPicPr>
        <p:blipFill>
          <a:blip r:embed="rId3"/>
          <a:stretch>
            <a:fillRect/>
          </a:stretch>
        </p:blipFill>
        <p:spPr>
          <a:xfrm>
            <a:off x="407293" y="1221701"/>
            <a:ext cx="3988076" cy="3002259"/>
          </a:xfrm>
          <a:prstGeom prst="rect">
            <a:avLst/>
          </a:prstGeom>
        </p:spPr>
      </p:pic>
      <p:pic>
        <p:nvPicPr>
          <p:cNvPr id="5" name="图片 4"/>
          <p:cNvPicPr>
            <a:picLocks noChangeAspect="1"/>
          </p:cNvPicPr>
          <p:nvPr/>
        </p:nvPicPr>
        <p:blipFill>
          <a:blip r:embed="rId4"/>
          <a:stretch>
            <a:fillRect/>
          </a:stretch>
        </p:blipFill>
        <p:spPr>
          <a:xfrm>
            <a:off x="407293" y="4067820"/>
            <a:ext cx="3642353" cy="2790180"/>
          </a:xfrm>
          <a:prstGeom prst="rect">
            <a:avLst/>
          </a:prstGeom>
        </p:spPr>
      </p:pic>
      <p:pic>
        <p:nvPicPr>
          <p:cNvPr id="7" name="图片 6"/>
          <p:cNvPicPr>
            <a:picLocks noChangeAspect="1"/>
          </p:cNvPicPr>
          <p:nvPr/>
        </p:nvPicPr>
        <p:blipFill>
          <a:blip r:embed="rId5"/>
          <a:stretch>
            <a:fillRect/>
          </a:stretch>
        </p:blipFill>
        <p:spPr>
          <a:xfrm>
            <a:off x="4395369" y="4067820"/>
            <a:ext cx="3620753" cy="2828286"/>
          </a:xfrm>
          <a:prstGeom prst="rect">
            <a:avLst/>
          </a:prstGeom>
        </p:spPr>
      </p:pic>
      <p:sp>
        <p:nvSpPr>
          <p:cNvPr id="8" name="圆角矩形 7"/>
          <p:cNvSpPr/>
          <p:nvPr/>
        </p:nvSpPr>
        <p:spPr>
          <a:xfrm>
            <a:off x="8040510" y="1828800"/>
            <a:ext cx="3899611" cy="3832893"/>
          </a:xfrm>
          <a:prstGeom prst="roundRect">
            <a:avLst/>
          </a:prstGeom>
          <a:solidFill>
            <a:srgbClr val="0432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3600" dirty="0" smtClean="0">
                <a:solidFill>
                  <a:schemeClr val="bg1"/>
                </a:solidFill>
                <a:latin typeface="Microsoft YaHei" charset="0"/>
                <a:ea typeface="Microsoft YaHei" charset="0"/>
                <a:cs typeface="Microsoft YaHei" charset="0"/>
              </a:rPr>
              <a:t>结论：</a:t>
            </a:r>
          </a:p>
          <a:p>
            <a:pPr algn="ctr"/>
            <a:r>
              <a:rPr kumimoji="1" lang="zh-CN" altLang="en-US" sz="3600" dirty="0" smtClean="0">
                <a:solidFill>
                  <a:schemeClr val="bg1"/>
                </a:solidFill>
                <a:latin typeface="Microsoft YaHei" charset="0"/>
                <a:ea typeface="Microsoft YaHei" charset="0"/>
                <a:cs typeface="Microsoft YaHei" charset="0"/>
              </a:rPr>
              <a:t>在线算法有</a:t>
            </a:r>
            <a:r>
              <a:rPr kumimoji="1" lang="en-US" altLang="zh-CN" sz="3600" dirty="0" smtClean="0">
                <a:solidFill>
                  <a:schemeClr val="bg1"/>
                </a:solidFill>
                <a:latin typeface="Microsoft YaHei" charset="0"/>
                <a:ea typeface="Microsoft YaHei" charset="0"/>
                <a:cs typeface="Microsoft YaHei" charset="0"/>
              </a:rPr>
              <a:t>20%</a:t>
            </a:r>
            <a:r>
              <a:rPr kumimoji="1" lang="zh-CN" altLang="en-US" sz="3600" dirty="0" smtClean="0">
                <a:solidFill>
                  <a:schemeClr val="bg1"/>
                </a:solidFill>
                <a:latin typeface="Microsoft YaHei" charset="0"/>
                <a:ea typeface="Microsoft YaHei" charset="0"/>
                <a:cs typeface="Microsoft YaHei" charset="0"/>
              </a:rPr>
              <a:t>的性能损失</a:t>
            </a:r>
            <a:endParaRPr kumimoji="1" lang="zh-CN" altLang="en-US" sz="3600" dirty="0">
              <a:solidFill>
                <a:schemeClr val="bg1"/>
              </a:solidFill>
              <a:latin typeface="Microsoft YaHei" charset="0"/>
              <a:ea typeface="Microsoft YaHei" charset="0"/>
              <a:cs typeface="Microsoft YaHei" charset="0"/>
            </a:endParaRPr>
          </a:p>
        </p:txBody>
      </p:sp>
    </p:spTree>
    <p:extLst>
      <p:ext uri="{BB962C8B-B14F-4D97-AF65-F5344CB8AC3E}">
        <p14:creationId xmlns:p14="http://schemas.microsoft.com/office/powerpoint/2010/main" val="294833428"/>
      </p:ext>
    </p:extLst>
  </p:cSld>
  <p:clrMapOvr>
    <a:masterClrMapping/>
  </p:clrMapOvr>
  <p:transition>
    <p:fade thruBlk="1"/>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L="82153"/>
            <a:r>
              <a:rPr lang="zh-CN" altLang="en-US" b="1" dirty="0" smtClean="0">
                <a:solidFill>
                  <a:schemeClr val="tx1"/>
                </a:solidFill>
                <a:ea typeface="Microsoft YaHei" charset="0"/>
                <a:cs typeface="Microsoft YaHei" charset="0"/>
              </a:rPr>
              <a:t>任务级别</a:t>
            </a:r>
            <a:r>
              <a:rPr lang="zh-CN" altLang="en-US" b="1" dirty="0">
                <a:solidFill>
                  <a:schemeClr val="tx1"/>
                </a:solidFill>
                <a:ea typeface="Microsoft YaHei" charset="0"/>
                <a:cs typeface="Microsoft YaHei" charset="0"/>
              </a:rPr>
              <a:t>传输的理论模型及优化方法</a:t>
            </a:r>
          </a:p>
        </p:txBody>
      </p:sp>
      <p:sp>
        <p:nvSpPr>
          <p:cNvPr id="3" name="内容占位符 2"/>
          <p:cNvSpPr>
            <a:spLocks noGrp="1"/>
          </p:cNvSpPr>
          <p:nvPr>
            <p:ph sz="quarter" idx="1"/>
          </p:nvPr>
        </p:nvSpPr>
        <p:spPr/>
        <p:txBody>
          <a:bodyPr/>
          <a:lstStyle/>
          <a:p>
            <a:pPr marL="539353" indent="-457200">
              <a:buFont typeface="Wingdings" charset="2"/>
              <a:buChar char="n"/>
            </a:pPr>
            <a:endParaRPr lang="zh-CN" altLang="en-US" sz="3200" dirty="0" smtClean="0">
              <a:ea typeface="Microsoft YaHei" charset="0"/>
              <a:cs typeface="Microsoft YaHei" charset="0"/>
            </a:endParaRPr>
          </a:p>
          <a:p>
            <a:pPr marL="539353" indent="-457200">
              <a:buFont typeface="Wingdings" charset="2"/>
              <a:buChar char="n"/>
            </a:pPr>
            <a:r>
              <a:rPr lang="zh-CN" altLang="en-US" sz="3200" dirty="0" smtClean="0">
                <a:ea typeface="Microsoft YaHei" charset="0"/>
                <a:cs typeface="Microsoft YaHei" charset="0"/>
              </a:rPr>
              <a:t>任务级别传输模型</a:t>
            </a:r>
          </a:p>
          <a:p>
            <a:pPr marL="539353" indent="-457200">
              <a:buFont typeface="Wingdings" charset="2"/>
              <a:buChar char="n"/>
            </a:pPr>
            <a:endParaRPr lang="zh-CN" altLang="en-US" sz="3200" b="1" dirty="0" smtClean="0">
              <a:ea typeface="Microsoft YaHei" charset="0"/>
              <a:cs typeface="Microsoft YaHei" charset="0"/>
            </a:endParaRPr>
          </a:p>
          <a:p>
            <a:pPr marL="539353" indent="-457200">
              <a:buFont typeface="Wingdings" charset="2"/>
              <a:buChar char="n"/>
            </a:pPr>
            <a:r>
              <a:rPr lang="zh-CN" altLang="en-US" sz="3200" dirty="0" smtClean="0">
                <a:ea typeface="Microsoft YaHei" charset="0"/>
                <a:cs typeface="Microsoft YaHei" charset="0"/>
              </a:rPr>
              <a:t>基于</a:t>
            </a:r>
            <a:r>
              <a:rPr lang="zh-CN" altLang="en-US" sz="3200" dirty="0">
                <a:ea typeface="Microsoft YaHei" charset="0"/>
                <a:cs typeface="Microsoft YaHei" charset="0"/>
              </a:rPr>
              <a:t>流信息的任务级传输优化</a:t>
            </a:r>
            <a:r>
              <a:rPr lang="zh-CN" altLang="en-US" sz="3200" dirty="0" smtClean="0">
                <a:ea typeface="Microsoft YaHei" charset="0"/>
                <a:cs typeface="Microsoft YaHei" charset="0"/>
              </a:rPr>
              <a:t>方案 </a:t>
            </a:r>
            <a:r>
              <a:rPr lang="en-US" altLang="zh-CN" sz="3200" dirty="0" smtClean="0">
                <a:solidFill>
                  <a:srgbClr val="FF0000"/>
                </a:solidFill>
                <a:ea typeface="Microsoft YaHei" charset="0"/>
                <a:cs typeface="Microsoft YaHei" charset="0"/>
              </a:rPr>
              <a:t>[IPCCC’17]</a:t>
            </a:r>
            <a:endParaRPr lang="zh-CN" altLang="en-US" sz="3200" dirty="0">
              <a:solidFill>
                <a:srgbClr val="FF0000"/>
              </a:solidFill>
              <a:ea typeface="Microsoft YaHei" charset="0"/>
              <a:cs typeface="Microsoft YaHei" charset="0"/>
            </a:endParaRPr>
          </a:p>
          <a:p>
            <a:pPr marL="539353" indent="-457200">
              <a:buFont typeface="Wingdings" charset="2"/>
              <a:buChar char="n"/>
            </a:pPr>
            <a:endParaRPr lang="zh-CN" altLang="en-US" sz="3200" dirty="0">
              <a:ea typeface="Microsoft YaHei" charset="0"/>
              <a:cs typeface="Microsoft YaHei" charset="0"/>
            </a:endParaRPr>
          </a:p>
          <a:p>
            <a:pPr marL="539353" indent="-457200">
              <a:buFont typeface="Wingdings" charset="2"/>
              <a:buChar char="n"/>
            </a:pPr>
            <a:r>
              <a:rPr lang="zh-CN" altLang="en-US" sz="3200" dirty="0" smtClean="0">
                <a:ea typeface="Microsoft YaHei" charset="0"/>
                <a:cs typeface="Microsoft YaHei" charset="0"/>
              </a:rPr>
              <a:t>基于重要性的</a:t>
            </a:r>
            <a:r>
              <a:rPr lang="zh-CN" altLang="en-US" sz="3200" dirty="0">
                <a:ea typeface="Microsoft YaHei" charset="0"/>
                <a:cs typeface="Microsoft YaHei" charset="0"/>
              </a:rPr>
              <a:t>任务级传输优化</a:t>
            </a:r>
            <a:r>
              <a:rPr lang="zh-CN" altLang="en-US" sz="3200" dirty="0" smtClean="0">
                <a:ea typeface="Microsoft YaHei" charset="0"/>
                <a:cs typeface="Microsoft YaHei" charset="0"/>
              </a:rPr>
              <a:t>方案 </a:t>
            </a:r>
            <a:r>
              <a:rPr lang="en-US" altLang="zh-CN" sz="3200" dirty="0" smtClean="0">
                <a:solidFill>
                  <a:srgbClr val="FF0000"/>
                </a:solidFill>
                <a:ea typeface="Microsoft YaHei" charset="0"/>
                <a:cs typeface="Microsoft YaHei" charset="0"/>
              </a:rPr>
              <a:t>[ICNP’17</a:t>
            </a:r>
            <a:r>
              <a:rPr lang="zh-CN" altLang="en-US" sz="3200" dirty="0" smtClean="0">
                <a:solidFill>
                  <a:srgbClr val="FF0000"/>
                </a:solidFill>
                <a:ea typeface="Microsoft YaHei" charset="0"/>
                <a:cs typeface="Microsoft YaHei" charset="0"/>
              </a:rPr>
              <a:t> </a:t>
            </a:r>
            <a:r>
              <a:rPr lang="en-US" altLang="zh-CN" sz="3200" dirty="0" smtClean="0">
                <a:solidFill>
                  <a:srgbClr val="FF0000"/>
                </a:solidFill>
                <a:ea typeface="Microsoft YaHei" charset="0"/>
                <a:cs typeface="Microsoft YaHei" charset="0"/>
              </a:rPr>
              <a:t>Poster]</a:t>
            </a:r>
            <a:endParaRPr lang="zh-CN" altLang="en-US" sz="3200" dirty="0">
              <a:solidFill>
                <a:srgbClr val="FF0000"/>
              </a:solidFill>
              <a:ea typeface="Microsoft YaHei" charset="0"/>
              <a:cs typeface="Microsoft YaHei" charset="0"/>
            </a:endParaRPr>
          </a:p>
        </p:txBody>
      </p:sp>
    </p:spTree>
    <p:extLst>
      <p:ext uri="{BB962C8B-B14F-4D97-AF65-F5344CB8AC3E}">
        <p14:creationId xmlns:p14="http://schemas.microsoft.com/office/powerpoint/2010/main" val="1875638893"/>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2000" fill="hold"/>
                                        <p:tgtEl>
                                          <p:spTgt spid="3">
                                            <p:txEl>
                                              <p:pRg st="1" end="1"/>
                                            </p:txEl>
                                          </p:spTgt>
                                        </p:tgtEl>
                                        <p:attrNameLst>
                                          <p:attrName>style.color</p:attrName>
                                        </p:attrNameLst>
                                      </p:cBhvr>
                                      <p:to>
                                        <a:srgbClr val="FF2600"/>
                                      </p:to>
                                    </p:animClr>
                                  </p:childTnLst>
                                </p:cTn>
                              </p:par>
                            </p:childTnLst>
                          </p:cTn>
                        </p:par>
                      </p:childTnLst>
                    </p:cTn>
                  </p:par>
                  <p:par>
                    <p:cTn id="7" fill="hold">
                      <p:stCondLst>
                        <p:cond delay="indefinite"/>
                      </p:stCondLst>
                      <p:childTnLst>
                        <p:par>
                          <p:cTn id="8" fill="hold">
                            <p:stCondLst>
                              <p:cond delay="0"/>
                            </p:stCondLst>
                            <p:childTnLst>
                              <p:par>
                                <p:cTn id="9" presetID="3" presetClass="emph" presetSubtype="2" fill="hold" nodeType="clickEffect">
                                  <p:stCondLst>
                                    <p:cond delay="0"/>
                                  </p:stCondLst>
                                  <p:childTnLst>
                                    <p:animClr clrSpc="rgb" dir="cw">
                                      <p:cBhvr override="childStyle">
                                        <p:cTn id="10" dur="2000" fill="hold"/>
                                        <p:tgtEl>
                                          <p:spTgt spid="3">
                                            <p:txEl>
                                              <p:pRg st="3" end="3"/>
                                            </p:txEl>
                                          </p:spTgt>
                                        </p:tgtEl>
                                        <p:attrNameLst>
                                          <p:attrName>style.color</p:attrName>
                                        </p:attrNameLst>
                                      </p:cBhvr>
                                      <p:to>
                                        <a:srgbClr val="FF260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b="1" dirty="0" smtClean="0">
                <a:solidFill>
                  <a:schemeClr val="tx1"/>
                </a:solidFill>
                <a:ea typeface="Microsoft YaHei" charset="0"/>
                <a:cs typeface="Microsoft YaHei" charset="0"/>
              </a:rPr>
              <a:t>概述</a:t>
            </a:r>
            <a:endParaRPr kumimoji="1" lang="en-US" b="1" dirty="0">
              <a:solidFill>
                <a:schemeClr val="tx1"/>
              </a:solidFill>
              <a:ea typeface="Microsoft YaHei" charset="0"/>
              <a:cs typeface="Microsoft YaHei" charset="0"/>
            </a:endParaRPr>
          </a:p>
        </p:txBody>
      </p:sp>
      <p:grpSp>
        <p:nvGrpSpPr>
          <p:cNvPr id="6" name="Group 5"/>
          <p:cNvGrpSpPr/>
          <p:nvPr/>
        </p:nvGrpSpPr>
        <p:grpSpPr>
          <a:xfrm>
            <a:off x="2004894" y="4993808"/>
            <a:ext cx="1073330" cy="415838"/>
            <a:chOff x="457200" y="4457617"/>
            <a:chExt cx="1085821" cy="427364"/>
          </a:xfrm>
        </p:grpSpPr>
        <p:cxnSp>
          <p:nvCxnSpPr>
            <p:cNvPr id="277" name="Straight Connector 276"/>
            <p:cNvCxnSpPr/>
            <p:nvPr/>
          </p:nvCxnSpPr>
          <p:spPr>
            <a:xfrm flipV="1">
              <a:off x="457200" y="4457617"/>
              <a:ext cx="530025" cy="419183"/>
            </a:xfrm>
            <a:prstGeom prst="line">
              <a:avLst/>
            </a:prstGeom>
            <a:ln w="19050"/>
          </p:spPr>
          <p:style>
            <a:lnRef idx="2">
              <a:schemeClr val="accent1"/>
            </a:lnRef>
            <a:fillRef idx="0">
              <a:schemeClr val="accent1"/>
            </a:fillRef>
            <a:effectRef idx="1">
              <a:schemeClr val="accent1"/>
            </a:effectRef>
            <a:fontRef idx="minor">
              <a:schemeClr val="tx1"/>
            </a:fontRef>
          </p:style>
        </p:cxnSp>
        <p:cxnSp>
          <p:nvCxnSpPr>
            <p:cNvPr id="278" name="Straight Connector 277"/>
            <p:cNvCxnSpPr/>
            <p:nvPr/>
          </p:nvCxnSpPr>
          <p:spPr>
            <a:xfrm flipV="1">
              <a:off x="609600" y="4457617"/>
              <a:ext cx="377625" cy="419183"/>
            </a:xfrm>
            <a:prstGeom prst="line">
              <a:avLst/>
            </a:prstGeom>
            <a:ln w="19050"/>
          </p:spPr>
          <p:style>
            <a:lnRef idx="2">
              <a:schemeClr val="accent1"/>
            </a:lnRef>
            <a:fillRef idx="0">
              <a:schemeClr val="accent1"/>
            </a:fillRef>
            <a:effectRef idx="1">
              <a:schemeClr val="accent1"/>
            </a:effectRef>
            <a:fontRef idx="minor">
              <a:schemeClr val="tx1"/>
            </a:fontRef>
          </p:style>
        </p:cxnSp>
        <p:cxnSp>
          <p:nvCxnSpPr>
            <p:cNvPr id="279" name="Straight Connector 278"/>
            <p:cNvCxnSpPr/>
            <p:nvPr/>
          </p:nvCxnSpPr>
          <p:spPr>
            <a:xfrm flipV="1">
              <a:off x="762000" y="4457617"/>
              <a:ext cx="225225" cy="419183"/>
            </a:xfrm>
            <a:prstGeom prst="line">
              <a:avLst/>
            </a:prstGeom>
            <a:ln w="19050"/>
          </p:spPr>
          <p:style>
            <a:lnRef idx="2">
              <a:schemeClr val="accent1"/>
            </a:lnRef>
            <a:fillRef idx="0">
              <a:schemeClr val="accent1"/>
            </a:fillRef>
            <a:effectRef idx="1">
              <a:schemeClr val="accent1"/>
            </a:effectRef>
            <a:fontRef idx="minor">
              <a:schemeClr val="tx1"/>
            </a:fontRef>
          </p:style>
        </p:cxnSp>
        <p:cxnSp>
          <p:nvCxnSpPr>
            <p:cNvPr id="280" name="Straight Connector 279"/>
            <p:cNvCxnSpPr/>
            <p:nvPr/>
          </p:nvCxnSpPr>
          <p:spPr>
            <a:xfrm flipV="1">
              <a:off x="914400" y="4457617"/>
              <a:ext cx="72825" cy="419183"/>
            </a:xfrm>
            <a:prstGeom prst="line">
              <a:avLst/>
            </a:prstGeom>
            <a:ln w="19050"/>
          </p:spPr>
          <p:style>
            <a:lnRef idx="2">
              <a:schemeClr val="accent1"/>
            </a:lnRef>
            <a:fillRef idx="0">
              <a:schemeClr val="accent1"/>
            </a:fillRef>
            <a:effectRef idx="1">
              <a:schemeClr val="accent1"/>
            </a:effectRef>
            <a:fontRef idx="minor">
              <a:schemeClr val="tx1"/>
            </a:fontRef>
          </p:style>
        </p:cxnSp>
        <p:grpSp>
          <p:nvGrpSpPr>
            <p:cNvPr id="281" name="Group 280"/>
            <p:cNvGrpSpPr/>
            <p:nvPr/>
          </p:nvGrpSpPr>
          <p:grpSpPr>
            <a:xfrm flipH="1">
              <a:off x="1012996" y="4465798"/>
              <a:ext cx="530025" cy="419183"/>
              <a:chOff x="609600" y="4610017"/>
              <a:chExt cx="530025" cy="419183"/>
            </a:xfrm>
          </p:grpSpPr>
          <p:cxnSp>
            <p:nvCxnSpPr>
              <p:cNvPr id="282" name="Straight Connector 281"/>
              <p:cNvCxnSpPr/>
              <p:nvPr/>
            </p:nvCxnSpPr>
            <p:spPr>
              <a:xfrm flipV="1">
                <a:off x="609600" y="4610017"/>
                <a:ext cx="530025" cy="419183"/>
              </a:xfrm>
              <a:prstGeom prst="line">
                <a:avLst/>
              </a:prstGeom>
              <a:ln w="19050"/>
            </p:spPr>
            <p:style>
              <a:lnRef idx="2">
                <a:schemeClr val="accent1"/>
              </a:lnRef>
              <a:fillRef idx="0">
                <a:schemeClr val="accent1"/>
              </a:fillRef>
              <a:effectRef idx="1">
                <a:schemeClr val="accent1"/>
              </a:effectRef>
              <a:fontRef idx="minor">
                <a:schemeClr val="tx1"/>
              </a:fontRef>
            </p:style>
          </p:cxnSp>
          <p:cxnSp>
            <p:nvCxnSpPr>
              <p:cNvPr id="283" name="Straight Connector 282"/>
              <p:cNvCxnSpPr/>
              <p:nvPr/>
            </p:nvCxnSpPr>
            <p:spPr>
              <a:xfrm flipV="1">
                <a:off x="762000" y="4610017"/>
                <a:ext cx="377625" cy="419183"/>
              </a:xfrm>
              <a:prstGeom prst="line">
                <a:avLst/>
              </a:prstGeom>
              <a:ln w="19050"/>
            </p:spPr>
            <p:style>
              <a:lnRef idx="2">
                <a:schemeClr val="accent1"/>
              </a:lnRef>
              <a:fillRef idx="0">
                <a:schemeClr val="accent1"/>
              </a:fillRef>
              <a:effectRef idx="1">
                <a:schemeClr val="accent1"/>
              </a:effectRef>
              <a:fontRef idx="minor">
                <a:schemeClr val="tx1"/>
              </a:fontRef>
            </p:style>
          </p:cxnSp>
          <p:cxnSp>
            <p:nvCxnSpPr>
              <p:cNvPr id="284" name="Straight Connector 283"/>
              <p:cNvCxnSpPr/>
              <p:nvPr/>
            </p:nvCxnSpPr>
            <p:spPr>
              <a:xfrm flipV="1">
                <a:off x="914400" y="4610017"/>
                <a:ext cx="225225" cy="419183"/>
              </a:xfrm>
              <a:prstGeom prst="line">
                <a:avLst/>
              </a:prstGeom>
              <a:ln w="19050"/>
            </p:spPr>
            <p:style>
              <a:lnRef idx="2">
                <a:schemeClr val="accent1"/>
              </a:lnRef>
              <a:fillRef idx="0">
                <a:schemeClr val="accent1"/>
              </a:fillRef>
              <a:effectRef idx="1">
                <a:schemeClr val="accent1"/>
              </a:effectRef>
              <a:fontRef idx="minor">
                <a:schemeClr val="tx1"/>
              </a:fontRef>
            </p:style>
          </p:cxnSp>
          <p:cxnSp>
            <p:nvCxnSpPr>
              <p:cNvPr id="285" name="Straight Connector 284"/>
              <p:cNvCxnSpPr/>
              <p:nvPr/>
            </p:nvCxnSpPr>
            <p:spPr>
              <a:xfrm flipV="1">
                <a:off x="1066800" y="4610017"/>
                <a:ext cx="72825" cy="419183"/>
              </a:xfrm>
              <a:prstGeom prst="line">
                <a:avLst/>
              </a:prstGeom>
              <a:ln w="19050"/>
            </p:spPr>
            <p:style>
              <a:lnRef idx="2">
                <a:schemeClr val="accent1"/>
              </a:lnRef>
              <a:fillRef idx="0">
                <a:schemeClr val="accent1"/>
              </a:fillRef>
              <a:effectRef idx="1">
                <a:schemeClr val="accent1"/>
              </a:effectRef>
              <a:fontRef idx="minor">
                <a:schemeClr val="tx1"/>
              </a:fontRef>
            </p:style>
          </p:cxnSp>
        </p:grpSp>
      </p:grpSp>
      <p:cxnSp>
        <p:nvCxnSpPr>
          <p:cNvPr id="7" name="Straight Arrow Connector 6"/>
          <p:cNvCxnSpPr>
            <a:stCxn id="179" idx="0"/>
            <a:endCxn id="245" idx="3"/>
          </p:cNvCxnSpPr>
          <p:nvPr/>
        </p:nvCxnSpPr>
        <p:spPr>
          <a:xfrm flipV="1">
            <a:off x="2547625" y="3533157"/>
            <a:ext cx="719357" cy="1267467"/>
          </a:xfrm>
          <a:prstGeom prst="straightConnector1">
            <a:avLst/>
          </a:prstGeom>
          <a:ln w="19050">
            <a:tailEnd type="none"/>
          </a:ln>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a:stCxn id="179" idx="0"/>
            <a:endCxn id="273" idx="3"/>
          </p:cNvCxnSpPr>
          <p:nvPr/>
        </p:nvCxnSpPr>
        <p:spPr>
          <a:xfrm flipV="1">
            <a:off x="2547625" y="3536402"/>
            <a:ext cx="1572761" cy="1264220"/>
          </a:xfrm>
          <a:prstGeom prst="straightConnector1">
            <a:avLst/>
          </a:prstGeom>
          <a:ln w="19050">
            <a:tailEnd type="none"/>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a:stCxn id="179" idx="0"/>
            <a:endCxn id="269" idx="3"/>
          </p:cNvCxnSpPr>
          <p:nvPr/>
        </p:nvCxnSpPr>
        <p:spPr>
          <a:xfrm flipV="1">
            <a:off x="2547624" y="3547263"/>
            <a:ext cx="2439372" cy="1253361"/>
          </a:xfrm>
          <a:prstGeom prst="straightConnector1">
            <a:avLst/>
          </a:prstGeom>
          <a:ln w="19050">
            <a:tailEnd type="none"/>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a:stCxn id="158" idx="0"/>
            <a:endCxn id="245" idx="3"/>
          </p:cNvCxnSpPr>
          <p:nvPr/>
        </p:nvCxnSpPr>
        <p:spPr>
          <a:xfrm flipH="1" flipV="1">
            <a:off x="3266982" y="3533157"/>
            <a:ext cx="685685" cy="1267467"/>
          </a:xfrm>
          <a:prstGeom prst="straightConnector1">
            <a:avLst/>
          </a:prstGeom>
          <a:ln w="19050">
            <a:tailEnd type="none"/>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a:stCxn id="158" idx="0"/>
            <a:endCxn id="274" idx="2"/>
          </p:cNvCxnSpPr>
          <p:nvPr/>
        </p:nvCxnSpPr>
        <p:spPr>
          <a:xfrm flipV="1">
            <a:off x="3952668" y="3533217"/>
            <a:ext cx="171435" cy="1267407"/>
          </a:xfrm>
          <a:prstGeom prst="straightConnector1">
            <a:avLst/>
          </a:prstGeom>
          <a:ln w="19050">
            <a:tailEnd type="non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158" idx="0"/>
            <a:endCxn id="269" idx="3"/>
          </p:cNvCxnSpPr>
          <p:nvPr/>
        </p:nvCxnSpPr>
        <p:spPr>
          <a:xfrm flipV="1">
            <a:off x="3952668" y="3547263"/>
            <a:ext cx="1034329" cy="1253361"/>
          </a:xfrm>
          <a:prstGeom prst="straightConnector1">
            <a:avLst/>
          </a:prstGeom>
          <a:ln w="19050">
            <a:tailEnd type="none"/>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a:stCxn id="137" idx="0"/>
            <a:endCxn id="245" idx="3"/>
          </p:cNvCxnSpPr>
          <p:nvPr/>
        </p:nvCxnSpPr>
        <p:spPr>
          <a:xfrm flipH="1" flipV="1">
            <a:off x="3266981" y="3533157"/>
            <a:ext cx="2080344" cy="1274495"/>
          </a:xfrm>
          <a:prstGeom prst="straightConnector1">
            <a:avLst/>
          </a:prstGeom>
          <a:ln w="19050">
            <a:tailEnd type="none"/>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a:stCxn id="137" idx="0"/>
            <a:endCxn id="273" idx="3"/>
          </p:cNvCxnSpPr>
          <p:nvPr/>
        </p:nvCxnSpPr>
        <p:spPr>
          <a:xfrm flipH="1" flipV="1">
            <a:off x="4120385" y="3536403"/>
            <a:ext cx="1226940" cy="1271249"/>
          </a:xfrm>
          <a:prstGeom prst="straightConnector1">
            <a:avLst/>
          </a:prstGeom>
          <a:ln w="19050">
            <a:tailEnd type="none"/>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stCxn id="137" idx="0"/>
            <a:endCxn id="270" idx="2"/>
          </p:cNvCxnSpPr>
          <p:nvPr/>
        </p:nvCxnSpPr>
        <p:spPr>
          <a:xfrm flipH="1" flipV="1">
            <a:off x="4990713" y="3544076"/>
            <a:ext cx="356613" cy="1263575"/>
          </a:xfrm>
          <a:prstGeom prst="straightConnector1">
            <a:avLst/>
          </a:prstGeom>
          <a:ln w="19050">
            <a:tailEnd type="none"/>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a:stCxn id="116" idx="0"/>
            <a:endCxn id="265" idx="3"/>
          </p:cNvCxnSpPr>
          <p:nvPr/>
        </p:nvCxnSpPr>
        <p:spPr>
          <a:xfrm flipV="1">
            <a:off x="6841060" y="3533157"/>
            <a:ext cx="719357" cy="1267467"/>
          </a:xfrm>
          <a:prstGeom prst="straightConnector1">
            <a:avLst/>
          </a:prstGeom>
          <a:ln w="19050">
            <a:tailEnd type="none"/>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a:stCxn id="116" idx="0"/>
            <a:endCxn id="261" idx="3"/>
          </p:cNvCxnSpPr>
          <p:nvPr/>
        </p:nvCxnSpPr>
        <p:spPr>
          <a:xfrm flipV="1">
            <a:off x="6841060" y="3536402"/>
            <a:ext cx="1572761" cy="1264220"/>
          </a:xfrm>
          <a:prstGeom prst="straightConnector1">
            <a:avLst/>
          </a:prstGeom>
          <a:ln w="19050">
            <a:tailEnd type="none"/>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116" idx="0"/>
            <a:endCxn id="257" idx="3"/>
          </p:cNvCxnSpPr>
          <p:nvPr/>
        </p:nvCxnSpPr>
        <p:spPr>
          <a:xfrm flipV="1">
            <a:off x="6841059" y="3547263"/>
            <a:ext cx="2439372" cy="1253361"/>
          </a:xfrm>
          <a:prstGeom prst="straightConnector1">
            <a:avLst/>
          </a:prstGeom>
          <a:ln w="19050">
            <a:tailEnd type="none"/>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a:stCxn id="95" idx="0"/>
            <a:endCxn id="265" idx="3"/>
          </p:cNvCxnSpPr>
          <p:nvPr/>
        </p:nvCxnSpPr>
        <p:spPr>
          <a:xfrm flipH="1" flipV="1">
            <a:off x="7560417" y="3533157"/>
            <a:ext cx="685685" cy="1267467"/>
          </a:xfrm>
          <a:prstGeom prst="straightConnector1">
            <a:avLst/>
          </a:prstGeom>
          <a:ln w="19050">
            <a:tailEnd type="none"/>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a:stCxn id="95" idx="0"/>
            <a:endCxn id="262" idx="2"/>
          </p:cNvCxnSpPr>
          <p:nvPr/>
        </p:nvCxnSpPr>
        <p:spPr>
          <a:xfrm flipV="1">
            <a:off x="8246103" y="3533217"/>
            <a:ext cx="171435" cy="1267407"/>
          </a:xfrm>
          <a:prstGeom prst="straightConnector1">
            <a:avLst/>
          </a:prstGeom>
          <a:ln w="19050">
            <a:tailEnd type="none"/>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95" idx="0"/>
            <a:endCxn id="257" idx="3"/>
          </p:cNvCxnSpPr>
          <p:nvPr/>
        </p:nvCxnSpPr>
        <p:spPr>
          <a:xfrm flipV="1">
            <a:off x="8246103" y="3547263"/>
            <a:ext cx="1034329" cy="1253361"/>
          </a:xfrm>
          <a:prstGeom prst="straightConnector1">
            <a:avLst/>
          </a:prstGeom>
          <a:ln w="19050">
            <a:tailEnd type="none"/>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a:stCxn id="74" idx="0"/>
            <a:endCxn id="265" idx="3"/>
          </p:cNvCxnSpPr>
          <p:nvPr/>
        </p:nvCxnSpPr>
        <p:spPr>
          <a:xfrm flipH="1" flipV="1">
            <a:off x="7560416" y="3533157"/>
            <a:ext cx="2080344" cy="1274495"/>
          </a:xfrm>
          <a:prstGeom prst="straightConnector1">
            <a:avLst/>
          </a:prstGeom>
          <a:ln w="19050">
            <a:tailEnd type="none"/>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a:stCxn id="74" idx="0"/>
            <a:endCxn id="262" idx="2"/>
          </p:cNvCxnSpPr>
          <p:nvPr/>
        </p:nvCxnSpPr>
        <p:spPr>
          <a:xfrm flipH="1" flipV="1">
            <a:off x="8417536" y="3533216"/>
            <a:ext cx="1223224" cy="1274436"/>
          </a:xfrm>
          <a:prstGeom prst="straightConnector1">
            <a:avLst/>
          </a:prstGeom>
          <a:ln w="19050">
            <a:tailEnd type="none"/>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a:stCxn id="74" idx="0"/>
            <a:endCxn id="257" idx="3"/>
          </p:cNvCxnSpPr>
          <p:nvPr/>
        </p:nvCxnSpPr>
        <p:spPr>
          <a:xfrm flipH="1" flipV="1">
            <a:off x="9280431" y="3547263"/>
            <a:ext cx="360330" cy="1260389"/>
          </a:xfrm>
          <a:prstGeom prst="straightConnector1">
            <a:avLst/>
          </a:prstGeom>
          <a:ln w="19050">
            <a:tailEnd type="none"/>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a:stCxn id="116" idx="0"/>
            <a:endCxn id="249" idx="3"/>
          </p:cNvCxnSpPr>
          <p:nvPr/>
        </p:nvCxnSpPr>
        <p:spPr>
          <a:xfrm flipH="1" flipV="1">
            <a:off x="6717337" y="3556027"/>
            <a:ext cx="123723" cy="1244597"/>
          </a:xfrm>
          <a:prstGeom prst="straightConnector1">
            <a:avLst/>
          </a:prstGeom>
          <a:ln w="19050">
            <a:tailEnd type="none"/>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a:stCxn id="116" idx="0"/>
            <a:endCxn id="253" idx="3"/>
          </p:cNvCxnSpPr>
          <p:nvPr/>
        </p:nvCxnSpPr>
        <p:spPr>
          <a:xfrm flipH="1" flipV="1">
            <a:off x="5901202" y="3556027"/>
            <a:ext cx="939856" cy="1244597"/>
          </a:xfrm>
          <a:prstGeom prst="straightConnector1">
            <a:avLst/>
          </a:prstGeom>
          <a:ln w="19050">
            <a:tailEnd type="none"/>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a:stCxn id="74" idx="0"/>
            <a:endCxn id="249" idx="3"/>
          </p:cNvCxnSpPr>
          <p:nvPr/>
        </p:nvCxnSpPr>
        <p:spPr>
          <a:xfrm flipH="1" flipV="1">
            <a:off x="6717336" y="3556027"/>
            <a:ext cx="2923424" cy="1251625"/>
          </a:xfrm>
          <a:prstGeom prst="straightConnector1">
            <a:avLst/>
          </a:prstGeom>
          <a:ln w="19050">
            <a:tailEnd type="none"/>
          </a:ln>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a:stCxn id="74" idx="0"/>
            <a:endCxn id="253" idx="3"/>
          </p:cNvCxnSpPr>
          <p:nvPr/>
        </p:nvCxnSpPr>
        <p:spPr>
          <a:xfrm flipH="1" flipV="1">
            <a:off x="5901202" y="3556027"/>
            <a:ext cx="3739558" cy="1251625"/>
          </a:xfrm>
          <a:prstGeom prst="straightConnector1">
            <a:avLst/>
          </a:prstGeom>
          <a:ln w="19050">
            <a:tailEnd type="none"/>
          </a:ln>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a:stCxn id="74" idx="0"/>
            <a:endCxn id="269" idx="3"/>
          </p:cNvCxnSpPr>
          <p:nvPr/>
        </p:nvCxnSpPr>
        <p:spPr>
          <a:xfrm flipH="1" flipV="1">
            <a:off x="4986997" y="3547263"/>
            <a:ext cx="4653765" cy="1260389"/>
          </a:xfrm>
          <a:prstGeom prst="straightConnector1">
            <a:avLst/>
          </a:prstGeom>
          <a:ln w="19050">
            <a:tailEnd type="none"/>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a:stCxn id="74" idx="0"/>
            <a:endCxn id="274" idx="2"/>
          </p:cNvCxnSpPr>
          <p:nvPr/>
        </p:nvCxnSpPr>
        <p:spPr>
          <a:xfrm flipH="1" flipV="1">
            <a:off x="4124103" y="3533216"/>
            <a:ext cx="5516659" cy="1274436"/>
          </a:xfrm>
          <a:prstGeom prst="straightConnector1">
            <a:avLst/>
          </a:prstGeom>
          <a:ln w="19050">
            <a:tailEnd type="none"/>
          </a:ln>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a:stCxn id="74" idx="0"/>
            <a:endCxn id="246" idx="2"/>
          </p:cNvCxnSpPr>
          <p:nvPr/>
        </p:nvCxnSpPr>
        <p:spPr>
          <a:xfrm flipH="1" flipV="1">
            <a:off x="3270698" y="3529970"/>
            <a:ext cx="6370062" cy="1277681"/>
          </a:xfrm>
          <a:prstGeom prst="straightConnector1">
            <a:avLst/>
          </a:prstGeom>
          <a:ln w="19050">
            <a:tailEnd type="none"/>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a:stCxn id="95" idx="0"/>
            <a:endCxn id="249" idx="3"/>
          </p:cNvCxnSpPr>
          <p:nvPr/>
        </p:nvCxnSpPr>
        <p:spPr>
          <a:xfrm flipH="1" flipV="1">
            <a:off x="6717336" y="3556027"/>
            <a:ext cx="1528766" cy="1244597"/>
          </a:xfrm>
          <a:prstGeom prst="straightConnector1">
            <a:avLst/>
          </a:prstGeom>
          <a:ln w="19050">
            <a:tailEnd type="none"/>
          </a:ln>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a:stCxn id="95" idx="0"/>
            <a:endCxn id="253" idx="3"/>
          </p:cNvCxnSpPr>
          <p:nvPr/>
        </p:nvCxnSpPr>
        <p:spPr>
          <a:xfrm flipH="1" flipV="1">
            <a:off x="5901203" y="3556027"/>
            <a:ext cx="2344899" cy="1244597"/>
          </a:xfrm>
          <a:prstGeom prst="straightConnector1">
            <a:avLst/>
          </a:prstGeom>
          <a:ln w="19050">
            <a:tailEnd type="none"/>
          </a:ln>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a:stCxn id="95" idx="0"/>
            <a:endCxn id="269" idx="3"/>
          </p:cNvCxnSpPr>
          <p:nvPr/>
        </p:nvCxnSpPr>
        <p:spPr>
          <a:xfrm flipH="1" flipV="1">
            <a:off x="4986996" y="3547263"/>
            <a:ext cx="3259106" cy="1253361"/>
          </a:xfrm>
          <a:prstGeom prst="straightConnector1">
            <a:avLst/>
          </a:prstGeom>
          <a:ln w="19050">
            <a:tailEnd type="none"/>
          </a:ln>
        </p:spPr>
        <p:style>
          <a:lnRef idx="2">
            <a:schemeClr val="accent1"/>
          </a:lnRef>
          <a:fillRef idx="0">
            <a:schemeClr val="accent1"/>
          </a:fillRef>
          <a:effectRef idx="1">
            <a:schemeClr val="accent1"/>
          </a:effectRef>
          <a:fontRef idx="minor">
            <a:schemeClr val="tx1"/>
          </a:fontRef>
        </p:style>
      </p:cxnSp>
      <p:cxnSp>
        <p:nvCxnSpPr>
          <p:cNvPr id="35" name="Straight Arrow Connector 34"/>
          <p:cNvCxnSpPr>
            <a:stCxn id="95" idx="0"/>
            <a:endCxn id="273" idx="3"/>
          </p:cNvCxnSpPr>
          <p:nvPr/>
        </p:nvCxnSpPr>
        <p:spPr>
          <a:xfrm flipH="1" flipV="1">
            <a:off x="4120386" y="3536402"/>
            <a:ext cx="4125717" cy="1264220"/>
          </a:xfrm>
          <a:prstGeom prst="straightConnector1">
            <a:avLst/>
          </a:prstGeom>
          <a:ln w="19050">
            <a:tailEnd type="none"/>
          </a:ln>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a:stCxn id="95" idx="0"/>
            <a:endCxn id="245" idx="3"/>
          </p:cNvCxnSpPr>
          <p:nvPr/>
        </p:nvCxnSpPr>
        <p:spPr>
          <a:xfrm flipH="1" flipV="1">
            <a:off x="3266981" y="3533157"/>
            <a:ext cx="4979120" cy="1267467"/>
          </a:xfrm>
          <a:prstGeom prst="straightConnector1">
            <a:avLst/>
          </a:prstGeom>
          <a:ln w="19050">
            <a:tailEnd type="none"/>
          </a:ln>
        </p:spPr>
        <p:style>
          <a:lnRef idx="2">
            <a:schemeClr val="accent1"/>
          </a:lnRef>
          <a:fillRef idx="0">
            <a:schemeClr val="accent1"/>
          </a:fillRef>
          <a:effectRef idx="1">
            <a:schemeClr val="accent1"/>
          </a:effectRef>
          <a:fontRef idx="minor">
            <a:schemeClr val="tx1"/>
          </a:fontRef>
        </p:style>
      </p:cxnSp>
      <p:cxnSp>
        <p:nvCxnSpPr>
          <p:cNvPr id="37" name="Straight Arrow Connector 36"/>
          <p:cNvCxnSpPr>
            <a:stCxn id="116" idx="0"/>
            <a:endCxn id="270" idx="2"/>
          </p:cNvCxnSpPr>
          <p:nvPr/>
        </p:nvCxnSpPr>
        <p:spPr>
          <a:xfrm flipH="1" flipV="1">
            <a:off x="4990712" y="3544075"/>
            <a:ext cx="1850346" cy="1256548"/>
          </a:xfrm>
          <a:prstGeom prst="straightConnector1">
            <a:avLst/>
          </a:prstGeom>
          <a:ln w="19050">
            <a:tailEnd type="none"/>
          </a:ln>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a:stCxn id="116" idx="0"/>
            <a:endCxn id="273" idx="3"/>
          </p:cNvCxnSpPr>
          <p:nvPr/>
        </p:nvCxnSpPr>
        <p:spPr>
          <a:xfrm flipH="1" flipV="1">
            <a:off x="4120385" y="3536402"/>
            <a:ext cx="2720674" cy="1264220"/>
          </a:xfrm>
          <a:prstGeom prst="straightConnector1">
            <a:avLst/>
          </a:prstGeom>
          <a:ln w="19050">
            <a:tailEnd type="none"/>
          </a:ln>
        </p:spPr>
        <p:style>
          <a:lnRef idx="2">
            <a:schemeClr val="accent1"/>
          </a:lnRef>
          <a:fillRef idx="0">
            <a:schemeClr val="accent1"/>
          </a:fillRef>
          <a:effectRef idx="1">
            <a:schemeClr val="accent1"/>
          </a:effectRef>
          <a:fontRef idx="minor">
            <a:schemeClr val="tx1"/>
          </a:fontRef>
        </p:style>
      </p:cxnSp>
      <p:cxnSp>
        <p:nvCxnSpPr>
          <p:cNvPr id="39" name="Straight Arrow Connector 38"/>
          <p:cNvCxnSpPr>
            <a:stCxn id="116" idx="0"/>
            <a:endCxn id="245" idx="3"/>
          </p:cNvCxnSpPr>
          <p:nvPr/>
        </p:nvCxnSpPr>
        <p:spPr>
          <a:xfrm flipH="1" flipV="1">
            <a:off x="3266982" y="3533157"/>
            <a:ext cx="3574077" cy="1267467"/>
          </a:xfrm>
          <a:prstGeom prst="straightConnector1">
            <a:avLst/>
          </a:prstGeom>
          <a:ln w="19050">
            <a:tailEnd type="none"/>
          </a:ln>
        </p:spPr>
        <p:style>
          <a:lnRef idx="2">
            <a:schemeClr val="accent1"/>
          </a:lnRef>
          <a:fillRef idx="0">
            <a:schemeClr val="accent1"/>
          </a:fillRef>
          <a:effectRef idx="1">
            <a:schemeClr val="accent1"/>
          </a:effectRef>
          <a:fontRef idx="minor">
            <a:schemeClr val="tx1"/>
          </a:fontRef>
        </p:style>
      </p:cxnSp>
      <p:cxnSp>
        <p:nvCxnSpPr>
          <p:cNvPr id="40" name="Straight Arrow Connector 39"/>
          <p:cNvCxnSpPr>
            <a:stCxn id="137" idx="0"/>
            <a:endCxn id="257" idx="3"/>
          </p:cNvCxnSpPr>
          <p:nvPr/>
        </p:nvCxnSpPr>
        <p:spPr>
          <a:xfrm flipV="1">
            <a:off x="5347326" y="3547263"/>
            <a:ext cx="3933105" cy="1260389"/>
          </a:xfrm>
          <a:prstGeom prst="straightConnector1">
            <a:avLst/>
          </a:prstGeom>
          <a:ln w="19050">
            <a:tailEnd type="none"/>
          </a:ln>
        </p:spPr>
        <p:style>
          <a:lnRef idx="2">
            <a:schemeClr val="accent1"/>
          </a:lnRef>
          <a:fillRef idx="0">
            <a:schemeClr val="accent1"/>
          </a:fillRef>
          <a:effectRef idx="1">
            <a:schemeClr val="accent1"/>
          </a:effectRef>
          <a:fontRef idx="minor">
            <a:schemeClr val="tx1"/>
          </a:fontRef>
        </p:style>
      </p:cxnSp>
      <p:cxnSp>
        <p:nvCxnSpPr>
          <p:cNvPr id="41" name="Straight Arrow Connector 40"/>
          <p:cNvCxnSpPr>
            <a:stCxn id="137" idx="0"/>
            <a:endCxn id="261" idx="3"/>
          </p:cNvCxnSpPr>
          <p:nvPr/>
        </p:nvCxnSpPr>
        <p:spPr>
          <a:xfrm flipV="1">
            <a:off x="5347325" y="3536403"/>
            <a:ext cx="3066494" cy="1271249"/>
          </a:xfrm>
          <a:prstGeom prst="straightConnector1">
            <a:avLst/>
          </a:prstGeom>
          <a:ln w="19050">
            <a:tailEnd type="none"/>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a:stCxn id="137" idx="0"/>
            <a:endCxn id="266" idx="2"/>
          </p:cNvCxnSpPr>
          <p:nvPr/>
        </p:nvCxnSpPr>
        <p:spPr>
          <a:xfrm flipV="1">
            <a:off x="5347325" y="3529970"/>
            <a:ext cx="2216808" cy="1277681"/>
          </a:xfrm>
          <a:prstGeom prst="straightConnector1">
            <a:avLst/>
          </a:prstGeom>
          <a:ln w="19050">
            <a:tailEnd type="none"/>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a:stCxn id="137" idx="0"/>
            <a:endCxn id="249" idx="3"/>
          </p:cNvCxnSpPr>
          <p:nvPr/>
        </p:nvCxnSpPr>
        <p:spPr>
          <a:xfrm flipV="1">
            <a:off x="5347325" y="3556027"/>
            <a:ext cx="1370010" cy="1251625"/>
          </a:xfrm>
          <a:prstGeom prst="straightConnector1">
            <a:avLst/>
          </a:prstGeom>
          <a:ln w="19050">
            <a:tailEnd type="none"/>
          </a:ln>
        </p:spPr>
        <p:style>
          <a:lnRef idx="2">
            <a:schemeClr val="accent1"/>
          </a:lnRef>
          <a:fillRef idx="0">
            <a:schemeClr val="accent1"/>
          </a:fillRef>
          <a:effectRef idx="1">
            <a:schemeClr val="accent1"/>
          </a:effectRef>
          <a:fontRef idx="minor">
            <a:schemeClr val="tx1"/>
          </a:fontRef>
        </p:style>
      </p:cxnSp>
      <p:cxnSp>
        <p:nvCxnSpPr>
          <p:cNvPr id="44" name="Straight Arrow Connector 43"/>
          <p:cNvCxnSpPr>
            <a:stCxn id="137" idx="0"/>
            <a:endCxn id="253" idx="3"/>
          </p:cNvCxnSpPr>
          <p:nvPr/>
        </p:nvCxnSpPr>
        <p:spPr>
          <a:xfrm flipV="1">
            <a:off x="5347326" y="3556027"/>
            <a:ext cx="553877" cy="1251625"/>
          </a:xfrm>
          <a:prstGeom prst="straightConnector1">
            <a:avLst/>
          </a:prstGeom>
          <a:ln w="19050">
            <a:tailEnd type="none"/>
          </a:ln>
        </p:spPr>
        <p:style>
          <a:lnRef idx="2">
            <a:schemeClr val="accent1"/>
          </a:lnRef>
          <a:fillRef idx="0">
            <a:schemeClr val="accent1"/>
          </a:fillRef>
          <a:effectRef idx="1">
            <a:schemeClr val="accent1"/>
          </a:effectRef>
          <a:fontRef idx="minor">
            <a:schemeClr val="tx1"/>
          </a:fontRef>
        </p:style>
      </p:cxnSp>
      <p:cxnSp>
        <p:nvCxnSpPr>
          <p:cNvPr id="45" name="Straight Arrow Connector 44"/>
          <p:cNvCxnSpPr>
            <a:stCxn id="179" idx="0"/>
            <a:endCxn id="253" idx="3"/>
          </p:cNvCxnSpPr>
          <p:nvPr/>
        </p:nvCxnSpPr>
        <p:spPr>
          <a:xfrm flipV="1">
            <a:off x="2547625" y="3556027"/>
            <a:ext cx="3353579" cy="1244597"/>
          </a:xfrm>
          <a:prstGeom prst="straightConnector1">
            <a:avLst/>
          </a:prstGeom>
          <a:ln w="19050">
            <a:tailEnd type="none"/>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stCxn id="179" idx="0"/>
            <a:endCxn id="249" idx="3"/>
          </p:cNvCxnSpPr>
          <p:nvPr/>
        </p:nvCxnSpPr>
        <p:spPr>
          <a:xfrm flipV="1">
            <a:off x="2547624" y="3556027"/>
            <a:ext cx="4169712" cy="1244597"/>
          </a:xfrm>
          <a:prstGeom prst="straightConnector1">
            <a:avLst/>
          </a:prstGeom>
          <a:ln w="19050">
            <a:tailEnd type="none"/>
          </a:ln>
        </p:spPr>
        <p:style>
          <a:lnRef idx="2">
            <a:schemeClr val="accent1"/>
          </a:lnRef>
          <a:fillRef idx="0">
            <a:schemeClr val="accent1"/>
          </a:fillRef>
          <a:effectRef idx="1">
            <a:schemeClr val="accent1"/>
          </a:effectRef>
          <a:fontRef idx="minor">
            <a:schemeClr val="tx1"/>
          </a:fontRef>
        </p:style>
      </p:cxnSp>
      <p:cxnSp>
        <p:nvCxnSpPr>
          <p:cNvPr id="47" name="Straight Arrow Connector 46"/>
          <p:cNvCxnSpPr>
            <a:stCxn id="179" idx="0"/>
            <a:endCxn id="265" idx="3"/>
          </p:cNvCxnSpPr>
          <p:nvPr/>
        </p:nvCxnSpPr>
        <p:spPr>
          <a:xfrm flipV="1">
            <a:off x="2547624" y="3533157"/>
            <a:ext cx="5012792" cy="1267467"/>
          </a:xfrm>
          <a:prstGeom prst="straightConnector1">
            <a:avLst/>
          </a:prstGeom>
          <a:ln w="19050">
            <a:tailEnd type="none"/>
          </a:ln>
        </p:spPr>
        <p:style>
          <a:lnRef idx="2">
            <a:schemeClr val="accent1"/>
          </a:lnRef>
          <a:fillRef idx="0">
            <a:schemeClr val="accent1"/>
          </a:fillRef>
          <a:effectRef idx="1">
            <a:schemeClr val="accent1"/>
          </a:effectRef>
          <a:fontRef idx="minor">
            <a:schemeClr val="tx1"/>
          </a:fontRef>
        </p:style>
      </p:cxnSp>
      <p:cxnSp>
        <p:nvCxnSpPr>
          <p:cNvPr id="48" name="Straight Arrow Connector 47"/>
          <p:cNvCxnSpPr>
            <a:stCxn id="179" idx="0"/>
            <a:endCxn id="261" idx="3"/>
          </p:cNvCxnSpPr>
          <p:nvPr/>
        </p:nvCxnSpPr>
        <p:spPr>
          <a:xfrm flipV="1">
            <a:off x="2547624" y="3536402"/>
            <a:ext cx="5866196" cy="1264220"/>
          </a:xfrm>
          <a:prstGeom prst="straightConnector1">
            <a:avLst/>
          </a:prstGeom>
          <a:ln w="19050">
            <a:tailEnd type="none"/>
          </a:ln>
        </p:spPr>
        <p:style>
          <a:lnRef idx="2">
            <a:schemeClr val="accent1"/>
          </a:lnRef>
          <a:fillRef idx="0">
            <a:schemeClr val="accent1"/>
          </a:fillRef>
          <a:effectRef idx="1">
            <a:schemeClr val="accent1"/>
          </a:effectRef>
          <a:fontRef idx="minor">
            <a:schemeClr val="tx1"/>
          </a:fontRef>
        </p:style>
      </p:cxnSp>
      <p:cxnSp>
        <p:nvCxnSpPr>
          <p:cNvPr id="49" name="Straight Arrow Connector 48"/>
          <p:cNvCxnSpPr>
            <a:stCxn id="179" idx="0"/>
            <a:endCxn id="257" idx="3"/>
          </p:cNvCxnSpPr>
          <p:nvPr/>
        </p:nvCxnSpPr>
        <p:spPr>
          <a:xfrm flipV="1">
            <a:off x="2547625" y="3547263"/>
            <a:ext cx="6732807" cy="1253361"/>
          </a:xfrm>
          <a:prstGeom prst="straightConnector1">
            <a:avLst/>
          </a:prstGeom>
          <a:ln w="19050">
            <a:tailEnd type="none"/>
          </a:ln>
        </p:spPr>
        <p:style>
          <a:lnRef idx="2">
            <a:schemeClr val="accent1"/>
          </a:lnRef>
          <a:fillRef idx="0">
            <a:schemeClr val="accent1"/>
          </a:fillRef>
          <a:effectRef idx="1">
            <a:schemeClr val="accent1"/>
          </a:effectRef>
          <a:fontRef idx="minor">
            <a:schemeClr val="tx1"/>
          </a:fontRef>
        </p:style>
      </p:cxnSp>
      <p:cxnSp>
        <p:nvCxnSpPr>
          <p:cNvPr id="50" name="Straight Arrow Connector 49"/>
          <p:cNvCxnSpPr>
            <a:stCxn id="158" idx="0"/>
            <a:endCxn id="253" idx="3"/>
          </p:cNvCxnSpPr>
          <p:nvPr/>
        </p:nvCxnSpPr>
        <p:spPr>
          <a:xfrm flipV="1">
            <a:off x="3952667" y="3556027"/>
            <a:ext cx="1948536" cy="1244597"/>
          </a:xfrm>
          <a:prstGeom prst="straightConnector1">
            <a:avLst/>
          </a:prstGeom>
          <a:ln w="19050">
            <a:tailEnd type="none"/>
          </a:ln>
        </p:spPr>
        <p:style>
          <a:lnRef idx="2">
            <a:schemeClr val="accent1"/>
          </a:lnRef>
          <a:fillRef idx="0">
            <a:schemeClr val="accent1"/>
          </a:fillRef>
          <a:effectRef idx="1">
            <a:schemeClr val="accent1"/>
          </a:effectRef>
          <a:fontRef idx="minor">
            <a:schemeClr val="tx1"/>
          </a:fontRef>
        </p:style>
      </p:cxnSp>
      <p:cxnSp>
        <p:nvCxnSpPr>
          <p:cNvPr id="51" name="Straight Arrow Connector 50"/>
          <p:cNvCxnSpPr>
            <a:stCxn id="158" idx="0"/>
            <a:endCxn id="250" idx="2"/>
          </p:cNvCxnSpPr>
          <p:nvPr/>
        </p:nvCxnSpPr>
        <p:spPr>
          <a:xfrm flipV="1">
            <a:off x="3952667" y="3552839"/>
            <a:ext cx="2768386" cy="1247784"/>
          </a:xfrm>
          <a:prstGeom prst="straightConnector1">
            <a:avLst/>
          </a:prstGeom>
          <a:ln w="19050">
            <a:tailEnd type="none"/>
          </a:ln>
        </p:spPr>
        <p:style>
          <a:lnRef idx="2">
            <a:schemeClr val="accent1"/>
          </a:lnRef>
          <a:fillRef idx="0">
            <a:schemeClr val="accent1"/>
          </a:fillRef>
          <a:effectRef idx="1">
            <a:schemeClr val="accent1"/>
          </a:effectRef>
          <a:fontRef idx="minor">
            <a:schemeClr val="tx1"/>
          </a:fontRef>
        </p:style>
      </p:cxnSp>
      <p:cxnSp>
        <p:nvCxnSpPr>
          <p:cNvPr id="52" name="Straight Arrow Connector 51"/>
          <p:cNvCxnSpPr>
            <a:stCxn id="158" idx="0"/>
            <a:endCxn id="265" idx="3"/>
          </p:cNvCxnSpPr>
          <p:nvPr/>
        </p:nvCxnSpPr>
        <p:spPr>
          <a:xfrm flipV="1">
            <a:off x="3952667" y="3533157"/>
            <a:ext cx="3607750" cy="1267467"/>
          </a:xfrm>
          <a:prstGeom prst="straightConnector1">
            <a:avLst/>
          </a:prstGeom>
          <a:ln w="19050">
            <a:tailEnd type="none"/>
          </a:ln>
        </p:spPr>
        <p:style>
          <a:lnRef idx="2">
            <a:schemeClr val="accent1"/>
          </a:lnRef>
          <a:fillRef idx="0">
            <a:schemeClr val="accent1"/>
          </a:fillRef>
          <a:effectRef idx="1">
            <a:schemeClr val="accent1"/>
          </a:effectRef>
          <a:fontRef idx="minor">
            <a:schemeClr val="tx1"/>
          </a:fontRef>
        </p:style>
      </p:cxnSp>
      <p:cxnSp>
        <p:nvCxnSpPr>
          <p:cNvPr id="53" name="Straight Arrow Connector 52"/>
          <p:cNvCxnSpPr>
            <a:stCxn id="158" idx="0"/>
            <a:endCxn id="261" idx="3"/>
          </p:cNvCxnSpPr>
          <p:nvPr/>
        </p:nvCxnSpPr>
        <p:spPr>
          <a:xfrm flipV="1">
            <a:off x="3952668" y="3536402"/>
            <a:ext cx="4461153" cy="1264220"/>
          </a:xfrm>
          <a:prstGeom prst="straightConnector1">
            <a:avLst/>
          </a:prstGeom>
          <a:ln w="19050">
            <a:tailEnd type="none"/>
          </a:ln>
        </p:spPr>
        <p:style>
          <a:lnRef idx="2">
            <a:schemeClr val="accent1"/>
          </a:lnRef>
          <a:fillRef idx="0">
            <a:schemeClr val="accent1"/>
          </a:fillRef>
          <a:effectRef idx="1">
            <a:schemeClr val="accent1"/>
          </a:effectRef>
          <a:fontRef idx="minor">
            <a:schemeClr val="tx1"/>
          </a:fontRef>
        </p:style>
      </p:cxnSp>
      <p:cxnSp>
        <p:nvCxnSpPr>
          <p:cNvPr id="54" name="Straight Arrow Connector 53"/>
          <p:cNvCxnSpPr>
            <a:stCxn id="158" idx="0"/>
            <a:endCxn id="257" idx="3"/>
          </p:cNvCxnSpPr>
          <p:nvPr/>
        </p:nvCxnSpPr>
        <p:spPr>
          <a:xfrm flipV="1">
            <a:off x="3952667" y="3547263"/>
            <a:ext cx="5327764" cy="1253361"/>
          </a:xfrm>
          <a:prstGeom prst="straightConnector1">
            <a:avLst/>
          </a:prstGeom>
          <a:ln w="19050">
            <a:tailEnd type="none"/>
          </a:ln>
        </p:spPr>
        <p:style>
          <a:lnRef idx="2">
            <a:schemeClr val="accent1"/>
          </a:lnRef>
          <a:fillRef idx="0">
            <a:schemeClr val="accent1"/>
          </a:fillRef>
          <a:effectRef idx="1">
            <a:schemeClr val="accent1"/>
          </a:effectRef>
          <a:fontRef idx="minor">
            <a:schemeClr val="tx1"/>
          </a:fontRef>
        </p:style>
      </p:cxnSp>
      <p:grpSp>
        <p:nvGrpSpPr>
          <p:cNvPr id="55" name="Group 54"/>
          <p:cNvGrpSpPr/>
          <p:nvPr/>
        </p:nvGrpSpPr>
        <p:grpSpPr>
          <a:xfrm>
            <a:off x="3783079" y="2975046"/>
            <a:ext cx="539688" cy="561356"/>
            <a:chOff x="1027560" y="1988818"/>
            <a:chExt cx="545969" cy="678181"/>
          </a:xfrm>
        </p:grpSpPr>
        <p:sp>
          <p:nvSpPr>
            <p:cNvPr id="273" name="Cube 272"/>
            <p:cNvSpPr/>
            <p:nvPr/>
          </p:nvSpPr>
          <p:spPr>
            <a:xfrm flipH="1">
              <a:off x="1027560" y="1988818"/>
              <a:ext cx="545969" cy="678181"/>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4"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1171574" y="2133601"/>
              <a:ext cx="401955" cy="52954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75" name="Rectangle 83"/>
            <p:cNvSpPr/>
            <p:nvPr/>
          </p:nvSpPr>
          <p:spPr>
            <a:xfrm>
              <a:off x="1028484" y="2005964"/>
              <a:ext cx="125948" cy="653415"/>
            </a:xfrm>
            <a:custGeom>
              <a:avLst/>
              <a:gdLst>
                <a:gd name="connsiteX0" fmla="*/ 0 w 230723"/>
                <a:gd name="connsiteY0" fmla="*/ 0 h 609600"/>
                <a:gd name="connsiteX1" fmla="*/ 230723 w 230723"/>
                <a:gd name="connsiteY1" fmla="*/ 0 h 609600"/>
                <a:gd name="connsiteX2" fmla="*/ 230723 w 230723"/>
                <a:gd name="connsiteY2" fmla="*/ 609600 h 609600"/>
                <a:gd name="connsiteX3" fmla="*/ 0 w 230723"/>
                <a:gd name="connsiteY3" fmla="*/ 609600 h 609600"/>
                <a:gd name="connsiteX4" fmla="*/ 0 w 230723"/>
                <a:gd name="connsiteY4" fmla="*/ 0 h 609600"/>
                <a:gd name="connsiteX0" fmla="*/ 123825 w 230723"/>
                <a:gd name="connsiteY0" fmla="*/ 0 h 645795"/>
                <a:gd name="connsiteX1" fmla="*/ 230723 w 230723"/>
                <a:gd name="connsiteY1" fmla="*/ 36195 h 645795"/>
                <a:gd name="connsiteX2" fmla="*/ 230723 w 230723"/>
                <a:gd name="connsiteY2" fmla="*/ 645795 h 645795"/>
                <a:gd name="connsiteX3" fmla="*/ 0 w 230723"/>
                <a:gd name="connsiteY3" fmla="*/ 645795 h 645795"/>
                <a:gd name="connsiteX4" fmla="*/ 123825 w 230723"/>
                <a:gd name="connsiteY4" fmla="*/ 0 h 645795"/>
                <a:gd name="connsiteX0" fmla="*/ 123825 w 234533"/>
                <a:gd name="connsiteY0" fmla="*/ 0 h 645795"/>
                <a:gd name="connsiteX1" fmla="*/ 234533 w 234533"/>
                <a:gd name="connsiteY1" fmla="*/ 116205 h 645795"/>
                <a:gd name="connsiteX2" fmla="*/ 230723 w 234533"/>
                <a:gd name="connsiteY2" fmla="*/ 645795 h 645795"/>
                <a:gd name="connsiteX3" fmla="*/ 0 w 234533"/>
                <a:gd name="connsiteY3" fmla="*/ 645795 h 645795"/>
                <a:gd name="connsiteX4" fmla="*/ 123825 w 234533"/>
                <a:gd name="connsiteY4" fmla="*/ 0 h 645795"/>
                <a:gd name="connsiteX0" fmla="*/ 13335 w 124043"/>
                <a:gd name="connsiteY0" fmla="*/ 0 h 645795"/>
                <a:gd name="connsiteX1" fmla="*/ 124043 w 124043"/>
                <a:gd name="connsiteY1" fmla="*/ 116205 h 645795"/>
                <a:gd name="connsiteX2" fmla="*/ 120233 w 124043"/>
                <a:gd name="connsiteY2" fmla="*/ 645795 h 645795"/>
                <a:gd name="connsiteX3" fmla="*/ 0 w 124043"/>
                <a:gd name="connsiteY3" fmla="*/ 502920 h 645795"/>
                <a:gd name="connsiteX4" fmla="*/ 13335 w 124043"/>
                <a:gd name="connsiteY4" fmla="*/ 0 h 645795"/>
                <a:gd name="connsiteX0" fmla="*/ 13335 w 125948"/>
                <a:gd name="connsiteY0" fmla="*/ 0 h 628650"/>
                <a:gd name="connsiteX1" fmla="*/ 124043 w 125948"/>
                <a:gd name="connsiteY1" fmla="*/ 116205 h 628650"/>
                <a:gd name="connsiteX2" fmla="*/ 125948 w 125948"/>
                <a:gd name="connsiteY2" fmla="*/ 628650 h 628650"/>
                <a:gd name="connsiteX3" fmla="*/ 0 w 125948"/>
                <a:gd name="connsiteY3" fmla="*/ 502920 h 628650"/>
                <a:gd name="connsiteX4" fmla="*/ 13335 w 125948"/>
                <a:gd name="connsiteY4" fmla="*/ 0 h 628650"/>
                <a:gd name="connsiteX0" fmla="*/ 3810 w 116423"/>
                <a:gd name="connsiteY0" fmla="*/ 0 h 628650"/>
                <a:gd name="connsiteX1" fmla="*/ 114518 w 116423"/>
                <a:gd name="connsiteY1" fmla="*/ 116205 h 628650"/>
                <a:gd name="connsiteX2" fmla="*/ 116423 w 116423"/>
                <a:gd name="connsiteY2" fmla="*/ 628650 h 628650"/>
                <a:gd name="connsiteX3" fmla="*/ 0 w 116423"/>
                <a:gd name="connsiteY3" fmla="*/ 514350 h 628650"/>
                <a:gd name="connsiteX4" fmla="*/ 3810 w 116423"/>
                <a:gd name="connsiteY4" fmla="*/ 0 h 628650"/>
                <a:gd name="connsiteX0" fmla="*/ 0 w 120233"/>
                <a:gd name="connsiteY0" fmla="*/ 0 h 632460"/>
                <a:gd name="connsiteX1" fmla="*/ 118328 w 120233"/>
                <a:gd name="connsiteY1" fmla="*/ 120015 h 632460"/>
                <a:gd name="connsiteX2" fmla="*/ 120233 w 120233"/>
                <a:gd name="connsiteY2" fmla="*/ 632460 h 632460"/>
                <a:gd name="connsiteX3" fmla="*/ 3810 w 120233"/>
                <a:gd name="connsiteY3" fmla="*/ 518160 h 632460"/>
                <a:gd name="connsiteX4" fmla="*/ 0 w 120233"/>
                <a:gd name="connsiteY4" fmla="*/ 0 h 632460"/>
                <a:gd name="connsiteX0" fmla="*/ 0 w 118328"/>
                <a:gd name="connsiteY0" fmla="*/ 0 h 643890"/>
                <a:gd name="connsiteX1" fmla="*/ 116423 w 118328"/>
                <a:gd name="connsiteY1" fmla="*/ 131445 h 643890"/>
                <a:gd name="connsiteX2" fmla="*/ 118328 w 118328"/>
                <a:gd name="connsiteY2" fmla="*/ 643890 h 643890"/>
                <a:gd name="connsiteX3" fmla="*/ 1905 w 118328"/>
                <a:gd name="connsiteY3" fmla="*/ 529590 h 643890"/>
                <a:gd name="connsiteX4" fmla="*/ 0 w 118328"/>
                <a:gd name="connsiteY4" fmla="*/ 0 h 643890"/>
                <a:gd name="connsiteX0" fmla="*/ 0 w 122138"/>
                <a:gd name="connsiteY0" fmla="*/ 0 h 643890"/>
                <a:gd name="connsiteX1" fmla="*/ 122138 w 122138"/>
                <a:gd name="connsiteY1" fmla="*/ 121920 h 643890"/>
                <a:gd name="connsiteX2" fmla="*/ 118328 w 122138"/>
                <a:gd name="connsiteY2" fmla="*/ 643890 h 643890"/>
                <a:gd name="connsiteX3" fmla="*/ 1905 w 122138"/>
                <a:gd name="connsiteY3" fmla="*/ 529590 h 643890"/>
                <a:gd name="connsiteX4" fmla="*/ 0 w 122138"/>
                <a:gd name="connsiteY4" fmla="*/ 0 h 643890"/>
                <a:gd name="connsiteX0" fmla="*/ 0 w 124043"/>
                <a:gd name="connsiteY0" fmla="*/ 0 h 653415"/>
                <a:gd name="connsiteX1" fmla="*/ 122138 w 124043"/>
                <a:gd name="connsiteY1" fmla="*/ 121920 h 653415"/>
                <a:gd name="connsiteX2" fmla="*/ 124043 w 124043"/>
                <a:gd name="connsiteY2" fmla="*/ 653415 h 653415"/>
                <a:gd name="connsiteX3" fmla="*/ 1905 w 124043"/>
                <a:gd name="connsiteY3" fmla="*/ 529590 h 653415"/>
                <a:gd name="connsiteX4" fmla="*/ 0 w 124043"/>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31495 h 653415"/>
                <a:gd name="connsiteX4" fmla="*/ 1905 w 125948"/>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27685 h 653415"/>
                <a:gd name="connsiteX4" fmla="*/ 1905 w 125948"/>
                <a:gd name="connsiteY4" fmla="*/ 0 h 6534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948" h="653415">
                  <a:moveTo>
                    <a:pt x="1905" y="0"/>
                  </a:moveTo>
                  <a:lnTo>
                    <a:pt x="124043" y="121920"/>
                  </a:lnTo>
                  <a:lnTo>
                    <a:pt x="125948" y="653415"/>
                  </a:lnTo>
                  <a:lnTo>
                    <a:pt x="0" y="527685"/>
                  </a:lnTo>
                  <a:lnTo>
                    <a:pt x="1905" y="0"/>
                  </a:lnTo>
                  <a:close/>
                </a:path>
              </a:pathLst>
            </a:custGeom>
            <a:gradFill flip="none" rotWithShape="1">
              <a:gsLst>
                <a:gs pos="0">
                  <a:schemeClr val="dk1">
                    <a:tint val="50000"/>
                    <a:satMod val="300000"/>
                  </a:schemeClr>
                </a:gs>
                <a:gs pos="61000">
                  <a:schemeClr val="dk1">
                    <a:tint val="37000"/>
                    <a:satMod val="300000"/>
                    <a:lumMod val="66000"/>
                  </a:schemeClr>
                </a:gs>
                <a:gs pos="100000">
                  <a:schemeClr val="dk1">
                    <a:tint val="15000"/>
                    <a:satMod val="350000"/>
                  </a:schemeClr>
                </a:gs>
              </a:gsLst>
              <a:lin ang="0" scaled="1"/>
              <a:tileRect/>
            </a:gradFill>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76" name="Rectangle 83"/>
            <p:cNvSpPr/>
            <p:nvPr/>
          </p:nvSpPr>
          <p:spPr>
            <a:xfrm>
              <a:off x="1037545" y="1988820"/>
              <a:ext cx="520283" cy="127635"/>
            </a:xfrm>
            <a:custGeom>
              <a:avLst/>
              <a:gdLst>
                <a:gd name="connsiteX0" fmla="*/ 0 w 230723"/>
                <a:gd name="connsiteY0" fmla="*/ 0 h 609600"/>
                <a:gd name="connsiteX1" fmla="*/ 230723 w 230723"/>
                <a:gd name="connsiteY1" fmla="*/ 0 h 609600"/>
                <a:gd name="connsiteX2" fmla="*/ 230723 w 230723"/>
                <a:gd name="connsiteY2" fmla="*/ 609600 h 609600"/>
                <a:gd name="connsiteX3" fmla="*/ 0 w 230723"/>
                <a:gd name="connsiteY3" fmla="*/ 609600 h 609600"/>
                <a:gd name="connsiteX4" fmla="*/ 0 w 230723"/>
                <a:gd name="connsiteY4" fmla="*/ 0 h 609600"/>
                <a:gd name="connsiteX0" fmla="*/ 123825 w 230723"/>
                <a:gd name="connsiteY0" fmla="*/ 0 h 645795"/>
                <a:gd name="connsiteX1" fmla="*/ 230723 w 230723"/>
                <a:gd name="connsiteY1" fmla="*/ 36195 h 645795"/>
                <a:gd name="connsiteX2" fmla="*/ 230723 w 230723"/>
                <a:gd name="connsiteY2" fmla="*/ 645795 h 645795"/>
                <a:gd name="connsiteX3" fmla="*/ 0 w 230723"/>
                <a:gd name="connsiteY3" fmla="*/ 645795 h 645795"/>
                <a:gd name="connsiteX4" fmla="*/ 123825 w 230723"/>
                <a:gd name="connsiteY4" fmla="*/ 0 h 645795"/>
                <a:gd name="connsiteX0" fmla="*/ 123825 w 234533"/>
                <a:gd name="connsiteY0" fmla="*/ 0 h 645795"/>
                <a:gd name="connsiteX1" fmla="*/ 234533 w 234533"/>
                <a:gd name="connsiteY1" fmla="*/ 116205 h 645795"/>
                <a:gd name="connsiteX2" fmla="*/ 230723 w 234533"/>
                <a:gd name="connsiteY2" fmla="*/ 645795 h 645795"/>
                <a:gd name="connsiteX3" fmla="*/ 0 w 234533"/>
                <a:gd name="connsiteY3" fmla="*/ 645795 h 645795"/>
                <a:gd name="connsiteX4" fmla="*/ 123825 w 234533"/>
                <a:gd name="connsiteY4" fmla="*/ 0 h 645795"/>
                <a:gd name="connsiteX0" fmla="*/ 13335 w 124043"/>
                <a:gd name="connsiteY0" fmla="*/ 0 h 645795"/>
                <a:gd name="connsiteX1" fmla="*/ 124043 w 124043"/>
                <a:gd name="connsiteY1" fmla="*/ 116205 h 645795"/>
                <a:gd name="connsiteX2" fmla="*/ 120233 w 124043"/>
                <a:gd name="connsiteY2" fmla="*/ 645795 h 645795"/>
                <a:gd name="connsiteX3" fmla="*/ 0 w 124043"/>
                <a:gd name="connsiteY3" fmla="*/ 502920 h 645795"/>
                <a:gd name="connsiteX4" fmla="*/ 13335 w 124043"/>
                <a:gd name="connsiteY4" fmla="*/ 0 h 645795"/>
                <a:gd name="connsiteX0" fmla="*/ 13335 w 125948"/>
                <a:gd name="connsiteY0" fmla="*/ 0 h 628650"/>
                <a:gd name="connsiteX1" fmla="*/ 124043 w 125948"/>
                <a:gd name="connsiteY1" fmla="*/ 116205 h 628650"/>
                <a:gd name="connsiteX2" fmla="*/ 125948 w 125948"/>
                <a:gd name="connsiteY2" fmla="*/ 628650 h 628650"/>
                <a:gd name="connsiteX3" fmla="*/ 0 w 125948"/>
                <a:gd name="connsiteY3" fmla="*/ 502920 h 628650"/>
                <a:gd name="connsiteX4" fmla="*/ 13335 w 125948"/>
                <a:gd name="connsiteY4" fmla="*/ 0 h 628650"/>
                <a:gd name="connsiteX0" fmla="*/ 3810 w 116423"/>
                <a:gd name="connsiteY0" fmla="*/ 0 h 628650"/>
                <a:gd name="connsiteX1" fmla="*/ 114518 w 116423"/>
                <a:gd name="connsiteY1" fmla="*/ 116205 h 628650"/>
                <a:gd name="connsiteX2" fmla="*/ 116423 w 116423"/>
                <a:gd name="connsiteY2" fmla="*/ 628650 h 628650"/>
                <a:gd name="connsiteX3" fmla="*/ 0 w 116423"/>
                <a:gd name="connsiteY3" fmla="*/ 514350 h 628650"/>
                <a:gd name="connsiteX4" fmla="*/ 3810 w 116423"/>
                <a:gd name="connsiteY4" fmla="*/ 0 h 628650"/>
                <a:gd name="connsiteX0" fmla="*/ 0 w 120233"/>
                <a:gd name="connsiteY0" fmla="*/ 0 h 632460"/>
                <a:gd name="connsiteX1" fmla="*/ 118328 w 120233"/>
                <a:gd name="connsiteY1" fmla="*/ 120015 h 632460"/>
                <a:gd name="connsiteX2" fmla="*/ 120233 w 120233"/>
                <a:gd name="connsiteY2" fmla="*/ 632460 h 632460"/>
                <a:gd name="connsiteX3" fmla="*/ 3810 w 120233"/>
                <a:gd name="connsiteY3" fmla="*/ 518160 h 632460"/>
                <a:gd name="connsiteX4" fmla="*/ 0 w 120233"/>
                <a:gd name="connsiteY4" fmla="*/ 0 h 632460"/>
                <a:gd name="connsiteX0" fmla="*/ 0 w 118328"/>
                <a:gd name="connsiteY0" fmla="*/ 0 h 643890"/>
                <a:gd name="connsiteX1" fmla="*/ 116423 w 118328"/>
                <a:gd name="connsiteY1" fmla="*/ 131445 h 643890"/>
                <a:gd name="connsiteX2" fmla="*/ 118328 w 118328"/>
                <a:gd name="connsiteY2" fmla="*/ 643890 h 643890"/>
                <a:gd name="connsiteX3" fmla="*/ 1905 w 118328"/>
                <a:gd name="connsiteY3" fmla="*/ 529590 h 643890"/>
                <a:gd name="connsiteX4" fmla="*/ 0 w 118328"/>
                <a:gd name="connsiteY4" fmla="*/ 0 h 643890"/>
                <a:gd name="connsiteX0" fmla="*/ 0 w 122138"/>
                <a:gd name="connsiteY0" fmla="*/ 0 h 643890"/>
                <a:gd name="connsiteX1" fmla="*/ 122138 w 122138"/>
                <a:gd name="connsiteY1" fmla="*/ 121920 h 643890"/>
                <a:gd name="connsiteX2" fmla="*/ 118328 w 122138"/>
                <a:gd name="connsiteY2" fmla="*/ 643890 h 643890"/>
                <a:gd name="connsiteX3" fmla="*/ 1905 w 122138"/>
                <a:gd name="connsiteY3" fmla="*/ 529590 h 643890"/>
                <a:gd name="connsiteX4" fmla="*/ 0 w 122138"/>
                <a:gd name="connsiteY4" fmla="*/ 0 h 643890"/>
                <a:gd name="connsiteX0" fmla="*/ 0 w 124043"/>
                <a:gd name="connsiteY0" fmla="*/ 0 h 653415"/>
                <a:gd name="connsiteX1" fmla="*/ 122138 w 124043"/>
                <a:gd name="connsiteY1" fmla="*/ 121920 h 653415"/>
                <a:gd name="connsiteX2" fmla="*/ 124043 w 124043"/>
                <a:gd name="connsiteY2" fmla="*/ 653415 h 653415"/>
                <a:gd name="connsiteX3" fmla="*/ 1905 w 124043"/>
                <a:gd name="connsiteY3" fmla="*/ 529590 h 653415"/>
                <a:gd name="connsiteX4" fmla="*/ 0 w 124043"/>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31495 h 653415"/>
                <a:gd name="connsiteX4" fmla="*/ 1905 w 125948"/>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27685 h 653415"/>
                <a:gd name="connsiteX4" fmla="*/ 1905 w 125948"/>
                <a:gd name="connsiteY4" fmla="*/ 0 h 653415"/>
                <a:gd name="connsiteX0" fmla="*/ 1905 w 305018"/>
                <a:gd name="connsiteY0" fmla="*/ 0 h 527685"/>
                <a:gd name="connsiteX1" fmla="*/ 124043 w 305018"/>
                <a:gd name="connsiteY1" fmla="*/ 121920 h 527685"/>
                <a:gd name="connsiteX2" fmla="*/ 305018 w 305018"/>
                <a:gd name="connsiteY2" fmla="*/ 358140 h 527685"/>
                <a:gd name="connsiteX3" fmla="*/ 0 w 305018"/>
                <a:gd name="connsiteY3" fmla="*/ 527685 h 527685"/>
                <a:gd name="connsiteX4" fmla="*/ 1905 w 305018"/>
                <a:gd name="connsiteY4" fmla="*/ 0 h 527685"/>
                <a:gd name="connsiteX0" fmla="*/ 62865 w 365978"/>
                <a:gd name="connsiteY0" fmla="*/ 0 h 360045"/>
                <a:gd name="connsiteX1" fmla="*/ 185003 w 365978"/>
                <a:gd name="connsiteY1" fmla="*/ 121920 h 360045"/>
                <a:gd name="connsiteX2" fmla="*/ 365978 w 365978"/>
                <a:gd name="connsiteY2" fmla="*/ 358140 h 360045"/>
                <a:gd name="connsiteX3" fmla="*/ 0 w 365978"/>
                <a:gd name="connsiteY3" fmla="*/ 360045 h 360045"/>
                <a:gd name="connsiteX4" fmla="*/ 62865 w 365978"/>
                <a:gd name="connsiteY4" fmla="*/ 0 h 360045"/>
                <a:gd name="connsiteX0" fmla="*/ 0 w 489803"/>
                <a:gd name="connsiteY0" fmla="*/ 123825 h 238125"/>
                <a:gd name="connsiteX1" fmla="*/ 308828 w 489803"/>
                <a:gd name="connsiteY1" fmla="*/ 0 h 238125"/>
                <a:gd name="connsiteX2" fmla="*/ 489803 w 489803"/>
                <a:gd name="connsiteY2" fmla="*/ 236220 h 238125"/>
                <a:gd name="connsiteX3" fmla="*/ 123825 w 489803"/>
                <a:gd name="connsiteY3" fmla="*/ 238125 h 238125"/>
                <a:gd name="connsiteX4" fmla="*/ 0 w 489803"/>
                <a:gd name="connsiteY4" fmla="*/ 123825 h 238125"/>
                <a:gd name="connsiteX0" fmla="*/ 0 w 489803"/>
                <a:gd name="connsiteY0" fmla="*/ 15240 h 129540"/>
                <a:gd name="connsiteX1" fmla="*/ 331688 w 489803"/>
                <a:gd name="connsiteY1" fmla="*/ 0 h 129540"/>
                <a:gd name="connsiteX2" fmla="*/ 489803 w 489803"/>
                <a:gd name="connsiteY2" fmla="*/ 127635 h 129540"/>
                <a:gd name="connsiteX3" fmla="*/ 123825 w 489803"/>
                <a:gd name="connsiteY3" fmla="*/ 129540 h 129540"/>
                <a:gd name="connsiteX4" fmla="*/ 0 w 489803"/>
                <a:gd name="connsiteY4" fmla="*/ 15240 h 129540"/>
                <a:gd name="connsiteX0" fmla="*/ 0 w 489803"/>
                <a:gd name="connsiteY0" fmla="*/ 1905 h 116205"/>
                <a:gd name="connsiteX1" fmla="*/ 385028 w 489803"/>
                <a:gd name="connsiteY1" fmla="*/ 0 h 116205"/>
                <a:gd name="connsiteX2" fmla="*/ 489803 w 489803"/>
                <a:gd name="connsiteY2" fmla="*/ 114300 h 116205"/>
                <a:gd name="connsiteX3" fmla="*/ 123825 w 489803"/>
                <a:gd name="connsiteY3" fmla="*/ 116205 h 116205"/>
                <a:gd name="connsiteX4" fmla="*/ 0 w 489803"/>
                <a:gd name="connsiteY4" fmla="*/ 1905 h 116205"/>
                <a:gd name="connsiteX0" fmla="*/ 0 w 505043"/>
                <a:gd name="connsiteY0" fmla="*/ 0 h 121920"/>
                <a:gd name="connsiteX1" fmla="*/ 400268 w 505043"/>
                <a:gd name="connsiteY1" fmla="*/ 5715 h 121920"/>
                <a:gd name="connsiteX2" fmla="*/ 505043 w 505043"/>
                <a:gd name="connsiteY2" fmla="*/ 120015 h 121920"/>
                <a:gd name="connsiteX3" fmla="*/ 139065 w 505043"/>
                <a:gd name="connsiteY3" fmla="*/ 121920 h 121920"/>
                <a:gd name="connsiteX4" fmla="*/ 0 w 505043"/>
                <a:gd name="connsiteY4" fmla="*/ 0 h 121920"/>
                <a:gd name="connsiteX0" fmla="*/ 0 w 505043"/>
                <a:gd name="connsiteY0" fmla="*/ 1905 h 123825"/>
                <a:gd name="connsiteX1" fmla="*/ 404078 w 505043"/>
                <a:gd name="connsiteY1" fmla="*/ 0 h 123825"/>
                <a:gd name="connsiteX2" fmla="*/ 505043 w 505043"/>
                <a:gd name="connsiteY2" fmla="*/ 121920 h 123825"/>
                <a:gd name="connsiteX3" fmla="*/ 139065 w 505043"/>
                <a:gd name="connsiteY3" fmla="*/ 123825 h 123825"/>
                <a:gd name="connsiteX4" fmla="*/ 0 w 505043"/>
                <a:gd name="connsiteY4" fmla="*/ 1905 h 123825"/>
                <a:gd name="connsiteX0" fmla="*/ 0 w 514568"/>
                <a:gd name="connsiteY0" fmla="*/ 1905 h 123825"/>
                <a:gd name="connsiteX1" fmla="*/ 404078 w 514568"/>
                <a:gd name="connsiteY1" fmla="*/ 0 h 123825"/>
                <a:gd name="connsiteX2" fmla="*/ 514568 w 514568"/>
                <a:gd name="connsiteY2" fmla="*/ 121920 h 123825"/>
                <a:gd name="connsiteX3" fmla="*/ 139065 w 514568"/>
                <a:gd name="connsiteY3" fmla="*/ 123825 h 123825"/>
                <a:gd name="connsiteX4" fmla="*/ 0 w 514568"/>
                <a:gd name="connsiteY4" fmla="*/ 1905 h 123825"/>
                <a:gd name="connsiteX0" fmla="*/ 0 w 514568"/>
                <a:gd name="connsiteY0" fmla="*/ 1905 h 123825"/>
                <a:gd name="connsiteX1" fmla="*/ 398363 w 514568"/>
                <a:gd name="connsiteY1" fmla="*/ 0 h 123825"/>
                <a:gd name="connsiteX2" fmla="*/ 514568 w 514568"/>
                <a:gd name="connsiteY2" fmla="*/ 121920 h 123825"/>
                <a:gd name="connsiteX3" fmla="*/ 139065 w 514568"/>
                <a:gd name="connsiteY3" fmla="*/ 123825 h 123825"/>
                <a:gd name="connsiteX4" fmla="*/ 0 w 514568"/>
                <a:gd name="connsiteY4" fmla="*/ 1905 h 123825"/>
                <a:gd name="connsiteX0" fmla="*/ 0 w 514568"/>
                <a:gd name="connsiteY0" fmla="*/ 1905 h 121920"/>
                <a:gd name="connsiteX1" fmla="*/ 398363 w 514568"/>
                <a:gd name="connsiteY1" fmla="*/ 0 h 121920"/>
                <a:gd name="connsiteX2" fmla="*/ 514568 w 514568"/>
                <a:gd name="connsiteY2" fmla="*/ 121920 h 121920"/>
                <a:gd name="connsiteX3" fmla="*/ 129540 w 514568"/>
                <a:gd name="connsiteY3" fmla="*/ 121920 h 121920"/>
                <a:gd name="connsiteX4" fmla="*/ 0 w 514568"/>
                <a:gd name="connsiteY4" fmla="*/ 1905 h 121920"/>
                <a:gd name="connsiteX0" fmla="*/ 0 w 520283"/>
                <a:gd name="connsiteY0" fmla="*/ 1905 h 125730"/>
                <a:gd name="connsiteX1" fmla="*/ 398363 w 520283"/>
                <a:gd name="connsiteY1" fmla="*/ 0 h 125730"/>
                <a:gd name="connsiteX2" fmla="*/ 520283 w 520283"/>
                <a:gd name="connsiteY2" fmla="*/ 125730 h 125730"/>
                <a:gd name="connsiteX3" fmla="*/ 129540 w 520283"/>
                <a:gd name="connsiteY3" fmla="*/ 121920 h 125730"/>
                <a:gd name="connsiteX4" fmla="*/ 0 w 520283"/>
                <a:gd name="connsiteY4" fmla="*/ 1905 h 125730"/>
                <a:gd name="connsiteX0" fmla="*/ 0 w 520283"/>
                <a:gd name="connsiteY0" fmla="*/ 1905 h 127635"/>
                <a:gd name="connsiteX1" fmla="*/ 398363 w 520283"/>
                <a:gd name="connsiteY1" fmla="*/ 0 h 127635"/>
                <a:gd name="connsiteX2" fmla="*/ 520283 w 520283"/>
                <a:gd name="connsiteY2" fmla="*/ 125730 h 127635"/>
                <a:gd name="connsiteX3" fmla="*/ 133350 w 520283"/>
                <a:gd name="connsiteY3" fmla="*/ 127635 h 127635"/>
                <a:gd name="connsiteX4" fmla="*/ 0 w 520283"/>
                <a:gd name="connsiteY4" fmla="*/ 1905 h 127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0283" h="127635">
                  <a:moveTo>
                    <a:pt x="0" y="1905"/>
                  </a:moveTo>
                  <a:lnTo>
                    <a:pt x="398363" y="0"/>
                  </a:lnTo>
                  <a:lnTo>
                    <a:pt x="520283" y="125730"/>
                  </a:lnTo>
                  <a:lnTo>
                    <a:pt x="133350" y="127635"/>
                  </a:lnTo>
                  <a:lnTo>
                    <a:pt x="0" y="1905"/>
                  </a:lnTo>
                  <a:close/>
                </a:path>
              </a:pathLst>
            </a:custGeom>
            <a:gradFill>
              <a:gsLst>
                <a:gs pos="0">
                  <a:schemeClr val="dk1">
                    <a:tint val="50000"/>
                    <a:satMod val="300000"/>
                  </a:schemeClr>
                </a:gs>
                <a:gs pos="61000">
                  <a:schemeClr val="dk1">
                    <a:tint val="37000"/>
                    <a:satMod val="300000"/>
                    <a:lumMod val="66000"/>
                  </a:schemeClr>
                </a:gs>
                <a:gs pos="100000">
                  <a:schemeClr val="dk1">
                    <a:tint val="15000"/>
                    <a:satMod val="350000"/>
                  </a:schemeClr>
                </a:gs>
              </a:gsLst>
            </a:gradFill>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grpSp>
      <p:grpSp>
        <p:nvGrpSpPr>
          <p:cNvPr id="56" name="Group 55"/>
          <p:cNvGrpSpPr/>
          <p:nvPr/>
        </p:nvGrpSpPr>
        <p:grpSpPr>
          <a:xfrm>
            <a:off x="4649690" y="2985906"/>
            <a:ext cx="539688" cy="561356"/>
            <a:chOff x="1027560" y="1988818"/>
            <a:chExt cx="545969" cy="678181"/>
          </a:xfrm>
        </p:grpSpPr>
        <p:sp>
          <p:nvSpPr>
            <p:cNvPr id="269" name="Cube 268"/>
            <p:cNvSpPr/>
            <p:nvPr/>
          </p:nvSpPr>
          <p:spPr>
            <a:xfrm flipH="1">
              <a:off x="1027560" y="1988818"/>
              <a:ext cx="545969" cy="678181"/>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0"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1171574" y="2133601"/>
              <a:ext cx="401955" cy="52954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71" name="Rectangle 83"/>
            <p:cNvSpPr/>
            <p:nvPr/>
          </p:nvSpPr>
          <p:spPr>
            <a:xfrm>
              <a:off x="1028484" y="2005964"/>
              <a:ext cx="125948" cy="653415"/>
            </a:xfrm>
            <a:custGeom>
              <a:avLst/>
              <a:gdLst>
                <a:gd name="connsiteX0" fmla="*/ 0 w 230723"/>
                <a:gd name="connsiteY0" fmla="*/ 0 h 609600"/>
                <a:gd name="connsiteX1" fmla="*/ 230723 w 230723"/>
                <a:gd name="connsiteY1" fmla="*/ 0 h 609600"/>
                <a:gd name="connsiteX2" fmla="*/ 230723 w 230723"/>
                <a:gd name="connsiteY2" fmla="*/ 609600 h 609600"/>
                <a:gd name="connsiteX3" fmla="*/ 0 w 230723"/>
                <a:gd name="connsiteY3" fmla="*/ 609600 h 609600"/>
                <a:gd name="connsiteX4" fmla="*/ 0 w 230723"/>
                <a:gd name="connsiteY4" fmla="*/ 0 h 609600"/>
                <a:gd name="connsiteX0" fmla="*/ 123825 w 230723"/>
                <a:gd name="connsiteY0" fmla="*/ 0 h 645795"/>
                <a:gd name="connsiteX1" fmla="*/ 230723 w 230723"/>
                <a:gd name="connsiteY1" fmla="*/ 36195 h 645795"/>
                <a:gd name="connsiteX2" fmla="*/ 230723 w 230723"/>
                <a:gd name="connsiteY2" fmla="*/ 645795 h 645795"/>
                <a:gd name="connsiteX3" fmla="*/ 0 w 230723"/>
                <a:gd name="connsiteY3" fmla="*/ 645795 h 645795"/>
                <a:gd name="connsiteX4" fmla="*/ 123825 w 230723"/>
                <a:gd name="connsiteY4" fmla="*/ 0 h 645795"/>
                <a:gd name="connsiteX0" fmla="*/ 123825 w 234533"/>
                <a:gd name="connsiteY0" fmla="*/ 0 h 645795"/>
                <a:gd name="connsiteX1" fmla="*/ 234533 w 234533"/>
                <a:gd name="connsiteY1" fmla="*/ 116205 h 645795"/>
                <a:gd name="connsiteX2" fmla="*/ 230723 w 234533"/>
                <a:gd name="connsiteY2" fmla="*/ 645795 h 645795"/>
                <a:gd name="connsiteX3" fmla="*/ 0 w 234533"/>
                <a:gd name="connsiteY3" fmla="*/ 645795 h 645795"/>
                <a:gd name="connsiteX4" fmla="*/ 123825 w 234533"/>
                <a:gd name="connsiteY4" fmla="*/ 0 h 645795"/>
                <a:gd name="connsiteX0" fmla="*/ 13335 w 124043"/>
                <a:gd name="connsiteY0" fmla="*/ 0 h 645795"/>
                <a:gd name="connsiteX1" fmla="*/ 124043 w 124043"/>
                <a:gd name="connsiteY1" fmla="*/ 116205 h 645795"/>
                <a:gd name="connsiteX2" fmla="*/ 120233 w 124043"/>
                <a:gd name="connsiteY2" fmla="*/ 645795 h 645795"/>
                <a:gd name="connsiteX3" fmla="*/ 0 w 124043"/>
                <a:gd name="connsiteY3" fmla="*/ 502920 h 645795"/>
                <a:gd name="connsiteX4" fmla="*/ 13335 w 124043"/>
                <a:gd name="connsiteY4" fmla="*/ 0 h 645795"/>
                <a:gd name="connsiteX0" fmla="*/ 13335 w 125948"/>
                <a:gd name="connsiteY0" fmla="*/ 0 h 628650"/>
                <a:gd name="connsiteX1" fmla="*/ 124043 w 125948"/>
                <a:gd name="connsiteY1" fmla="*/ 116205 h 628650"/>
                <a:gd name="connsiteX2" fmla="*/ 125948 w 125948"/>
                <a:gd name="connsiteY2" fmla="*/ 628650 h 628650"/>
                <a:gd name="connsiteX3" fmla="*/ 0 w 125948"/>
                <a:gd name="connsiteY3" fmla="*/ 502920 h 628650"/>
                <a:gd name="connsiteX4" fmla="*/ 13335 w 125948"/>
                <a:gd name="connsiteY4" fmla="*/ 0 h 628650"/>
                <a:gd name="connsiteX0" fmla="*/ 3810 w 116423"/>
                <a:gd name="connsiteY0" fmla="*/ 0 h 628650"/>
                <a:gd name="connsiteX1" fmla="*/ 114518 w 116423"/>
                <a:gd name="connsiteY1" fmla="*/ 116205 h 628650"/>
                <a:gd name="connsiteX2" fmla="*/ 116423 w 116423"/>
                <a:gd name="connsiteY2" fmla="*/ 628650 h 628650"/>
                <a:gd name="connsiteX3" fmla="*/ 0 w 116423"/>
                <a:gd name="connsiteY3" fmla="*/ 514350 h 628650"/>
                <a:gd name="connsiteX4" fmla="*/ 3810 w 116423"/>
                <a:gd name="connsiteY4" fmla="*/ 0 h 628650"/>
                <a:gd name="connsiteX0" fmla="*/ 0 w 120233"/>
                <a:gd name="connsiteY0" fmla="*/ 0 h 632460"/>
                <a:gd name="connsiteX1" fmla="*/ 118328 w 120233"/>
                <a:gd name="connsiteY1" fmla="*/ 120015 h 632460"/>
                <a:gd name="connsiteX2" fmla="*/ 120233 w 120233"/>
                <a:gd name="connsiteY2" fmla="*/ 632460 h 632460"/>
                <a:gd name="connsiteX3" fmla="*/ 3810 w 120233"/>
                <a:gd name="connsiteY3" fmla="*/ 518160 h 632460"/>
                <a:gd name="connsiteX4" fmla="*/ 0 w 120233"/>
                <a:gd name="connsiteY4" fmla="*/ 0 h 632460"/>
                <a:gd name="connsiteX0" fmla="*/ 0 w 118328"/>
                <a:gd name="connsiteY0" fmla="*/ 0 h 643890"/>
                <a:gd name="connsiteX1" fmla="*/ 116423 w 118328"/>
                <a:gd name="connsiteY1" fmla="*/ 131445 h 643890"/>
                <a:gd name="connsiteX2" fmla="*/ 118328 w 118328"/>
                <a:gd name="connsiteY2" fmla="*/ 643890 h 643890"/>
                <a:gd name="connsiteX3" fmla="*/ 1905 w 118328"/>
                <a:gd name="connsiteY3" fmla="*/ 529590 h 643890"/>
                <a:gd name="connsiteX4" fmla="*/ 0 w 118328"/>
                <a:gd name="connsiteY4" fmla="*/ 0 h 643890"/>
                <a:gd name="connsiteX0" fmla="*/ 0 w 122138"/>
                <a:gd name="connsiteY0" fmla="*/ 0 h 643890"/>
                <a:gd name="connsiteX1" fmla="*/ 122138 w 122138"/>
                <a:gd name="connsiteY1" fmla="*/ 121920 h 643890"/>
                <a:gd name="connsiteX2" fmla="*/ 118328 w 122138"/>
                <a:gd name="connsiteY2" fmla="*/ 643890 h 643890"/>
                <a:gd name="connsiteX3" fmla="*/ 1905 w 122138"/>
                <a:gd name="connsiteY3" fmla="*/ 529590 h 643890"/>
                <a:gd name="connsiteX4" fmla="*/ 0 w 122138"/>
                <a:gd name="connsiteY4" fmla="*/ 0 h 643890"/>
                <a:gd name="connsiteX0" fmla="*/ 0 w 124043"/>
                <a:gd name="connsiteY0" fmla="*/ 0 h 653415"/>
                <a:gd name="connsiteX1" fmla="*/ 122138 w 124043"/>
                <a:gd name="connsiteY1" fmla="*/ 121920 h 653415"/>
                <a:gd name="connsiteX2" fmla="*/ 124043 w 124043"/>
                <a:gd name="connsiteY2" fmla="*/ 653415 h 653415"/>
                <a:gd name="connsiteX3" fmla="*/ 1905 w 124043"/>
                <a:gd name="connsiteY3" fmla="*/ 529590 h 653415"/>
                <a:gd name="connsiteX4" fmla="*/ 0 w 124043"/>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31495 h 653415"/>
                <a:gd name="connsiteX4" fmla="*/ 1905 w 125948"/>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27685 h 653415"/>
                <a:gd name="connsiteX4" fmla="*/ 1905 w 125948"/>
                <a:gd name="connsiteY4" fmla="*/ 0 h 6534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948" h="653415">
                  <a:moveTo>
                    <a:pt x="1905" y="0"/>
                  </a:moveTo>
                  <a:lnTo>
                    <a:pt x="124043" y="121920"/>
                  </a:lnTo>
                  <a:lnTo>
                    <a:pt x="125948" y="653415"/>
                  </a:lnTo>
                  <a:lnTo>
                    <a:pt x="0" y="527685"/>
                  </a:lnTo>
                  <a:lnTo>
                    <a:pt x="1905" y="0"/>
                  </a:lnTo>
                  <a:close/>
                </a:path>
              </a:pathLst>
            </a:custGeom>
            <a:gradFill flip="none" rotWithShape="1">
              <a:gsLst>
                <a:gs pos="0">
                  <a:schemeClr val="dk1">
                    <a:tint val="50000"/>
                    <a:satMod val="300000"/>
                  </a:schemeClr>
                </a:gs>
                <a:gs pos="61000">
                  <a:schemeClr val="dk1">
                    <a:tint val="37000"/>
                    <a:satMod val="300000"/>
                    <a:lumMod val="66000"/>
                  </a:schemeClr>
                </a:gs>
                <a:gs pos="100000">
                  <a:schemeClr val="dk1">
                    <a:tint val="15000"/>
                    <a:satMod val="350000"/>
                  </a:schemeClr>
                </a:gs>
              </a:gsLst>
              <a:lin ang="0" scaled="1"/>
              <a:tileRect/>
            </a:gradFill>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72" name="Rectangle 83"/>
            <p:cNvSpPr/>
            <p:nvPr/>
          </p:nvSpPr>
          <p:spPr>
            <a:xfrm>
              <a:off x="1037545" y="1988820"/>
              <a:ext cx="520283" cy="127635"/>
            </a:xfrm>
            <a:custGeom>
              <a:avLst/>
              <a:gdLst>
                <a:gd name="connsiteX0" fmla="*/ 0 w 230723"/>
                <a:gd name="connsiteY0" fmla="*/ 0 h 609600"/>
                <a:gd name="connsiteX1" fmla="*/ 230723 w 230723"/>
                <a:gd name="connsiteY1" fmla="*/ 0 h 609600"/>
                <a:gd name="connsiteX2" fmla="*/ 230723 w 230723"/>
                <a:gd name="connsiteY2" fmla="*/ 609600 h 609600"/>
                <a:gd name="connsiteX3" fmla="*/ 0 w 230723"/>
                <a:gd name="connsiteY3" fmla="*/ 609600 h 609600"/>
                <a:gd name="connsiteX4" fmla="*/ 0 w 230723"/>
                <a:gd name="connsiteY4" fmla="*/ 0 h 609600"/>
                <a:gd name="connsiteX0" fmla="*/ 123825 w 230723"/>
                <a:gd name="connsiteY0" fmla="*/ 0 h 645795"/>
                <a:gd name="connsiteX1" fmla="*/ 230723 w 230723"/>
                <a:gd name="connsiteY1" fmla="*/ 36195 h 645795"/>
                <a:gd name="connsiteX2" fmla="*/ 230723 w 230723"/>
                <a:gd name="connsiteY2" fmla="*/ 645795 h 645795"/>
                <a:gd name="connsiteX3" fmla="*/ 0 w 230723"/>
                <a:gd name="connsiteY3" fmla="*/ 645795 h 645795"/>
                <a:gd name="connsiteX4" fmla="*/ 123825 w 230723"/>
                <a:gd name="connsiteY4" fmla="*/ 0 h 645795"/>
                <a:gd name="connsiteX0" fmla="*/ 123825 w 234533"/>
                <a:gd name="connsiteY0" fmla="*/ 0 h 645795"/>
                <a:gd name="connsiteX1" fmla="*/ 234533 w 234533"/>
                <a:gd name="connsiteY1" fmla="*/ 116205 h 645795"/>
                <a:gd name="connsiteX2" fmla="*/ 230723 w 234533"/>
                <a:gd name="connsiteY2" fmla="*/ 645795 h 645795"/>
                <a:gd name="connsiteX3" fmla="*/ 0 w 234533"/>
                <a:gd name="connsiteY3" fmla="*/ 645795 h 645795"/>
                <a:gd name="connsiteX4" fmla="*/ 123825 w 234533"/>
                <a:gd name="connsiteY4" fmla="*/ 0 h 645795"/>
                <a:gd name="connsiteX0" fmla="*/ 13335 w 124043"/>
                <a:gd name="connsiteY0" fmla="*/ 0 h 645795"/>
                <a:gd name="connsiteX1" fmla="*/ 124043 w 124043"/>
                <a:gd name="connsiteY1" fmla="*/ 116205 h 645795"/>
                <a:gd name="connsiteX2" fmla="*/ 120233 w 124043"/>
                <a:gd name="connsiteY2" fmla="*/ 645795 h 645795"/>
                <a:gd name="connsiteX3" fmla="*/ 0 w 124043"/>
                <a:gd name="connsiteY3" fmla="*/ 502920 h 645795"/>
                <a:gd name="connsiteX4" fmla="*/ 13335 w 124043"/>
                <a:gd name="connsiteY4" fmla="*/ 0 h 645795"/>
                <a:gd name="connsiteX0" fmla="*/ 13335 w 125948"/>
                <a:gd name="connsiteY0" fmla="*/ 0 h 628650"/>
                <a:gd name="connsiteX1" fmla="*/ 124043 w 125948"/>
                <a:gd name="connsiteY1" fmla="*/ 116205 h 628650"/>
                <a:gd name="connsiteX2" fmla="*/ 125948 w 125948"/>
                <a:gd name="connsiteY2" fmla="*/ 628650 h 628650"/>
                <a:gd name="connsiteX3" fmla="*/ 0 w 125948"/>
                <a:gd name="connsiteY3" fmla="*/ 502920 h 628650"/>
                <a:gd name="connsiteX4" fmla="*/ 13335 w 125948"/>
                <a:gd name="connsiteY4" fmla="*/ 0 h 628650"/>
                <a:gd name="connsiteX0" fmla="*/ 3810 w 116423"/>
                <a:gd name="connsiteY0" fmla="*/ 0 h 628650"/>
                <a:gd name="connsiteX1" fmla="*/ 114518 w 116423"/>
                <a:gd name="connsiteY1" fmla="*/ 116205 h 628650"/>
                <a:gd name="connsiteX2" fmla="*/ 116423 w 116423"/>
                <a:gd name="connsiteY2" fmla="*/ 628650 h 628650"/>
                <a:gd name="connsiteX3" fmla="*/ 0 w 116423"/>
                <a:gd name="connsiteY3" fmla="*/ 514350 h 628650"/>
                <a:gd name="connsiteX4" fmla="*/ 3810 w 116423"/>
                <a:gd name="connsiteY4" fmla="*/ 0 h 628650"/>
                <a:gd name="connsiteX0" fmla="*/ 0 w 120233"/>
                <a:gd name="connsiteY0" fmla="*/ 0 h 632460"/>
                <a:gd name="connsiteX1" fmla="*/ 118328 w 120233"/>
                <a:gd name="connsiteY1" fmla="*/ 120015 h 632460"/>
                <a:gd name="connsiteX2" fmla="*/ 120233 w 120233"/>
                <a:gd name="connsiteY2" fmla="*/ 632460 h 632460"/>
                <a:gd name="connsiteX3" fmla="*/ 3810 w 120233"/>
                <a:gd name="connsiteY3" fmla="*/ 518160 h 632460"/>
                <a:gd name="connsiteX4" fmla="*/ 0 w 120233"/>
                <a:gd name="connsiteY4" fmla="*/ 0 h 632460"/>
                <a:gd name="connsiteX0" fmla="*/ 0 w 118328"/>
                <a:gd name="connsiteY0" fmla="*/ 0 h 643890"/>
                <a:gd name="connsiteX1" fmla="*/ 116423 w 118328"/>
                <a:gd name="connsiteY1" fmla="*/ 131445 h 643890"/>
                <a:gd name="connsiteX2" fmla="*/ 118328 w 118328"/>
                <a:gd name="connsiteY2" fmla="*/ 643890 h 643890"/>
                <a:gd name="connsiteX3" fmla="*/ 1905 w 118328"/>
                <a:gd name="connsiteY3" fmla="*/ 529590 h 643890"/>
                <a:gd name="connsiteX4" fmla="*/ 0 w 118328"/>
                <a:gd name="connsiteY4" fmla="*/ 0 h 643890"/>
                <a:gd name="connsiteX0" fmla="*/ 0 w 122138"/>
                <a:gd name="connsiteY0" fmla="*/ 0 h 643890"/>
                <a:gd name="connsiteX1" fmla="*/ 122138 w 122138"/>
                <a:gd name="connsiteY1" fmla="*/ 121920 h 643890"/>
                <a:gd name="connsiteX2" fmla="*/ 118328 w 122138"/>
                <a:gd name="connsiteY2" fmla="*/ 643890 h 643890"/>
                <a:gd name="connsiteX3" fmla="*/ 1905 w 122138"/>
                <a:gd name="connsiteY3" fmla="*/ 529590 h 643890"/>
                <a:gd name="connsiteX4" fmla="*/ 0 w 122138"/>
                <a:gd name="connsiteY4" fmla="*/ 0 h 643890"/>
                <a:gd name="connsiteX0" fmla="*/ 0 w 124043"/>
                <a:gd name="connsiteY0" fmla="*/ 0 h 653415"/>
                <a:gd name="connsiteX1" fmla="*/ 122138 w 124043"/>
                <a:gd name="connsiteY1" fmla="*/ 121920 h 653415"/>
                <a:gd name="connsiteX2" fmla="*/ 124043 w 124043"/>
                <a:gd name="connsiteY2" fmla="*/ 653415 h 653415"/>
                <a:gd name="connsiteX3" fmla="*/ 1905 w 124043"/>
                <a:gd name="connsiteY3" fmla="*/ 529590 h 653415"/>
                <a:gd name="connsiteX4" fmla="*/ 0 w 124043"/>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31495 h 653415"/>
                <a:gd name="connsiteX4" fmla="*/ 1905 w 125948"/>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27685 h 653415"/>
                <a:gd name="connsiteX4" fmla="*/ 1905 w 125948"/>
                <a:gd name="connsiteY4" fmla="*/ 0 h 653415"/>
                <a:gd name="connsiteX0" fmla="*/ 1905 w 305018"/>
                <a:gd name="connsiteY0" fmla="*/ 0 h 527685"/>
                <a:gd name="connsiteX1" fmla="*/ 124043 w 305018"/>
                <a:gd name="connsiteY1" fmla="*/ 121920 h 527685"/>
                <a:gd name="connsiteX2" fmla="*/ 305018 w 305018"/>
                <a:gd name="connsiteY2" fmla="*/ 358140 h 527685"/>
                <a:gd name="connsiteX3" fmla="*/ 0 w 305018"/>
                <a:gd name="connsiteY3" fmla="*/ 527685 h 527685"/>
                <a:gd name="connsiteX4" fmla="*/ 1905 w 305018"/>
                <a:gd name="connsiteY4" fmla="*/ 0 h 527685"/>
                <a:gd name="connsiteX0" fmla="*/ 62865 w 365978"/>
                <a:gd name="connsiteY0" fmla="*/ 0 h 360045"/>
                <a:gd name="connsiteX1" fmla="*/ 185003 w 365978"/>
                <a:gd name="connsiteY1" fmla="*/ 121920 h 360045"/>
                <a:gd name="connsiteX2" fmla="*/ 365978 w 365978"/>
                <a:gd name="connsiteY2" fmla="*/ 358140 h 360045"/>
                <a:gd name="connsiteX3" fmla="*/ 0 w 365978"/>
                <a:gd name="connsiteY3" fmla="*/ 360045 h 360045"/>
                <a:gd name="connsiteX4" fmla="*/ 62865 w 365978"/>
                <a:gd name="connsiteY4" fmla="*/ 0 h 360045"/>
                <a:gd name="connsiteX0" fmla="*/ 0 w 489803"/>
                <a:gd name="connsiteY0" fmla="*/ 123825 h 238125"/>
                <a:gd name="connsiteX1" fmla="*/ 308828 w 489803"/>
                <a:gd name="connsiteY1" fmla="*/ 0 h 238125"/>
                <a:gd name="connsiteX2" fmla="*/ 489803 w 489803"/>
                <a:gd name="connsiteY2" fmla="*/ 236220 h 238125"/>
                <a:gd name="connsiteX3" fmla="*/ 123825 w 489803"/>
                <a:gd name="connsiteY3" fmla="*/ 238125 h 238125"/>
                <a:gd name="connsiteX4" fmla="*/ 0 w 489803"/>
                <a:gd name="connsiteY4" fmla="*/ 123825 h 238125"/>
                <a:gd name="connsiteX0" fmla="*/ 0 w 489803"/>
                <a:gd name="connsiteY0" fmla="*/ 15240 h 129540"/>
                <a:gd name="connsiteX1" fmla="*/ 331688 w 489803"/>
                <a:gd name="connsiteY1" fmla="*/ 0 h 129540"/>
                <a:gd name="connsiteX2" fmla="*/ 489803 w 489803"/>
                <a:gd name="connsiteY2" fmla="*/ 127635 h 129540"/>
                <a:gd name="connsiteX3" fmla="*/ 123825 w 489803"/>
                <a:gd name="connsiteY3" fmla="*/ 129540 h 129540"/>
                <a:gd name="connsiteX4" fmla="*/ 0 w 489803"/>
                <a:gd name="connsiteY4" fmla="*/ 15240 h 129540"/>
                <a:gd name="connsiteX0" fmla="*/ 0 w 489803"/>
                <a:gd name="connsiteY0" fmla="*/ 1905 h 116205"/>
                <a:gd name="connsiteX1" fmla="*/ 385028 w 489803"/>
                <a:gd name="connsiteY1" fmla="*/ 0 h 116205"/>
                <a:gd name="connsiteX2" fmla="*/ 489803 w 489803"/>
                <a:gd name="connsiteY2" fmla="*/ 114300 h 116205"/>
                <a:gd name="connsiteX3" fmla="*/ 123825 w 489803"/>
                <a:gd name="connsiteY3" fmla="*/ 116205 h 116205"/>
                <a:gd name="connsiteX4" fmla="*/ 0 w 489803"/>
                <a:gd name="connsiteY4" fmla="*/ 1905 h 116205"/>
                <a:gd name="connsiteX0" fmla="*/ 0 w 505043"/>
                <a:gd name="connsiteY0" fmla="*/ 0 h 121920"/>
                <a:gd name="connsiteX1" fmla="*/ 400268 w 505043"/>
                <a:gd name="connsiteY1" fmla="*/ 5715 h 121920"/>
                <a:gd name="connsiteX2" fmla="*/ 505043 w 505043"/>
                <a:gd name="connsiteY2" fmla="*/ 120015 h 121920"/>
                <a:gd name="connsiteX3" fmla="*/ 139065 w 505043"/>
                <a:gd name="connsiteY3" fmla="*/ 121920 h 121920"/>
                <a:gd name="connsiteX4" fmla="*/ 0 w 505043"/>
                <a:gd name="connsiteY4" fmla="*/ 0 h 121920"/>
                <a:gd name="connsiteX0" fmla="*/ 0 w 505043"/>
                <a:gd name="connsiteY0" fmla="*/ 1905 h 123825"/>
                <a:gd name="connsiteX1" fmla="*/ 404078 w 505043"/>
                <a:gd name="connsiteY1" fmla="*/ 0 h 123825"/>
                <a:gd name="connsiteX2" fmla="*/ 505043 w 505043"/>
                <a:gd name="connsiteY2" fmla="*/ 121920 h 123825"/>
                <a:gd name="connsiteX3" fmla="*/ 139065 w 505043"/>
                <a:gd name="connsiteY3" fmla="*/ 123825 h 123825"/>
                <a:gd name="connsiteX4" fmla="*/ 0 w 505043"/>
                <a:gd name="connsiteY4" fmla="*/ 1905 h 123825"/>
                <a:gd name="connsiteX0" fmla="*/ 0 w 514568"/>
                <a:gd name="connsiteY0" fmla="*/ 1905 h 123825"/>
                <a:gd name="connsiteX1" fmla="*/ 404078 w 514568"/>
                <a:gd name="connsiteY1" fmla="*/ 0 h 123825"/>
                <a:gd name="connsiteX2" fmla="*/ 514568 w 514568"/>
                <a:gd name="connsiteY2" fmla="*/ 121920 h 123825"/>
                <a:gd name="connsiteX3" fmla="*/ 139065 w 514568"/>
                <a:gd name="connsiteY3" fmla="*/ 123825 h 123825"/>
                <a:gd name="connsiteX4" fmla="*/ 0 w 514568"/>
                <a:gd name="connsiteY4" fmla="*/ 1905 h 123825"/>
                <a:gd name="connsiteX0" fmla="*/ 0 w 514568"/>
                <a:gd name="connsiteY0" fmla="*/ 1905 h 123825"/>
                <a:gd name="connsiteX1" fmla="*/ 398363 w 514568"/>
                <a:gd name="connsiteY1" fmla="*/ 0 h 123825"/>
                <a:gd name="connsiteX2" fmla="*/ 514568 w 514568"/>
                <a:gd name="connsiteY2" fmla="*/ 121920 h 123825"/>
                <a:gd name="connsiteX3" fmla="*/ 139065 w 514568"/>
                <a:gd name="connsiteY3" fmla="*/ 123825 h 123825"/>
                <a:gd name="connsiteX4" fmla="*/ 0 w 514568"/>
                <a:gd name="connsiteY4" fmla="*/ 1905 h 123825"/>
                <a:gd name="connsiteX0" fmla="*/ 0 w 514568"/>
                <a:gd name="connsiteY0" fmla="*/ 1905 h 121920"/>
                <a:gd name="connsiteX1" fmla="*/ 398363 w 514568"/>
                <a:gd name="connsiteY1" fmla="*/ 0 h 121920"/>
                <a:gd name="connsiteX2" fmla="*/ 514568 w 514568"/>
                <a:gd name="connsiteY2" fmla="*/ 121920 h 121920"/>
                <a:gd name="connsiteX3" fmla="*/ 129540 w 514568"/>
                <a:gd name="connsiteY3" fmla="*/ 121920 h 121920"/>
                <a:gd name="connsiteX4" fmla="*/ 0 w 514568"/>
                <a:gd name="connsiteY4" fmla="*/ 1905 h 121920"/>
                <a:gd name="connsiteX0" fmla="*/ 0 w 520283"/>
                <a:gd name="connsiteY0" fmla="*/ 1905 h 125730"/>
                <a:gd name="connsiteX1" fmla="*/ 398363 w 520283"/>
                <a:gd name="connsiteY1" fmla="*/ 0 h 125730"/>
                <a:gd name="connsiteX2" fmla="*/ 520283 w 520283"/>
                <a:gd name="connsiteY2" fmla="*/ 125730 h 125730"/>
                <a:gd name="connsiteX3" fmla="*/ 129540 w 520283"/>
                <a:gd name="connsiteY3" fmla="*/ 121920 h 125730"/>
                <a:gd name="connsiteX4" fmla="*/ 0 w 520283"/>
                <a:gd name="connsiteY4" fmla="*/ 1905 h 125730"/>
                <a:gd name="connsiteX0" fmla="*/ 0 w 520283"/>
                <a:gd name="connsiteY0" fmla="*/ 1905 h 127635"/>
                <a:gd name="connsiteX1" fmla="*/ 398363 w 520283"/>
                <a:gd name="connsiteY1" fmla="*/ 0 h 127635"/>
                <a:gd name="connsiteX2" fmla="*/ 520283 w 520283"/>
                <a:gd name="connsiteY2" fmla="*/ 125730 h 127635"/>
                <a:gd name="connsiteX3" fmla="*/ 133350 w 520283"/>
                <a:gd name="connsiteY3" fmla="*/ 127635 h 127635"/>
                <a:gd name="connsiteX4" fmla="*/ 0 w 520283"/>
                <a:gd name="connsiteY4" fmla="*/ 1905 h 127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0283" h="127635">
                  <a:moveTo>
                    <a:pt x="0" y="1905"/>
                  </a:moveTo>
                  <a:lnTo>
                    <a:pt x="398363" y="0"/>
                  </a:lnTo>
                  <a:lnTo>
                    <a:pt x="520283" y="125730"/>
                  </a:lnTo>
                  <a:lnTo>
                    <a:pt x="133350" y="127635"/>
                  </a:lnTo>
                  <a:lnTo>
                    <a:pt x="0" y="1905"/>
                  </a:lnTo>
                  <a:close/>
                </a:path>
              </a:pathLst>
            </a:custGeom>
            <a:gradFill>
              <a:gsLst>
                <a:gs pos="0">
                  <a:schemeClr val="dk1">
                    <a:tint val="50000"/>
                    <a:satMod val="300000"/>
                  </a:schemeClr>
                </a:gs>
                <a:gs pos="61000">
                  <a:schemeClr val="dk1">
                    <a:tint val="37000"/>
                    <a:satMod val="300000"/>
                    <a:lumMod val="66000"/>
                  </a:schemeClr>
                </a:gs>
                <a:gs pos="100000">
                  <a:schemeClr val="dk1">
                    <a:tint val="15000"/>
                    <a:satMod val="350000"/>
                  </a:schemeClr>
                </a:gs>
              </a:gsLst>
            </a:gradFill>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grpSp>
      <p:grpSp>
        <p:nvGrpSpPr>
          <p:cNvPr id="57" name="Group 56"/>
          <p:cNvGrpSpPr/>
          <p:nvPr/>
        </p:nvGrpSpPr>
        <p:grpSpPr>
          <a:xfrm>
            <a:off x="7223111" y="2971800"/>
            <a:ext cx="539688" cy="561356"/>
            <a:chOff x="1027560" y="1988818"/>
            <a:chExt cx="545969" cy="678181"/>
          </a:xfrm>
        </p:grpSpPr>
        <p:sp>
          <p:nvSpPr>
            <p:cNvPr id="265" name="Cube 264"/>
            <p:cNvSpPr/>
            <p:nvPr/>
          </p:nvSpPr>
          <p:spPr>
            <a:xfrm flipH="1">
              <a:off x="1027560" y="1988818"/>
              <a:ext cx="545969" cy="678181"/>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6"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1171574" y="2133601"/>
              <a:ext cx="401955" cy="52954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67" name="Rectangle 83"/>
            <p:cNvSpPr/>
            <p:nvPr/>
          </p:nvSpPr>
          <p:spPr>
            <a:xfrm>
              <a:off x="1028484" y="2005964"/>
              <a:ext cx="125948" cy="653415"/>
            </a:xfrm>
            <a:custGeom>
              <a:avLst/>
              <a:gdLst>
                <a:gd name="connsiteX0" fmla="*/ 0 w 230723"/>
                <a:gd name="connsiteY0" fmla="*/ 0 h 609600"/>
                <a:gd name="connsiteX1" fmla="*/ 230723 w 230723"/>
                <a:gd name="connsiteY1" fmla="*/ 0 h 609600"/>
                <a:gd name="connsiteX2" fmla="*/ 230723 w 230723"/>
                <a:gd name="connsiteY2" fmla="*/ 609600 h 609600"/>
                <a:gd name="connsiteX3" fmla="*/ 0 w 230723"/>
                <a:gd name="connsiteY3" fmla="*/ 609600 h 609600"/>
                <a:gd name="connsiteX4" fmla="*/ 0 w 230723"/>
                <a:gd name="connsiteY4" fmla="*/ 0 h 609600"/>
                <a:gd name="connsiteX0" fmla="*/ 123825 w 230723"/>
                <a:gd name="connsiteY0" fmla="*/ 0 h 645795"/>
                <a:gd name="connsiteX1" fmla="*/ 230723 w 230723"/>
                <a:gd name="connsiteY1" fmla="*/ 36195 h 645795"/>
                <a:gd name="connsiteX2" fmla="*/ 230723 w 230723"/>
                <a:gd name="connsiteY2" fmla="*/ 645795 h 645795"/>
                <a:gd name="connsiteX3" fmla="*/ 0 w 230723"/>
                <a:gd name="connsiteY3" fmla="*/ 645795 h 645795"/>
                <a:gd name="connsiteX4" fmla="*/ 123825 w 230723"/>
                <a:gd name="connsiteY4" fmla="*/ 0 h 645795"/>
                <a:gd name="connsiteX0" fmla="*/ 123825 w 234533"/>
                <a:gd name="connsiteY0" fmla="*/ 0 h 645795"/>
                <a:gd name="connsiteX1" fmla="*/ 234533 w 234533"/>
                <a:gd name="connsiteY1" fmla="*/ 116205 h 645795"/>
                <a:gd name="connsiteX2" fmla="*/ 230723 w 234533"/>
                <a:gd name="connsiteY2" fmla="*/ 645795 h 645795"/>
                <a:gd name="connsiteX3" fmla="*/ 0 w 234533"/>
                <a:gd name="connsiteY3" fmla="*/ 645795 h 645795"/>
                <a:gd name="connsiteX4" fmla="*/ 123825 w 234533"/>
                <a:gd name="connsiteY4" fmla="*/ 0 h 645795"/>
                <a:gd name="connsiteX0" fmla="*/ 13335 w 124043"/>
                <a:gd name="connsiteY0" fmla="*/ 0 h 645795"/>
                <a:gd name="connsiteX1" fmla="*/ 124043 w 124043"/>
                <a:gd name="connsiteY1" fmla="*/ 116205 h 645795"/>
                <a:gd name="connsiteX2" fmla="*/ 120233 w 124043"/>
                <a:gd name="connsiteY2" fmla="*/ 645795 h 645795"/>
                <a:gd name="connsiteX3" fmla="*/ 0 w 124043"/>
                <a:gd name="connsiteY3" fmla="*/ 502920 h 645795"/>
                <a:gd name="connsiteX4" fmla="*/ 13335 w 124043"/>
                <a:gd name="connsiteY4" fmla="*/ 0 h 645795"/>
                <a:gd name="connsiteX0" fmla="*/ 13335 w 125948"/>
                <a:gd name="connsiteY0" fmla="*/ 0 h 628650"/>
                <a:gd name="connsiteX1" fmla="*/ 124043 w 125948"/>
                <a:gd name="connsiteY1" fmla="*/ 116205 h 628650"/>
                <a:gd name="connsiteX2" fmla="*/ 125948 w 125948"/>
                <a:gd name="connsiteY2" fmla="*/ 628650 h 628650"/>
                <a:gd name="connsiteX3" fmla="*/ 0 w 125948"/>
                <a:gd name="connsiteY3" fmla="*/ 502920 h 628650"/>
                <a:gd name="connsiteX4" fmla="*/ 13335 w 125948"/>
                <a:gd name="connsiteY4" fmla="*/ 0 h 628650"/>
                <a:gd name="connsiteX0" fmla="*/ 3810 w 116423"/>
                <a:gd name="connsiteY0" fmla="*/ 0 h 628650"/>
                <a:gd name="connsiteX1" fmla="*/ 114518 w 116423"/>
                <a:gd name="connsiteY1" fmla="*/ 116205 h 628650"/>
                <a:gd name="connsiteX2" fmla="*/ 116423 w 116423"/>
                <a:gd name="connsiteY2" fmla="*/ 628650 h 628650"/>
                <a:gd name="connsiteX3" fmla="*/ 0 w 116423"/>
                <a:gd name="connsiteY3" fmla="*/ 514350 h 628650"/>
                <a:gd name="connsiteX4" fmla="*/ 3810 w 116423"/>
                <a:gd name="connsiteY4" fmla="*/ 0 h 628650"/>
                <a:gd name="connsiteX0" fmla="*/ 0 w 120233"/>
                <a:gd name="connsiteY0" fmla="*/ 0 h 632460"/>
                <a:gd name="connsiteX1" fmla="*/ 118328 w 120233"/>
                <a:gd name="connsiteY1" fmla="*/ 120015 h 632460"/>
                <a:gd name="connsiteX2" fmla="*/ 120233 w 120233"/>
                <a:gd name="connsiteY2" fmla="*/ 632460 h 632460"/>
                <a:gd name="connsiteX3" fmla="*/ 3810 w 120233"/>
                <a:gd name="connsiteY3" fmla="*/ 518160 h 632460"/>
                <a:gd name="connsiteX4" fmla="*/ 0 w 120233"/>
                <a:gd name="connsiteY4" fmla="*/ 0 h 632460"/>
                <a:gd name="connsiteX0" fmla="*/ 0 w 118328"/>
                <a:gd name="connsiteY0" fmla="*/ 0 h 643890"/>
                <a:gd name="connsiteX1" fmla="*/ 116423 w 118328"/>
                <a:gd name="connsiteY1" fmla="*/ 131445 h 643890"/>
                <a:gd name="connsiteX2" fmla="*/ 118328 w 118328"/>
                <a:gd name="connsiteY2" fmla="*/ 643890 h 643890"/>
                <a:gd name="connsiteX3" fmla="*/ 1905 w 118328"/>
                <a:gd name="connsiteY3" fmla="*/ 529590 h 643890"/>
                <a:gd name="connsiteX4" fmla="*/ 0 w 118328"/>
                <a:gd name="connsiteY4" fmla="*/ 0 h 643890"/>
                <a:gd name="connsiteX0" fmla="*/ 0 w 122138"/>
                <a:gd name="connsiteY0" fmla="*/ 0 h 643890"/>
                <a:gd name="connsiteX1" fmla="*/ 122138 w 122138"/>
                <a:gd name="connsiteY1" fmla="*/ 121920 h 643890"/>
                <a:gd name="connsiteX2" fmla="*/ 118328 w 122138"/>
                <a:gd name="connsiteY2" fmla="*/ 643890 h 643890"/>
                <a:gd name="connsiteX3" fmla="*/ 1905 w 122138"/>
                <a:gd name="connsiteY3" fmla="*/ 529590 h 643890"/>
                <a:gd name="connsiteX4" fmla="*/ 0 w 122138"/>
                <a:gd name="connsiteY4" fmla="*/ 0 h 643890"/>
                <a:gd name="connsiteX0" fmla="*/ 0 w 124043"/>
                <a:gd name="connsiteY0" fmla="*/ 0 h 653415"/>
                <a:gd name="connsiteX1" fmla="*/ 122138 w 124043"/>
                <a:gd name="connsiteY1" fmla="*/ 121920 h 653415"/>
                <a:gd name="connsiteX2" fmla="*/ 124043 w 124043"/>
                <a:gd name="connsiteY2" fmla="*/ 653415 h 653415"/>
                <a:gd name="connsiteX3" fmla="*/ 1905 w 124043"/>
                <a:gd name="connsiteY3" fmla="*/ 529590 h 653415"/>
                <a:gd name="connsiteX4" fmla="*/ 0 w 124043"/>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31495 h 653415"/>
                <a:gd name="connsiteX4" fmla="*/ 1905 w 125948"/>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27685 h 653415"/>
                <a:gd name="connsiteX4" fmla="*/ 1905 w 125948"/>
                <a:gd name="connsiteY4" fmla="*/ 0 h 6534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948" h="653415">
                  <a:moveTo>
                    <a:pt x="1905" y="0"/>
                  </a:moveTo>
                  <a:lnTo>
                    <a:pt x="124043" y="121920"/>
                  </a:lnTo>
                  <a:lnTo>
                    <a:pt x="125948" y="653415"/>
                  </a:lnTo>
                  <a:lnTo>
                    <a:pt x="0" y="527685"/>
                  </a:lnTo>
                  <a:lnTo>
                    <a:pt x="1905" y="0"/>
                  </a:lnTo>
                  <a:close/>
                </a:path>
              </a:pathLst>
            </a:custGeom>
            <a:gradFill flip="none" rotWithShape="1">
              <a:gsLst>
                <a:gs pos="0">
                  <a:schemeClr val="dk1">
                    <a:tint val="50000"/>
                    <a:satMod val="300000"/>
                  </a:schemeClr>
                </a:gs>
                <a:gs pos="61000">
                  <a:schemeClr val="dk1">
                    <a:tint val="37000"/>
                    <a:satMod val="300000"/>
                    <a:lumMod val="66000"/>
                  </a:schemeClr>
                </a:gs>
                <a:gs pos="100000">
                  <a:schemeClr val="dk1">
                    <a:tint val="15000"/>
                    <a:satMod val="350000"/>
                  </a:schemeClr>
                </a:gs>
              </a:gsLst>
              <a:lin ang="0" scaled="1"/>
              <a:tileRect/>
            </a:gradFill>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68" name="Rectangle 83"/>
            <p:cNvSpPr/>
            <p:nvPr/>
          </p:nvSpPr>
          <p:spPr>
            <a:xfrm>
              <a:off x="1037545" y="1988820"/>
              <a:ext cx="520283" cy="127635"/>
            </a:xfrm>
            <a:custGeom>
              <a:avLst/>
              <a:gdLst>
                <a:gd name="connsiteX0" fmla="*/ 0 w 230723"/>
                <a:gd name="connsiteY0" fmla="*/ 0 h 609600"/>
                <a:gd name="connsiteX1" fmla="*/ 230723 w 230723"/>
                <a:gd name="connsiteY1" fmla="*/ 0 h 609600"/>
                <a:gd name="connsiteX2" fmla="*/ 230723 w 230723"/>
                <a:gd name="connsiteY2" fmla="*/ 609600 h 609600"/>
                <a:gd name="connsiteX3" fmla="*/ 0 w 230723"/>
                <a:gd name="connsiteY3" fmla="*/ 609600 h 609600"/>
                <a:gd name="connsiteX4" fmla="*/ 0 w 230723"/>
                <a:gd name="connsiteY4" fmla="*/ 0 h 609600"/>
                <a:gd name="connsiteX0" fmla="*/ 123825 w 230723"/>
                <a:gd name="connsiteY0" fmla="*/ 0 h 645795"/>
                <a:gd name="connsiteX1" fmla="*/ 230723 w 230723"/>
                <a:gd name="connsiteY1" fmla="*/ 36195 h 645795"/>
                <a:gd name="connsiteX2" fmla="*/ 230723 w 230723"/>
                <a:gd name="connsiteY2" fmla="*/ 645795 h 645795"/>
                <a:gd name="connsiteX3" fmla="*/ 0 w 230723"/>
                <a:gd name="connsiteY3" fmla="*/ 645795 h 645795"/>
                <a:gd name="connsiteX4" fmla="*/ 123825 w 230723"/>
                <a:gd name="connsiteY4" fmla="*/ 0 h 645795"/>
                <a:gd name="connsiteX0" fmla="*/ 123825 w 234533"/>
                <a:gd name="connsiteY0" fmla="*/ 0 h 645795"/>
                <a:gd name="connsiteX1" fmla="*/ 234533 w 234533"/>
                <a:gd name="connsiteY1" fmla="*/ 116205 h 645795"/>
                <a:gd name="connsiteX2" fmla="*/ 230723 w 234533"/>
                <a:gd name="connsiteY2" fmla="*/ 645795 h 645795"/>
                <a:gd name="connsiteX3" fmla="*/ 0 w 234533"/>
                <a:gd name="connsiteY3" fmla="*/ 645795 h 645795"/>
                <a:gd name="connsiteX4" fmla="*/ 123825 w 234533"/>
                <a:gd name="connsiteY4" fmla="*/ 0 h 645795"/>
                <a:gd name="connsiteX0" fmla="*/ 13335 w 124043"/>
                <a:gd name="connsiteY0" fmla="*/ 0 h 645795"/>
                <a:gd name="connsiteX1" fmla="*/ 124043 w 124043"/>
                <a:gd name="connsiteY1" fmla="*/ 116205 h 645795"/>
                <a:gd name="connsiteX2" fmla="*/ 120233 w 124043"/>
                <a:gd name="connsiteY2" fmla="*/ 645795 h 645795"/>
                <a:gd name="connsiteX3" fmla="*/ 0 w 124043"/>
                <a:gd name="connsiteY3" fmla="*/ 502920 h 645795"/>
                <a:gd name="connsiteX4" fmla="*/ 13335 w 124043"/>
                <a:gd name="connsiteY4" fmla="*/ 0 h 645795"/>
                <a:gd name="connsiteX0" fmla="*/ 13335 w 125948"/>
                <a:gd name="connsiteY0" fmla="*/ 0 h 628650"/>
                <a:gd name="connsiteX1" fmla="*/ 124043 w 125948"/>
                <a:gd name="connsiteY1" fmla="*/ 116205 h 628650"/>
                <a:gd name="connsiteX2" fmla="*/ 125948 w 125948"/>
                <a:gd name="connsiteY2" fmla="*/ 628650 h 628650"/>
                <a:gd name="connsiteX3" fmla="*/ 0 w 125948"/>
                <a:gd name="connsiteY3" fmla="*/ 502920 h 628650"/>
                <a:gd name="connsiteX4" fmla="*/ 13335 w 125948"/>
                <a:gd name="connsiteY4" fmla="*/ 0 h 628650"/>
                <a:gd name="connsiteX0" fmla="*/ 3810 w 116423"/>
                <a:gd name="connsiteY0" fmla="*/ 0 h 628650"/>
                <a:gd name="connsiteX1" fmla="*/ 114518 w 116423"/>
                <a:gd name="connsiteY1" fmla="*/ 116205 h 628650"/>
                <a:gd name="connsiteX2" fmla="*/ 116423 w 116423"/>
                <a:gd name="connsiteY2" fmla="*/ 628650 h 628650"/>
                <a:gd name="connsiteX3" fmla="*/ 0 w 116423"/>
                <a:gd name="connsiteY3" fmla="*/ 514350 h 628650"/>
                <a:gd name="connsiteX4" fmla="*/ 3810 w 116423"/>
                <a:gd name="connsiteY4" fmla="*/ 0 h 628650"/>
                <a:gd name="connsiteX0" fmla="*/ 0 w 120233"/>
                <a:gd name="connsiteY0" fmla="*/ 0 h 632460"/>
                <a:gd name="connsiteX1" fmla="*/ 118328 w 120233"/>
                <a:gd name="connsiteY1" fmla="*/ 120015 h 632460"/>
                <a:gd name="connsiteX2" fmla="*/ 120233 w 120233"/>
                <a:gd name="connsiteY2" fmla="*/ 632460 h 632460"/>
                <a:gd name="connsiteX3" fmla="*/ 3810 w 120233"/>
                <a:gd name="connsiteY3" fmla="*/ 518160 h 632460"/>
                <a:gd name="connsiteX4" fmla="*/ 0 w 120233"/>
                <a:gd name="connsiteY4" fmla="*/ 0 h 632460"/>
                <a:gd name="connsiteX0" fmla="*/ 0 w 118328"/>
                <a:gd name="connsiteY0" fmla="*/ 0 h 643890"/>
                <a:gd name="connsiteX1" fmla="*/ 116423 w 118328"/>
                <a:gd name="connsiteY1" fmla="*/ 131445 h 643890"/>
                <a:gd name="connsiteX2" fmla="*/ 118328 w 118328"/>
                <a:gd name="connsiteY2" fmla="*/ 643890 h 643890"/>
                <a:gd name="connsiteX3" fmla="*/ 1905 w 118328"/>
                <a:gd name="connsiteY3" fmla="*/ 529590 h 643890"/>
                <a:gd name="connsiteX4" fmla="*/ 0 w 118328"/>
                <a:gd name="connsiteY4" fmla="*/ 0 h 643890"/>
                <a:gd name="connsiteX0" fmla="*/ 0 w 122138"/>
                <a:gd name="connsiteY0" fmla="*/ 0 h 643890"/>
                <a:gd name="connsiteX1" fmla="*/ 122138 w 122138"/>
                <a:gd name="connsiteY1" fmla="*/ 121920 h 643890"/>
                <a:gd name="connsiteX2" fmla="*/ 118328 w 122138"/>
                <a:gd name="connsiteY2" fmla="*/ 643890 h 643890"/>
                <a:gd name="connsiteX3" fmla="*/ 1905 w 122138"/>
                <a:gd name="connsiteY3" fmla="*/ 529590 h 643890"/>
                <a:gd name="connsiteX4" fmla="*/ 0 w 122138"/>
                <a:gd name="connsiteY4" fmla="*/ 0 h 643890"/>
                <a:gd name="connsiteX0" fmla="*/ 0 w 124043"/>
                <a:gd name="connsiteY0" fmla="*/ 0 h 653415"/>
                <a:gd name="connsiteX1" fmla="*/ 122138 w 124043"/>
                <a:gd name="connsiteY1" fmla="*/ 121920 h 653415"/>
                <a:gd name="connsiteX2" fmla="*/ 124043 w 124043"/>
                <a:gd name="connsiteY2" fmla="*/ 653415 h 653415"/>
                <a:gd name="connsiteX3" fmla="*/ 1905 w 124043"/>
                <a:gd name="connsiteY3" fmla="*/ 529590 h 653415"/>
                <a:gd name="connsiteX4" fmla="*/ 0 w 124043"/>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31495 h 653415"/>
                <a:gd name="connsiteX4" fmla="*/ 1905 w 125948"/>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27685 h 653415"/>
                <a:gd name="connsiteX4" fmla="*/ 1905 w 125948"/>
                <a:gd name="connsiteY4" fmla="*/ 0 h 653415"/>
                <a:gd name="connsiteX0" fmla="*/ 1905 w 305018"/>
                <a:gd name="connsiteY0" fmla="*/ 0 h 527685"/>
                <a:gd name="connsiteX1" fmla="*/ 124043 w 305018"/>
                <a:gd name="connsiteY1" fmla="*/ 121920 h 527685"/>
                <a:gd name="connsiteX2" fmla="*/ 305018 w 305018"/>
                <a:gd name="connsiteY2" fmla="*/ 358140 h 527685"/>
                <a:gd name="connsiteX3" fmla="*/ 0 w 305018"/>
                <a:gd name="connsiteY3" fmla="*/ 527685 h 527685"/>
                <a:gd name="connsiteX4" fmla="*/ 1905 w 305018"/>
                <a:gd name="connsiteY4" fmla="*/ 0 h 527685"/>
                <a:gd name="connsiteX0" fmla="*/ 62865 w 365978"/>
                <a:gd name="connsiteY0" fmla="*/ 0 h 360045"/>
                <a:gd name="connsiteX1" fmla="*/ 185003 w 365978"/>
                <a:gd name="connsiteY1" fmla="*/ 121920 h 360045"/>
                <a:gd name="connsiteX2" fmla="*/ 365978 w 365978"/>
                <a:gd name="connsiteY2" fmla="*/ 358140 h 360045"/>
                <a:gd name="connsiteX3" fmla="*/ 0 w 365978"/>
                <a:gd name="connsiteY3" fmla="*/ 360045 h 360045"/>
                <a:gd name="connsiteX4" fmla="*/ 62865 w 365978"/>
                <a:gd name="connsiteY4" fmla="*/ 0 h 360045"/>
                <a:gd name="connsiteX0" fmla="*/ 0 w 489803"/>
                <a:gd name="connsiteY0" fmla="*/ 123825 h 238125"/>
                <a:gd name="connsiteX1" fmla="*/ 308828 w 489803"/>
                <a:gd name="connsiteY1" fmla="*/ 0 h 238125"/>
                <a:gd name="connsiteX2" fmla="*/ 489803 w 489803"/>
                <a:gd name="connsiteY2" fmla="*/ 236220 h 238125"/>
                <a:gd name="connsiteX3" fmla="*/ 123825 w 489803"/>
                <a:gd name="connsiteY3" fmla="*/ 238125 h 238125"/>
                <a:gd name="connsiteX4" fmla="*/ 0 w 489803"/>
                <a:gd name="connsiteY4" fmla="*/ 123825 h 238125"/>
                <a:gd name="connsiteX0" fmla="*/ 0 w 489803"/>
                <a:gd name="connsiteY0" fmla="*/ 15240 h 129540"/>
                <a:gd name="connsiteX1" fmla="*/ 331688 w 489803"/>
                <a:gd name="connsiteY1" fmla="*/ 0 h 129540"/>
                <a:gd name="connsiteX2" fmla="*/ 489803 w 489803"/>
                <a:gd name="connsiteY2" fmla="*/ 127635 h 129540"/>
                <a:gd name="connsiteX3" fmla="*/ 123825 w 489803"/>
                <a:gd name="connsiteY3" fmla="*/ 129540 h 129540"/>
                <a:gd name="connsiteX4" fmla="*/ 0 w 489803"/>
                <a:gd name="connsiteY4" fmla="*/ 15240 h 129540"/>
                <a:gd name="connsiteX0" fmla="*/ 0 w 489803"/>
                <a:gd name="connsiteY0" fmla="*/ 1905 h 116205"/>
                <a:gd name="connsiteX1" fmla="*/ 385028 w 489803"/>
                <a:gd name="connsiteY1" fmla="*/ 0 h 116205"/>
                <a:gd name="connsiteX2" fmla="*/ 489803 w 489803"/>
                <a:gd name="connsiteY2" fmla="*/ 114300 h 116205"/>
                <a:gd name="connsiteX3" fmla="*/ 123825 w 489803"/>
                <a:gd name="connsiteY3" fmla="*/ 116205 h 116205"/>
                <a:gd name="connsiteX4" fmla="*/ 0 w 489803"/>
                <a:gd name="connsiteY4" fmla="*/ 1905 h 116205"/>
                <a:gd name="connsiteX0" fmla="*/ 0 w 505043"/>
                <a:gd name="connsiteY0" fmla="*/ 0 h 121920"/>
                <a:gd name="connsiteX1" fmla="*/ 400268 w 505043"/>
                <a:gd name="connsiteY1" fmla="*/ 5715 h 121920"/>
                <a:gd name="connsiteX2" fmla="*/ 505043 w 505043"/>
                <a:gd name="connsiteY2" fmla="*/ 120015 h 121920"/>
                <a:gd name="connsiteX3" fmla="*/ 139065 w 505043"/>
                <a:gd name="connsiteY3" fmla="*/ 121920 h 121920"/>
                <a:gd name="connsiteX4" fmla="*/ 0 w 505043"/>
                <a:gd name="connsiteY4" fmla="*/ 0 h 121920"/>
                <a:gd name="connsiteX0" fmla="*/ 0 w 505043"/>
                <a:gd name="connsiteY0" fmla="*/ 1905 h 123825"/>
                <a:gd name="connsiteX1" fmla="*/ 404078 w 505043"/>
                <a:gd name="connsiteY1" fmla="*/ 0 h 123825"/>
                <a:gd name="connsiteX2" fmla="*/ 505043 w 505043"/>
                <a:gd name="connsiteY2" fmla="*/ 121920 h 123825"/>
                <a:gd name="connsiteX3" fmla="*/ 139065 w 505043"/>
                <a:gd name="connsiteY3" fmla="*/ 123825 h 123825"/>
                <a:gd name="connsiteX4" fmla="*/ 0 w 505043"/>
                <a:gd name="connsiteY4" fmla="*/ 1905 h 123825"/>
                <a:gd name="connsiteX0" fmla="*/ 0 w 514568"/>
                <a:gd name="connsiteY0" fmla="*/ 1905 h 123825"/>
                <a:gd name="connsiteX1" fmla="*/ 404078 w 514568"/>
                <a:gd name="connsiteY1" fmla="*/ 0 h 123825"/>
                <a:gd name="connsiteX2" fmla="*/ 514568 w 514568"/>
                <a:gd name="connsiteY2" fmla="*/ 121920 h 123825"/>
                <a:gd name="connsiteX3" fmla="*/ 139065 w 514568"/>
                <a:gd name="connsiteY3" fmla="*/ 123825 h 123825"/>
                <a:gd name="connsiteX4" fmla="*/ 0 w 514568"/>
                <a:gd name="connsiteY4" fmla="*/ 1905 h 123825"/>
                <a:gd name="connsiteX0" fmla="*/ 0 w 514568"/>
                <a:gd name="connsiteY0" fmla="*/ 1905 h 123825"/>
                <a:gd name="connsiteX1" fmla="*/ 398363 w 514568"/>
                <a:gd name="connsiteY1" fmla="*/ 0 h 123825"/>
                <a:gd name="connsiteX2" fmla="*/ 514568 w 514568"/>
                <a:gd name="connsiteY2" fmla="*/ 121920 h 123825"/>
                <a:gd name="connsiteX3" fmla="*/ 139065 w 514568"/>
                <a:gd name="connsiteY3" fmla="*/ 123825 h 123825"/>
                <a:gd name="connsiteX4" fmla="*/ 0 w 514568"/>
                <a:gd name="connsiteY4" fmla="*/ 1905 h 123825"/>
                <a:gd name="connsiteX0" fmla="*/ 0 w 514568"/>
                <a:gd name="connsiteY0" fmla="*/ 1905 h 121920"/>
                <a:gd name="connsiteX1" fmla="*/ 398363 w 514568"/>
                <a:gd name="connsiteY1" fmla="*/ 0 h 121920"/>
                <a:gd name="connsiteX2" fmla="*/ 514568 w 514568"/>
                <a:gd name="connsiteY2" fmla="*/ 121920 h 121920"/>
                <a:gd name="connsiteX3" fmla="*/ 129540 w 514568"/>
                <a:gd name="connsiteY3" fmla="*/ 121920 h 121920"/>
                <a:gd name="connsiteX4" fmla="*/ 0 w 514568"/>
                <a:gd name="connsiteY4" fmla="*/ 1905 h 121920"/>
                <a:gd name="connsiteX0" fmla="*/ 0 w 520283"/>
                <a:gd name="connsiteY0" fmla="*/ 1905 h 125730"/>
                <a:gd name="connsiteX1" fmla="*/ 398363 w 520283"/>
                <a:gd name="connsiteY1" fmla="*/ 0 h 125730"/>
                <a:gd name="connsiteX2" fmla="*/ 520283 w 520283"/>
                <a:gd name="connsiteY2" fmla="*/ 125730 h 125730"/>
                <a:gd name="connsiteX3" fmla="*/ 129540 w 520283"/>
                <a:gd name="connsiteY3" fmla="*/ 121920 h 125730"/>
                <a:gd name="connsiteX4" fmla="*/ 0 w 520283"/>
                <a:gd name="connsiteY4" fmla="*/ 1905 h 125730"/>
                <a:gd name="connsiteX0" fmla="*/ 0 w 520283"/>
                <a:gd name="connsiteY0" fmla="*/ 1905 h 127635"/>
                <a:gd name="connsiteX1" fmla="*/ 398363 w 520283"/>
                <a:gd name="connsiteY1" fmla="*/ 0 h 127635"/>
                <a:gd name="connsiteX2" fmla="*/ 520283 w 520283"/>
                <a:gd name="connsiteY2" fmla="*/ 125730 h 127635"/>
                <a:gd name="connsiteX3" fmla="*/ 133350 w 520283"/>
                <a:gd name="connsiteY3" fmla="*/ 127635 h 127635"/>
                <a:gd name="connsiteX4" fmla="*/ 0 w 520283"/>
                <a:gd name="connsiteY4" fmla="*/ 1905 h 127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0283" h="127635">
                  <a:moveTo>
                    <a:pt x="0" y="1905"/>
                  </a:moveTo>
                  <a:lnTo>
                    <a:pt x="398363" y="0"/>
                  </a:lnTo>
                  <a:lnTo>
                    <a:pt x="520283" y="125730"/>
                  </a:lnTo>
                  <a:lnTo>
                    <a:pt x="133350" y="127635"/>
                  </a:lnTo>
                  <a:lnTo>
                    <a:pt x="0" y="1905"/>
                  </a:lnTo>
                  <a:close/>
                </a:path>
              </a:pathLst>
            </a:custGeom>
            <a:gradFill>
              <a:gsLst>
                <a:gs pos="0">
                  <a:schemeClr val="dk1">
                    <a:tint val="50000"/>
                    <a:satMod val="300000"/>
                  </a:schemeClr>
                </a:gs>
                <a:gs pos="61000">
                  <a:schemeClr val="dk1">
                    <a:tint val="37000"/>
                    <a:satMod val="300000"/>
                    <a:lumMod val="66000"/>
                  </a:schemeClr>
                </a:gs>
                <a:gs pos="100000">
                  <a:schemeClr val="dk1">
                    <a:tint val="15000"/>
                    <a:satMod val="350000"/>
                  </a:schemeClr>
                </a:gs>
              </a:gsLst>
            </a:gradFill>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grpSp>
      <p:grpSp>
        <p:nvGrpSpPr>
          <p:cNvPr id="58" name="Group 57"/>
          <p:cNvGrpSpPr/>
          <p:nvPr/>
        </p:nvGrpSpPr>
        <p:grpSpPr>
          <a:xfrm>
            <a:off x="8076514" y="2975046"/>
            <a:ext cx="539688" cy="561356"/>
            <a:chOff x="1027560" y="1988818"/>
            <a:chExt cx="545969" cy="678181"/>
          </a:xfrm>
        </p:grpSpPr>
        <p:sp>
          <p:nvSpPr>
            <p:cNvPr id="261" name="Cube 260"/>
            <p:cNvSpPr/>
            <p:nvPr/>
          </p:nvSpPr>
          <p:spPr>
            <a:xfrm flipH="1">
              <a:off x="1027560" y="1988818"/>
              <a:ext cx="545969" cy="678181"/>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2"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1171574" y="2133601"/>
              <a:ext cx="401955" cy="52954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63" name="Rectangle 83"/>
            <p:cNvSpPr/>
            <p:nvPr/>
          </p:nvSpPr>
          <p:spPr>
            <a:xfrm>
              <a:off x="1028484" y="2005964"/>
              <a:ext cx="125948" cy="653415"/>
            </a:xfrm>
            <a:custGeom>
              <a:avLst/>
              <a:gdLst>
                <a:gd name="connsiteX0" fmla="*/ 0 w 230723"/>
                <a:gd name="connsiteY0" fmla="*/ 0 h 609600"/>
                <a:gd name="connsiteX1" fmla="*/ 230723 w 230723"/>
                <a:gd name="connsiteY1" fmla="*/ 0 h 609600"/>
                <a:gd name="connsiteX2" fmla="*/ 230723 w 230723"/>
                <a:gd name="connsiteY2" fmla="*/ 609600 h 609600"/>
                <a:gd name="connsiteX3" fmla="*/ 0 w 230723"/>
                <a:gd name="connsiteY3" fmla="*/ 609600 h 609600"/>
                <a:gd name="connsiteX4" fmla="*/ 0 w 230723"/>
                <a:gd name="connsiteY4" fmla="*/ 0 h 609600"/>
                <a:gd name="connsiteX0" fmla="*/ 123825 w 230723"/>
                <a:gd name="connsiteY0" fmla="*/ 0 h 645795"/>
                <a:gd name="connsiteX1" fmla="*/ 230723 w 230723"/>
                <a:gd name="connsiteY1" fmla="*/ 36195 h 645795"/>
                <a:gd name="connsiteX2" fmla="*/ 230723 w 230723"/>
                <a:gd name="connsiteY2" fmla="*/ 645795 h 645795"/>
                <a:gd name="connsiteX3" fmla="*/ 0 w 230723"/>
                <a:gd name="connsiteY3" fmla="*/ 645795 h 645795"/>
                <a:gd name="connsiteX4" fmla="*/ 123825 w 230723"/>
                <a:gd name="connsiteY4" fmla="*/ 0 h 645795"/>
                <a:gd name="connsiteX0" fmla="*/ 123825 w 234533"/>
                <a:gd name="connsiteY0" fmla="*/ 0 h 645795"/>
                <a:gd name="connsiteX1" fmla="*/ 234533 w 234533"/>
                <a:gd name="connsiteY1" fmla="*/ 116205 h 645795"/>
                <a:gd name="connsiteX2" fmla="*/ 230723 w 234533"/>
                <a:gd name="connsiteY2" fmla="*/ 645795 h 645795"/>
                <a:gd name="connsiteX3" fmla="*/ 0 w 234533"/>
                <a:gd name="connsiteY3" fmla="*/ 645795 h 645795"/>
                <a:gd name="connsiteX4" fmla="*/ 123825 w 234533"/>
                <a:gd name="connsiteY4" fmla="*/ 0 h 645795"/>
                <a:gd name="connsiteX0" fmla="*/ 13335 w 124043"/>
                <a:gd name="connsiteY0" fmla="*/ 0 h 645795"/>
                <a:gd name="connsiteX1" fmla="*/ 124043 w 124043"/>
                <a:gd name="connsiteY1" fmla="*/ 116205 h 645795"/>
                <a:gd name="connsiteX2" fmla="*/ 120233 w 124043"/>
                <a:gd name="connsiteY2" fmla="*/ 645795 h 645795"/>
                <a:gd name="connsiteX3" fmla="*/ 0 w 124043"/>
                <a:gd name="connsiteY3" fmla="*/ 502920 h 645795"/>
                <a:gd name="connsiteX4" fmla="*/ 13335 w 124043"/>
                <a:gd name="connsiteY4" fmla="*/ 0 h 645795"/>
                <a:gd name="connsiteX0" fmla="*/ 13335 w 125948"/>
                <a:gd name="connsiteY0" fmla="*/ 0 h 628650"/>
                <a:gd name="connsiteX1" fmla="*/ 124043 w 125948"/>
                <a:gd name="connsiteY1" fmla="*/ 116205 h 628650"/>
                <a:gd name="connsiteX2" fmla="*/ 125948 w 125948"/>
                <a:gd name="connsiteY2" fmla="*/ 628650 h 628650"/>
                <a:gd name="connsiteX3" fmla="*/ 0 w 125948"/>
                <a:gd name="connsiteY3" fmla="*/ 502920 h 628650"/>
                <a:gd name="connsiteX4" fmla="*/ 13335 w 125948"/>
                <a:gd name="connsiteY4" fmla="*/ 0 h 628650"/>
                <a:gd name="connsiteX0" fmla="*/ 3810 w 116423"/>
                <a:gd name="connsiteY0" fmla="*/ 0 h 628650"/>
                <a:gd name="connsiteX1" fmla="*/ 114518 w 116423"/>
                <a:gd name="connsiteY1" fmla="*/ 116205 h 628650"/>
                <a:gd name="connsiteX2" fmla="*/ 116423 w 116423"/>
                <a:gd name="connsiteY2" fmla="*/ 628650 h 628650"/>
                <a:gd name="connsiteX3" fmla="*/ 0 w 116423"/>
                <a:gd name="connsiteY3" fmla="*/ 514350 h 628650"/>
                <a:gd name="connsiteX4" fmla="*/ 3810 w 116423"/>
                <a:gd name="connsiteY4" fmla="*/ 0 h 628650"/>
                <a:gd name="connsiteX0" fmla="*/ 0 w 120233"/>
                <a:gd name="connsiteY0" fmla="*/ 0 h 632460"/>
                <a:gd name="connsiteX1" fmla="*/ 118328 w 120233"/>
                <a:gd name="connsiteY1" fmla="*/ 120015 h 632460"/>
                <a:gd name="connsiteX2" fmla="*/ 120233 w 120233"/>
                <a:gd name="connsiteY2" fmla="*/ 632460 h 632460"/>
                <a:gd name="connsiteX3" fmla="*/ 3810 w 120233"/>
                <a:gd name="connsiteY3" fmla="*/ 518160 h 632460"/>
                <a:gd name="connsiteX4" fmla="*/ 0 w 120233"/>
                <a:gd name="connsiteY4" fmla="*/ 0 h 632460"/>
                <a:gd name="connsiteX0" fmla="*/ 0 w 118328"/>
                <a:gd name="connsiteY0" fmla="*/ 0 h 643890"/>
                <a:gd name="connsiteX1" fmla="*/ 116423 w 118328"/>
                <a:gd name="connsiteY1" fmla="*/ 131445 h 643890"/>
                <a:gd name="connsiteX2" fmla="*/ 118328 w 118328"/>
                <a:gd name="connsiteY2" fmla="*/ 643890 h 643890"/>
                <a:gd name="connsiteX3" fmla="*/ 1905 w 118328"/>
                <a:gd name="connsiteY3" fmla="*/ 529590 h 643890"/>
                <a:gd name="connsiteX4" fmla="*/ 0 w 118328"/>
                <a:gd name="connsiteY4" fmla="*/ 0 h 643890"/>
                <a:gd name="connsiteX0" fmla="*/ 0 w 122138"/>
                <a:gd name="connsiteY0" fmla="*/ 0 h 643890"/>
                <a:gd name="connsiteX1" fmla="*/ 122138 w 122138"/>
                <a:gd name="connsiteY1" fmla="*/ 121920 h 643890"/>
                <a:gd name="connsiteX2" fmla="*/ 118328 w 122138"/>
                <a:gd name="connsiteY2" fmla="*/ 643890 h 643890"/>
                <a:gd name="connsiteX3" fmla="*/ 1905 w 122138"/>
                <a:gd name="connsiteY3" fmla="*/ 529590 h 643890"/>
                <a:gd name="connsiteX4" fmla="*/ 0 w 122138"/>
                <a:gd name="connsiteY4" fmla="*/ 0 h 643890"/>
                <a:gd name="connsiteX0" fmla="*/ 0 w 124043"/>
                <a:gd name="connsiteY0" fmla="*/ 0 h 653415"/>
                <a:gd name="connsiteX1" fmla="*/ 122138 w 124043"/>
                <a:gd name="connsiteY1" fmla="*/ 121920 h 653415"/>
                <a:gd name="connsiteX2" fmla="*/ 124043 w 124043"/>
                <a:gd name="connsiteY2" fmla="*/ 653415 h 653415"/>
                <a:gd name="connsiteX3" fmla="*/ 1905 w 124043"/>
                <a:gd name="connsiteY3" fmla="*/ 529590 h 653415"/>
                <a:gd name="connsiteX4" fmla="*/ 0 w 124043"/>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31495 h 653415"/>
                <a:gd name="connsiteX4" fmla="*/ 1905 w 125948"/>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27685 h 653415"/>
                <a:gd name="connsiteX4" fmla="*/ 1905 w 125948"/>
                <a:gd name="connsiteY4" fmla="*/ 0 h 6534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948" h="653415">
                  <a:moveTo>
                    <a:pt x="1905" y="0"/>
                  </a:moveTo>
                  <a:lnTo>
                    <a:pt x="124043" y="121920"/>
                  </a:lnTo>
                  <a:lnTo>
                    <a:pt x="125948" y="653415"/>
                  </a:lnTo>
                  <a:lnTo>
                    <a:pt x="0" y="527685"/>
                  </a:lnTo>
                  <a:lnTo>
                    <a:pt x="1905" y="0"/>
                  </a:lnTo>
                  <a:close/>
                </a:path>
              </a:pathLst>
            </a:custGeom>
            <a:gradFill flip="none" rotWithShape="1">
              <a:gsLst>
                <a:gs pos="0">
                  <a:schemeClr val="dk1">
                    <a:tint val="50000"/>
                    <a:satMod val="300000"/>
                  </a:schemeClr>
                </a:gs>
                <a:gs pos="61000">
                  <a:schemeClr val="dk1">
                    <a:tint val="37000"/>
                    <a:satMod val="300000"/>
                    <a:lumMod val="66000"/>
                  </a:schemeClr>
                </a:gs>
                <a:gs pos="100000">
                  <a:schemeClr val="dk1">
                    <a:tint val="15000"/>
                    <a:satMod val="350000"/>
                  </a:schemeClr>
                </a:gs>
              </a:gsLst>
              <a:lin ang="0" scaled="1"/>
              <a:tileRect/>
            </a:gradFill>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64" name="Rectangle 83"/>
            <p:cNvSpPr/>
            <p:nvPr/>
          </p:nvSpPr>
          <p:spPr>
            <a:xfrm>
              <a:off x="1037545" y="1988820"/>
              <a:ext cx="520283" cy="127635"/>
            </a:xfrm>
            <a:custGeom>
              <a:avLst/>
              <a:gdLst>
                <a:gd name="connsiteX0" fmla="*/ 0 w 230723"/>
                <a:gd name="connsiteY0" fmla="*/ 0 h 609600"/>
                <a:gd name="connsiteX1" fmla="*/ 230723 w 230723"/>
                <a:gd name="connsiteY1" fmla="*/ 0 h 609600"/>
                <a:gd name="connsiteX2" fmla="*/ 230723 w 230723"/>
                <a:gd name="connsiteY2" fmla="*/ 609600 h 609600"/>
                <a:gd name="connsiteX3" fmla="*/ 0 w 230723"/>
                <a:gd name="connsiteY3" fmla="*/ 609600 h 609600"/>
                <a:gd name="connsiteX4" fmla="*/ 0 w 230723"/>
                <a:gd name="connsiteY4" fmla="*/ 0 h 609600"/>
                <a:gd name="connsiteX0" fmla="*/ 123825 w 230723"/>
                <a:gd name="connsiteY0" fmla="*/ 0 h 645795"/>
                <a:gd name="connsiteX1" fmla="*/ 230723 w 230723"/>
                <a:gd name="connsiteY1" fmla="*/ 36195 h 645795"/>
                <a:gd name="connsiteX2" fmla="*/ 230723 w 230723"/>
                <a:gd name="connsiteY2" fmla="*/ 645795 h 645795"/>
                <a:gd name="connsiteX3" fmla="*/ 0 w 230723"/>
                <a:gd name="connsiteY3" fmla="*/ 645795 h 645795"/>
                <a:gd name="connsiteX4" fmla="*/ 123825 w 230723"/>
                <a:gd name="connsiteY4" fmla="*/ 0 h 645795"/>
                <a:gd name="connsiteX0" fmla="*/ 123825 w 234533"/>
                <a:gd name="connsiteY0" fmla="*/ 0 h 645795"/>
                <a:gd name="connsiteX1" fmla="*/ 234533 w 234533"/>
                <a:gd name="connsiteY1" fmla="*/ 116205 h 645795"/>
                <a:gd name="connsiteX2" fmla="*/ 230723 w 234533"/>
                <a:gd name="connsiteY2" fmla="*/ 645795 h 645795"/>
                <a:gd name="connsiteX3" fmla="*/ 0 w 234533"/>
                <a:gd name="connsiteY3" fmla="*/ 645795 h 645795"/>
                <a:gd name="connsiteX4" fmla="*/ 123825 w 234533"/>
                <a:gd name="connsiteY4" fmla="*/ 0 h 645795"/>
                <a:gd name="connsiteX0" fmla="*/ 13335 w 124043"/>
                <a:gd name="connsiteY0" fmla="*/ 0 h 645795"/>
                <a:gd name="connsiteX1" fmla="*/ 124043 w 124043"/>
                <a:gd name="connsiteY1" fmla="*/ 116205 h 645795"/>
                <a:gd name="connsiteX2" fmla="*/ 120233 w 124043"/>
                <a:gd name="connsiteY2" fmla="*/ 645795 h 645795"/>
                <a:gd name="connsiteX3" fmla="*/ 0 w 124043"/>
                <a:gd name="connsiteY3" fmla="*/ 502920 h 645795"/>
                <a:gd name="connsiteX4" fmla="*/ 13335 w 124043"/>
                <a:gd name="connsiteY4" fmla="*/ 0 h 645795"/>
                <a:gd name="connsiteX0" fmla="*/ 13335 w 125948"/>
                <a:gd name="connsiteY0" fmla="*/ 0 h 628650"/>
                <a:gd name="connsiteX1" fmla="*/ 124043 w 125948"/>
                <a:gd name="connsiteY1" fmla="*/ 116205 h 628650"/>
                <a:gd name="connsiteX2" fmla="*/ 125948 w 125948"/>
                <a:gd name="connsiteY2" fmla="*/ 628650 h 628650"/>
                <a:gd name="connsiteX3" fmla="*/ 0 w 125948"/>
                <a:gd name="connsiteY3" fmla="*/ 502920 h 628650"/>
                <a:gd name="connsiteX4" fmla="*/ 13335 w 125948"/>
                <a:gd name="connsiteY4" fmla="*/ 0 h 628650"/>
                <a:gd name="connsiteX0" fmla="*/ 3810 w 116423"/>
                <a:gd name="connsiteY0" fmla="*/ 0 h 628650"/>
                <a:gd name="connsiteX1" fmla="*/ 114518 w 116423"/>
                <a:gd name="connsiteY1" fmla="*/ 116205 h 628650"/>
                <a:gd name="connsiteX2" fmla="*/ 116423 w 116423"/>
                <a:gd name="connsiteY2" fmla="*/ 628650 h 628650"/>
                <a:gd name="connsiteX3" fmla="*/ 0 w 116423"/>
                <a:gd name="connsiteY3" fmla="*/ 514350 h 628650"/>
                <a:gd name="connsiteX4" fmla="*/ 3810 w 116423"/>
                <a:gd name="connsiteY4" fmla="*/ 0 h 628650"/>
                <a:gd name="connsiteX0" fmla="*/ 0 w 120233"/>
                <a:gd name="connsiteY0" fmla="*/ 0 h 632460"/>
                <a:gd name="connsiteX1" fmla="*/ 118328 w 120233"/>
                <a:gd name="connsiteY1" fmla="*/ 120015 h 632460"/>
                <a:gd name="connsiteX2" fmla="*/ 120233 w 120233"/>
                <a:gd name="connsiteY2" fmla="*/ 632460 h 632460"/>
                <a:gd name="connsiteX3" fmla="*/ 3810 w 120233"/>
                <a:gd name="connsiteY3" fmla="*/ 518160 h 632460"/>
                <a:gd name="connsiteX4" fmla="*/ 0 w 120233"/>
                <a:gd name="connsiteY4" fmla="*/ 0 h 632460"/>
                <a:gd name="connsiteX0" fmla="*/ 0 w 118328"/>
                <a:gd name="connsiteY0" fmla="*/ 0 h 643890"/>
                <a:gd name="connsiteX1" fmla="*/ 116423 w 118328"/>
                <a:gd name="connsiteY1" fmla="*/ 131445 h 643890"/>
                <a:gd name="connsiteX2" fmla="*/ 118328 w 118328"/>
                <a:gd name="connsiteY2" fmla="*/ 643890 h 643890"/>
                <a:gd name="connsiteX3" fmla="*/ 1905 w 118328"/>
                <a:gd name="connsiteY3" fmla="*/ 529590 h 643890"/>
                <a:gd name="connsiteX4" fmla="*/ 0 w 118328"/>
                <a:gd name="connsiteY4" fmla="*/ 0 h 643890"/>
                <a:gd name="connsiteX0" fmla="*/ 0 w 122138"/>
                <a:gd name="connsiteY0" fmla="*/ 0 h 643890"/>
                <a:gd name="connsiteX1" fmla="*/ 122138 w 122138"/>
                <a:gd name="connsiteY1" fmla="*/ 121920 h 643890"/>
                <a:gd name="connsiteX2" fmla="*/ 118328 w 122138"/>
                <a:gd name="connsiteY2" fmla="*/ 643890 h 643890"/>
                <a:gd name="connsiteX3" fmla="*/ 1905 w 122138"/>
                <a:gd name="connsiteY3" fmla="*/ 529590 h 643890"/>
                <a:gd name="connsiteX4" fmla="*/ 0 w 122138"/>
                <a:gd name="connsiteY4" fmla="*/ 0 h 643890"/>
                <a:gd name="connsiteX0" fmla="*/ 0 w 124043"/>
                <a:gd name="connsiteY0" fmla="*/ 0 h 653415"/>
                <a:gd name="connsiteX1" fmla="*/ 122138 w 124043"/>
                <a:gd name="connsiteY1" fmla="*/ 121920 h 653415"/>
                <a:gd name="connsiteX2" fmla="*/ 124043 w 124043"/>
                <a:gd name="connsiteY2" fmla="*/ 653415 h 653415"/>
                <a:gd name="connsiteX3" fmla="*/ 1905 w 124043"/>
                <a:gd name="connsiteY3" fmla="*/ 529590 h 653415"/>
                <a:gd name="connsiteX4" fmla="*/ 0 w 124043"/>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31495 h 653415"/>
                <a:gd name="connsiteX4" fmla="*/ 1905 w 125948"/>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27685 h 653415"/>
                <a:gd name="connsiteX4" fmla="*/ 1905 w 125948"/>
                <a:gd name="connsiteY4" fmla="*/ 0 h 653415"/>
                <a:gd name="connsiteX0" fmla="*/ 1905 w 305018"/>
                <a:gd name="connsiteY0" fmla="*/ 0 h 527685"/>
                <a:gd name="connsiteX1" fmla="*/ 124043 w 305018"/>
                <a:gd name="connsiteY1" fmla="*/ 121920 h 527685"/>
                <a:gd name="connsiteX2" fmla="*/ 305018 w 305018"/>
                <a:gd name="connsiteY2" fmla="*/ 358140 h 527685"/>
                <a:gd name="connsiteX3" fmla="*/ 0 w 305018"/>
                <a:gd name="connsiteY3" fmla="*/ 527685 h 527685"/>
                <a:gd name="connsiteX4" fmla="*/ 1905 w 305018"/>
                <a:gd name="connsiteY4" fmla="*/ 0 h 527685"/>
                <a:gd name="connsiteX0" fmla="*/ 62865 w 365978"/>
                <a:gd name="connsiteY0" fmla="*/ 0 h 360045"/>
                <a:gd name="connsiteX1" fmla="*/ 185003 w 365978"/>
                <a:gd name="connsiteY1" fmla="*/ 121920 h 360045"/>
                <a:gd name="connsiteX2" fmla="*/ 365978 w 365978"/>
                <a:gd name="connsiteY2" fmla="*/ 358140 h 360045"/>
                <a:gd name="connsiteX3" fmla="*/ 0 w 365978"/>
                <a:gd name="connsiteY3" fmla="*/ 360045 h 360045"/>
                <a:gd name="connsiteX4" fmla="*/ 62865 w 365978"/>
                <a:gd name="connsiteY4" fmla="*/ 0 h 360045"/>
                <a:gd name="connsiteX0" fmla="*/ 0 w 489803"/>
                <a:gd name="connsiteY0" fmla="*/ 123825 h 238125"/>
                <a:gd name="connsiteX1" fmla="*/ 308828 w 489803"/>
                <a:gd name="connsiteY1" fmla="*/ 0 h 238125"/>
                <a:gd name="connsiteX2" fmla="*/ 489803 w 489803"/>
                <a:gd name="connsiteY2" fmla="*/ 236220 h 238125"/>
                <a:gd name="connsiteX3" fmla="*/ 123825 w 489803"/>
                <a:gd name="connsiteY3" fmla="*/ 238125 h 238125"/>
                <a:gd name="connsiteX4" fmla="*/ 0 w 489803"/>
                <a:gd name="connsiteY4" fmla="*/ 123825 h 238125"/>
                <a:gd name="connsiteX0" fmla="*/ 0 w 489803"/>
                <a:gd name="connsiteY0" fmla="*/ 15240 h 129540"/>
                <a:gd name="connsiteX1" fmla="*/ 331688 w 489803"/>
                <a:gd name="connsiteY1" fmla="*/ 0 h 129540"/>
                <a:gd name="connsiteX2" fmla="*/ 489803 w 489803"/>
                <a:gd name="connsiteY2" fmla="*/ 127635 h 129540"/>
                <a:gd name="connsiteX3" fmla="*/ 123825 w 489803"/>
                <a:gd name="connsiteY3" fmla="*/ 129540 h 129540"/>
                <a:gd name="connsiteX4" fmla="*/ 0 w 489803"/>
                <a:gd name="connsiteY4" fmla="*/ 15240 h 129540"/>
                <a:gd name="connsiteX0" fmla="*/ 0 w 489803"/>
                <a:gd name="connsiteY0" fmla="*/ 1905 h 116205"/>
                <a:gd name="connsiteX1" fmla="*/ 385028 w 489803"/>
                <a:gd name="connsiteY1" fmla="*/ 0 h 116205"/>
                <a:gd name="connsiteX2" fmla="*/ 489803 w 489803"/>
                <a:gd name="connsiteY2" fmla="*/ 114300 h 116205"/>
                <a:gd name="connsiteX3" fmla="*/ 123825 w 489803"/>
                <a:gd name="connsiteY3" fmla="*/ 116205 h 116205"/>
                <a:gd name="connsiteX4" fmla="*/ 0 w 489803"/>
                <a:gd name="connsiteY4" fmla="*/ 1905 h 116205"/>
                <a:gd name="connsiteX0" fmla="*/ 0 w 505043"/>
                <a:gd name="connsiteY0" fmla="*/ 0 h 121920"/>
                <a:gd name="connsiteX1" fmla="*/ 400268 w 505043"/>
                <a:gd name="connsiteY1" fmla="*/ 5715 h 121920"/>
                <a:gd name="connsiteX2" fmla="*/ 505043 w 505043"/>
                <a:gd name="connsiteY2" fmla="*/ 120015 h 121920"/>
                <a:gd name="connsiteX3" fmla="*/ 139065 w 505043"/>
                <a:gd name="connsiteY3" fmla="*/ 121920 h 121920"/>
                <a:gd name="connsiteX4" fmla="*/ 0 w 505043"/>
                <a:gd name="connsiteY4" fmla="*/ 0 h 121920"/>
                <a:gd name="connsiteX0" fmla="*/ 0 w 505043"/>
                <a:gd name="connsiteY0" fmla="*/ 1905 h 123825"/>
                <a:gd name="connsiteX1" fmla="*/ 404078 w 505043"/>
                <a:gd name="connsiteY1" fmla="*/ 0 h 123825"/>
                <a:gd name="connsiteX2" fmla="*/ 505043 w 505043"/>
                <a:gd name="connsiteY2" fmla="*/ 121920 h 123825"/>
                <a:gd name="connsiteX3" fmla="*/ 139065 w 505043"/>
                <a:gd name="connsiteY3" fmla="*/ 123825 h 123825"/>
                <a:gd name="connsiteX4" fmla="*/ 0 w 505043"/>
                <a:gd name="connsiteY4" fmla="*/ 1905 h 123825"/>
                <a:gd name="connsiteX0" fmla="*/ 0 w 514568"/>
                <a:gd name="connsiteY0" fmla="*/ 1905 h 123825"/>
                <a:gd name="connsiteX1" fmla="*/ 404078 w 514568"/>
                <a:gd name="connsiteY1" fmla="*/ 0 h 123825"/>
                <a:gd name="connsiteX2" fmla="*/ 514568 w 514568"/>
                <a:gd name="connsiteY2" fmla="*/ 121920 h 123825"/>
                <a:gd name="connsiteX3" fmla="*/ 139065 w 514568"/>
                <a:gd name="connsiteY3" fmla="*/ 123825 h 123825"/>
                <a:gd name="connsiteX4" fmla="*/ 0 w 514568"/>
                <a:gd name="connsiteY4" fmla="*/ 1905 h 123825"/>
                <a:gd name="connsiteX0" fmla="*/ 0 w 514568"/>
                <a:gd name="connsiteY0" fmla="*/ 1905 h 123825"/>
                <a:gd name="connsiteX1" fmla="*/ 398363 w 514568"/>
                <a:gd name="connsiteY1" fmla="*/ 0 h 123825"/>
                <a:gd name="connsiteX2" fmla="*/ 514568 w 514568"/>
                <a:gd name="connsiteY2" fmla="*/ 121920 h 123825"/>
                <a:gd name="connsiteX3" fmla="*/ 139065 w 514568"/>
                <a:gd name="connsiteY3" fmla="*/ 123825 h 123825"/>
                <a:gd name="connsiteX4" fmla="*/ 0 w 514568"/>
                <a:gd name="connsiteY4" fmla="*/ 1905 h 123825"/>
                <a:gd name="connsiteX0" fmla="*/ 0 w 514568"/>
                <a:gd name="connsiteY0" fmla="*/ 1905 h 121920"/>
                <a:gd name="connsiteX1" fmla="*/ 398363 w 514568"/>
                <a:gd name="connsiteY1" fmla="*/ 0 h 121920"/>
                <a:gd name="connsiteX2" fmla="*/ 514568 w 514568"/>
                <a:gd name="connsiteY2" fmla="*/ 121920 h 121920"/>
                <a:gd name="connsiteX3" fmla="*/ 129540 w 514568"/>
                <a:gd name="connsiteY3" fmla="*/ 121920 h 121920"/>
                <a:gd name="connsiteX4" fmla="*/ 0 w 514568"/>
                <a:gd name="connsiteY4" fmla="*/ 1905 h 121920"/>
                <a:gd name="connsiteX0" fmla="*/ 0 w 520283"/>
                <a:gd name="connsiteY0" fmla="*/ 1905 h 125730"/>
                <a:gd name="connsiteX1" fmla="*/ 398363 w 520283"/>
                <a:gd name="connsiteY1" fmla="*/ 0 h 125730"/>
                <a:gd name="connsiteX2" fmla="*/ 520283 w 520283"/>
                <a:gd name="connsiteY2" fmla="*/ 125730 h 125730"/>
                <a:gd name="connsiteX3" fmla="*/ 129540 w 520283"/>
                <a:gd name="connsiteY3" fmla="*/ 121920 h 125730"/>
                <a:gd name="connsiteX4" fmla="*/ 0 w 520283"/>
                <a:gd name="connsiteY4" fmla="*/ 1905 h 125730"/>
                <a:gd name="connsiteX0" fmla="*/ 0 w 520283"/>
                <a:gd name="connsiteY0" fmla="*/ 1905 h 127635"/>
                <a:gd name="connsiteX1" fmla="*/ 398363 w 520283"/>
                <a:gd name="connsiteY1" fmla="*/ 0 h 127635"/>
                <a:gd name="connsiteX2" fmla="*/ 520283 w 520283"/>
                <a:gd name="connsiteY2" fmla="*/ 125730 h 127635"/>
                <a:gd name="connsiteX3" fmla="*/ 133350 w 520283"/>
                <a:gd name="connsiteY3" fmla="*/ 127635 h 127635"/>
                <a:gd name="connsiteX4" fmla="*/ 0 w 520283"/>
                <a:gd name="connsiteY4" fmla="*/ 1905 h 127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0283" h="127635">
                  <a:moveTo>
                    <a:pt x="0" y="1905"/>
                  </a:moveTo>
                  <a:lnTo>
                    <a:pt x="398363" y="0"/>
                  </a:lnTo>
                  <a:lnTo>
                    <a:pt x="520283" y="125730"/>
                  </a:lnTo>
                  <a:lnTo>
                    <a:pt x="133350" y="127635"/>
                  </a:lnTo>
                  <a:lnTo>
                    <a:pt x="0" y="1905"/>
                  </a:lnTo>
                  <a:close/>
                </a:path>
              </a:pathLst>
            </a:custGeom>
            <a:gradFill>
              <a:gsLst>
                <a:gs pos="0">
                  <a:schemeClr val="dk1">
                    <a:tint val="50000"/>
                    <a:satMod val="300000"/>
                  </a:schemeClr>
                </a:gs>
                <a:gs pos="61000">
                  <a:schemeClr val="dk1">
                    <a:tint val="37000"/>
                    <a:satMod val="300000"/>
                    <a:lumMod val="66000"/>
                  </a:schemeClr>
                </a:gs>
                <a:gs pos="100000">
                  <a:schemeClr val="dk1">
                    <a:tint val="15000"/>
                    <a:satMod val="350000"/>
                  </a:schemeClr>
                </a:gs>
              </a:gsLst>
            </a:gradFill>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grpSp>
      <p:grpSp>
        <p:nvGrpSpPr>
          <p:cNvPr id="59" name="Group 58"/>
          <p:cNvGrpSpPr/>
          <p:nvPr/>
        </p:nvGrpSpPr>
        <p:grpSpPr>
          <a:xfrm>
            <a:off x="8943125" y="2985906"/>
            <a:ext cx="539688" cy="561356"/>
            <a:chOff x="1027560" y="1988818"/>
            <a:chExt cx="545969" cy="678181"/>
          </a:xfrm>
        </p:grpSpPr>
        <p:sp>
          <p:nvSpPr>
            <p:cNvPr id="257" name="Cube 256"/>
            <p:cNvSpPr/>
            <p:nvPr/>
          </p:nvSpPr>
          <p:spPr>
            <a:xfrm flipH="1">
              <a:off x="1027560" y="1988818"/>
              <a:ext cx="545969" cy="678181"/>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8"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1171574" y="2133601"/>
              <a:ext cx="401955" cy="52954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59" name="Rectangle 83"/>
            <p:cNvSpPr/>
            <p:nvPr/>
          </p:nvSpPr>
          <p:spPr>
            <a:xfrm>
              <a:off x="1028484" y="2005964"/>
              <a:ext cx="125948" cy="653415"/>
            </a:xfrm>
            <a:custGeom>
              <a:avLst/>
              <a:gdLst>
                <a:gd name="connsiteX0" fmla="*/ 0 w 230723"/>
                <a:gd name="connsiteY0" fmla="*/ 0 h 609600"/>
                <a:gd name="connsiteX1" fmla="*/ 230723 w 230723"/>
                <a:gd name="connsiteY1" fmla="*/ 0 h 609600"/>
                <a:gd name="connsiteX2" fmla="*/ 230723 w 230723"/>
                <a:gd name="connsiteY2" fmla="*/ 609600 h 609600"/>
                <a:gd name="connsiteX3" fmla="*/ 0 w 230723"/>
                <a:gd name="connsiteY3" fmla="*/ 609600 h 609600"/>
                <a:gd name="connsiteX4" fmla="*/ 0 w 230723"/>
                <a:gd name="connsiteY4" fmla="*/ 0 h 609600"/>
                <a:gd name="connsiteX0" fmla="*/ 123825 w 230723"/>
                <a:gd name="connsiteY0" fmla="*/ 0 h 645795"/>
                <a:gd name="connsiteX1" fmla="*/ 230723 w 230723"/>
                <a:gd name="connsiteY1" fmla="*/ 36195 h 645795"/>
                <a:gd name="connsiteX2" fmla="*/ 230723 w 230723"/>
                <a:gd name="connsiteY2" fmla="*/ 645795 h 645795"/>
                <a:gd name="connsiteX3" fmla="*/ 0 w 230723"/>
                <a:gd name="connsiteY3" fmla="*/ 645795 h 645795"/>
                <a:gd name="connsiteX4" fmla="*/ 123825 w 230723"/>
                <a:gd name="connsiteY4" fmla="*/ 0 h 645795"/>
                <a:gd name="connsiteX0" fmla="*/ 123825 w 234533"/>
                <a:gd name="connsiteY0" fmla="*/ 0 h 645795"/>
                <a:gd name="connsiteX1" fmla="*/ 234533 w 234533"/>
                <a:gd name="connsiteY1" fmla="*/ 116205 h 645795"/>
                <a:gd name="connsiteX2" fmla="*/ 230723 w 234533"/>
                <a:gd name="connsiteY2" fmla="*/ 645795 h 645795"/>
                <a:gd name="connsiteX3" fmla="*/ 0 w 234533"/>
                <a:gd name="connsiteY3" fmla="*/ 645795 h 645795"/>
                <a:gd name="connsiteX4" fmla="*/ 123825 w 234533"/>
                <a:gd name="connsiteY4" fmla="*/ 0 h 645795"/>
                <a:gd name="connsiteX0" fmla="*/ 13335 w 124043"/>
                <a:gd name="connsiteY0" fmla="*/ 0 h 645795"/>
                <a:gd name="connsiteX1" fmla="*/ 124043 w 124043"/>
                <a:gd name="connsiteY1" fmla="*/ 116205 h 645795"/>
                <a:gd name="connsiteX2" fmla="*/ 120233 w 124043"/>
                <a:gd name="connsiteY2" fmla="*/ 645795 h 645795"/>
                <a:gd name="connsiteX3" fmla="*/ 0 w 124043"/>
                <a:gd name="connsiteY3" fmla="*/ 502920 h 645795"/>
                <a:gd name="connsiteX4" fmla="*/ 13335 w 124043"/>
                <a:gd name="connsiteY4" fmla="*/ 0 h 645795"/>
                <a:gd name="connsiteX0" fmla="*/ 13335 w 125948"/>
                <a:gd name="connsiteY0" fmla="*/ 0 h 628650"/>
                <a:gd name="connsiteX1" fmla="*/ 124043 w 125948"/>
                <a:gd name="connsiteY1" fmla="*/ 116205 h 628650"/>
                <a:gd name="connsiteX2" fmla="*/ 125948 w 125948"/>
                <a:gd name="connsiteY2" fmla="*/ 628650 h 628650"/>
                <a:gd name="connsiteX3" fmla="*/ 0 w 125948"/>
                <a:gd name="connsiteY3" fmla="*/ 502920 h 628650"/>
                <a:gd name="connsiteX4" fmla="*/ 13335 w 125948"/>
                <a:gd name="connsiteY4" fmla="*/ 0 h 628650"/>
                <a:gd name="connsiteX0" fmla="*/ 3810 w 116423"/>
                <a:gd name="connsiteY0" fmla="*/ 0 h 628650"/>
                <a:gd name="connsiteX1" fmla="*/ 114518 w 116423"/>
                <a:gd name="connsiteY1" fmla="*/ 116205 h 628650"/>
                <a:gd name="connsiteX2" fmla="*/ 116423 w 116423"/>
                <a:gd name="connsiteY2" fmla="*/ 628650 h 628650"/>
                <a:gd name="connsiteX3" fmla="*/ 0 w 116423"/>
                <a:gd name="connsiteY3" fmla="*/ 514350 h 628650"/>
                <a:gd name="connsiteX4" fmla="*/ 3810 w 116423"/>
                <a:gd name="connsiteY4" fmla="*/ 0 h 628650"/>
                <a:gd name="connsiteX0" fmla="*/ 0 w 120233"/>
                <a:gd name="connsiteY0" fmla="*/ 0 h 632460"/>
                <a:gd name="connsiteX1" fmla="*/ 118328 w 120233"/>
                <a:gd name="connsiteY1" fmla="*/ 120015 h 632460"/>
                <a:gd name="connsiteX2" fmla="*/ 120233 w 120233"/>
                <a:gd name="connsiteY2" fmla="*/ 632460 h 632460"/>
                <a:gd name="connsiteX3" fmla="*/ 3810 w 120233"/>
                <a:gd name="connsiteY3" fmla="*/ 518160 h 632460"/>
                <a:gd name="connsiteX4" fmla="*/ 0 w 120233"/>
                <a:gd name="connsiteY4" fmla="*/ 0 h 632460"/>
                <a:gd name="connsiteX0" fmla="*/ 0 w 118328"/>
                <a:gd name="connsiteY0" fmla="*/ 0 h 643890"/>
                <a:gd name="connsiteX1" fmla="*/ 116423 w 118328"/>
                <a:gd name="connsiteY1" fmla="*/ 131445 h 643890"/>
                <a:gd name="connsiteX2" fmla="*/ 118328 w 118328"/>
                <a:gd name="connsiteY2" fmla="*/ 643890 h 643890"/>
                <a:gd name="connsiteX3" fmla="*/ 1905 w 118328"/>
                <a:gd name="connsiteY3" fmla="*/ 529590 h 643890"/>
                <a:gd name="connsiteX4" fmla="*/ 0 w 118328"/>
                <a:gd name="connsiteY4" fmla="*/ 0 h 643890"/>
                <a:gd name="connsiteX0" fmla="*/ 0 w 122138"/>
                <a:gd name="connsiteY0" fmla="*/ 0 h 643890"/>
                <a:gd name="connsiteX1" fmla="*/ 122138 w 122138"/>
                <a:gd name="connsiteY1" fmla="*/ 121920 h 643890"/>
                <a:gd name="connsiteX2" fmla="*/ 118328 w 122138"/>
                <a:gd name="connsiteY2" fmla="*/ 643890 h 643890"/>
                <a:gd name="connsiteX3" fmla="*/ 1905 w 122138"/>
                <a:gd name="connsiteY3" fmla="*/ 529590 h 643890"/>
                <a:gd name="connsiteX4" fmla="*/ 0 w 122138"/>
                <a:gd name="connsiteY4" fmla="*/ 0 h 643890"/>
                <a:gd name="connsiteX0" fmla="*/ 0 w 124043"/>
                <a:gd name="connsiteY0" fmla="*/ 0 h 653415"/>
                <a:gd name="connsiteX1" fmla="*/ 122138 w 124043"/>
                <a:gd name="connsiteY1" fmla="*/ 121920 h 653415"/>
                <a:gd name="connsiteX2" fmla="*/ 124043 w 124043"/>
                <a:gd name="connsiteY2" fmla="*/ 653415 h 653415"/>
                <a:gd name="connsiteX3" fmla="*/ 1905 w 124043"/>
                <a:gd name="connsiteY3" fmla="*/ 529590 h 653415"/>
                <a:gd name="connsiteX4" fmla="*/ 0 w 124043"/>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31495 h 653415"/>
                <a:gd name="connsiteX4" fmla="*/ 1905 w 125948"/>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27685 h 653415"/>
                <a:gd name="connsiteX4" fmla="*/ 1905 w 125948"/>
                <a:gd name="connsiteY4" fmla="*/ 0 h 6534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948" h="653415">
                  <a:moveTo>
                    <a:pt x="1905" y="0"/>
                  </a:moveTo>
                  <a:lnTo>
                    <a:pt x="124043" y="121920"/>
                  </a:lnTo>
                  <a:lnTo>
                    <a:pt x="125948" y="653415"/>
                  </a:lnTo>
                  <a:lnTo>
                    <a:pt x="0" y="527685"/>
                  </a:lnTo>
                  <a:lnTo>
                    <a:pt x="1905" y="0"/>
                  </a:lnTo>
                  <a:close/>
                </a:path>
              </a:pathLst>
            </a:custGeom>
            <a:gradFill flip="none" rotWithShape="1">
              <a:gsLst>
                <a:gs pos="0">
                  <a:schemeClr val="dk1">
                    <a:tint val="50000"/>
                    <a:satMod val="300000"/>
                  </a:schemeClr>
                </a:gs>
                <a:gs pos="61000">
                  <a:schemeClr val="dk1">
                    <a:tint val="37000"/>
                    <a:satMod val="300000"/>
                    <a:lumMod val="66000"/>
                  </a:schemeClr>
                </a:gs>
                <a:gs pos="100000">
                  <a:schemeClr val="dk1">
                    <a:tint val="15000"/>
                    <a:satMod val="350000"/>
                  </a:schemeClr>
                </a:gs>
              </a:gsLst>
              <a:lin ang="0" scaled="1"/>
              <a:tileRect/>
            </a:gradFill>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60" name="Rectangle 83"/>
            <p:cNvSpPr/>
            <p:nvPr/>
          </p:nvSpPr>
          <p:spPr>
            <a:xfrm>
              <a:off x="1037545" y="1988820"/>
              <a:ext cx="520283" cy="127635"/>
            </a:xfrm>
            <a:custGeom>
              <a:avLst/>
              <a:gdLst>
                <a:gd name="connsiteX0" fmla="*/ 0 w 230723"/>
                <a:gd name="connsiteY0" fmla="*/ 0 h 609600"/>
                <a:gd name="connsiteX1" fmla="*/ 230723 w 230723"/>
                <a:gd name="connsiteY1" fmla="*/ 0 h 609600"/>
                <a:gd name="connsiteX2" fmla="*/ 230723 w 230723"/>
                <a:gd name="connsiteY2" fmla="*/ 609600 h 609600"/>
                <a:gd name="connsiteX3" fmla="*/ 0 w 230723"/>
                <a:gd name="connsiteY3" fmla="*/ 609600 h 609600"/>
                <a:gd name="connsiteX4" fmla="*/ 0 w 230723"/>
                <a:gd name="connsiteY4" fmla="*/ 0 h 609600"/>
                <a:gd name="connsiteX0" fmla="*/ 123825 w 230723"/>
                <a:gd name="connsiteY0" fmla="*/ 0 h 645795"/>
                <a:gd name="connsiteX1" fmla="*/ 230723 w 230723"/>
                <a:gd name="connsiteY1" fmla="*/ 36195 h 645795"/>
                <a:gd name="connsiteX2" fmla="*/ 230723 w 230723"/>
                <a:gd name="connsiteY2" fmla="*/ 645795 h 645795"/>
                <a:gd name="connsiteX3" fmla="*/ 0 w 230723"/>
                <a:gd name="connsiteY3" fmla="*/ 645795 h 645795"/>
                <a:gd name="connsiteX4" fmla="*/ 123825 w 230723"/>
                <a:gd name="connsiteY4" fmla="*/ 0 h 645795"/>
                <a:gd name="connsiteX0" fmla="*/ 123825 w 234533"/>
                <a:gd name="connsiteY0" fmla="*/ 0 h 645795"/>
                <a:gd name="connsiteX1" fmla="*/ 234533 w 234533"/>
                <a:gd name="connsiteY1" fmla="*/ 116205 h 645795"/>
                <a:gd name="connsiteX2" fmla="*/ 230723 w 234533"/>
                <a:gd name="connsiteY2" fmla="*/ 645795 h 645795"/>
                <a:gd name="connsiteX3" fmla="*/ 0 w 234533"/>
                <a:gd name="connsiteY3" fmla="*/ 645795 h 645795"/>
                <a:gd name="connsiteX4" fmla="*/ 123825 w 234533"/>
                <a:gd name="connsiteY4" fmla="*/ 0 h 645795"/>
                <a:gd name="connsiteX0" fmla="*/ 13335 w 124043"/>
                <a:gd name="connsiteY0" fmla="*/ 0 h 645795"/>
                <a:gd name="connsiteX1" fmla="*/ 124043 w 124043"/>
                <a:gd name="connsiteY1" fmla="*/ 116205 h 645795"/>
                <a:gd name="connsiteX2" fmla="*/ 120233 w 124043"/>
                <a:gd name="connsiteY2" fmla="*/ 645795 h 645795"/>
                <a:gd name="connsiteX3" fmla="*/ 0 w 124043"/>
                <a:gd name="connsiteY3" fmla="*/ 502920 h 645795"/>
                <a:gd name="connsiteX4" fmla="*/ 13335 w 124043"/>
                <a:gd name="connsiteY4" fmla="*/ 0 h 645795"/>
                <a:gd name="connsiteX0" fmla="*/ 13335 w 125948"/>
                <a:gd name="connsiteY0" fmla="*/ 0 h 628650"/>
                <a:gd name="connsiteX1" fmla="*/ 124043 w 125948"/>
                <a:gd name="connsiteY1" fmla="*/ 116205 h 628650"/>
                <a:gd name="connsiteX2" fmla="*/ 125948 w 125948"/>
                <a:gd name="connsiteY2" fmla="*/ 628650 h 628650"/>
                <a:gd name="connsiteX3" fmla="*/ 0 w 125948"/>
                <a:gd name="connsiteY3" fmla="*/ 502920 h 628650"/>
                <a:gd name="connsiteX4" fmla="*/ 13335 w 125948"/>
                <a:gd name="connsiteY4" fmla="*/ 0 h 628650"/>
                <a:gd name="connsiteX0" fmla="*/ 3810 w 116423"/>
                <a:gd name="connsiteY0" fmla="*/ 0 h 628650"/>
                <a:gd name="connsiteX1" fmla="*/ 114518 w 116423"/>
                <a:gd name="connsiteY1" fmla="*/ 116205 h 628650"/>
                <a:gd name="connsiteX2" fmla="*/ 116423 w 116423"/>
                <a:gd name="connsiteY2" fmla="*/ 628650 h 628650"/>
                <a:gd name="connsiteX3" fmla="*/ 0 w 116423"/>
                <a:gd name="connsiteY3" fmla="*/ 514350 h 628650"/>
                <a:gd name="connsiteX4" fmla="*/ 3810 w 116423"/>
                <a:gd name="connsiteY4" fmla="*/ 0 h 628650"/>
                <a:gd name="connsiteX0" fmla="*/ 0 w 120233"/>
                <a:gd name="connsiteY0" fmla="*/ 0 h 632460"/>
                <a:gd name="connsiteX1" fmla="*/ 118328 w 120233"/>
                <a:gd name="connsiteY1" fmla="*/ 120015 h 632460"/>
                <a:gd name="connsiteX2" fmla="*/ 120233 w 120233"/>
                <a:gd name="connsiteY2" fmla="*/ 632460 h 632460"/>
                <a:gd name="connsiteX3" fmla="*/ 3810 w 120233"/>
                <a:gd name="connsiteY3" fmla="*/ 518160 h 632460"/>
                <a:gd name="connsiteX4" fmla="*/ 0 w 120233"/>
                <a:gd name="connsiteY4" fmla="*/ 0 h 632460"/>
                <a:gd name="connsiteX0" fmla="*/ 0 w 118328"/>
                <a:gd name="connsiteY0" fmla="*/ 0 h 643890"/>
                <a:gd name="connsiteX1" fmla="*/ 116423 w 118328"/>
                <a:gd name="connsiteY1" fmla="*/ 131445 h 643890"/>
                <a:gd name="connsiteX2" fmla="*/ 118328 w 118328"/>
                <a:gd name="connsiteY2" fmla="*/ 643890 h 643890"/>
                <a:gd name="connsiteX3" fmla="*/ 1905 w 118328"/>
                <a:gd name="connsiteY3" fmla="*/ 529590 h 643890"/>
                <a:gd name="connsiteX4" fmla="*/ 0 w 118328"/>
                <a:gd name="connsiteY4" fmla="*/ 0 h 643890"/>
                <a:gd name="connsiteX0" fmla="*/ 0 w 122138"/>
                <a:gd name="connsiteY0" fmla="*/ 0 h 643890"/>
                <a:gd name="connsiteX1" fmla="*/ 122138 w 122138"/>
                <a:gd name="connsiteY1" fmla="*/ 121920 h 643890"/>
                <a:gd name="connsiteX2" fmla="*/ 118328 w 122138"/>
                <a:gd name="connsiteY2" fmla="*/ 643890 h 643890"/>
                <a:gd name="connsiteX3" fmla="*/ 1905 w 122138"/>
                <a:gd name="connsiteY3" fmla="*/ 529590 h 643890"/>
                <a:gd name="connsiteX4" fmla="*/ 0 w 122138"/>
                <a:gd name="connsiteY4" fmla="*/ 0 h 643890"/>
                <a:gd name="connsiteX0" fmla="*/ 0 w 124043"/>
                <a:gd name="connsiteY0" fmla="*/ 0 h 653415"/>
                <a:gd name="connsiteX1" fmla="*/ 122138 w 124043"/>
                <a:gd name="connsiteY1" fmla="*/ 121920 h 653415"/>
                <a:gd name="connsiteX2" fmla="*/ 124043 w 124043"/>
                <a:gd name="connsiteY2" fmla="*/ 653415 h 653415"/>
                <a:gd name="connsiteX3" fmla="*/ 1905 w 124043"/>
                <a:gd name="connsiteY3" fmla="*/ 529590 h 653415"/>
                <a:gd name="connsiteX4" fmla="*/ 0 w 124043"/>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31495 h 653415"/>
                <a:gd name="connsiteX4" fmla="*/ 1905 w 125948"/>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27685 h 653415"/>
                <a:gd name="connsiteX4" fmla="*/ 1905 w 125948"/>
                <a:gd name="connsiteY4" fmla="*/ 0 h 653415"/>
                <a:gd name="connsiteX0" fmla="*/ 1905 w 305018"/>
                <a:gd name="connsiteY0" fmla="*/ 0 h 527685"/>
                <a:gd name="connsiteX1" fmla="*/ 124043 w 305018"/>
                <a:gd name="connsiteY1" fmla="*/ 121920 h 527685"/>
                <a:gd name="connsiteX2" fmla="*/ 305018 w 305018"/>
                <a:gd name="connsiteY2" fmla="*/ 358140 h 527685"/>
                <a:gd name="connsiteX3" fmla="*/ 0 w 305018"/>
                <a:gd name="connsiteY3" fmla="*/ 527685 h 527685"/>
                <a:gd name="connsiteX4" fmla="*/ 1905 w 305018"/>
                <a:gd name="connsiteY4" fmla="*/ 0 h 527685"/>
                <a:gd name="connsiteX0" fmla="*/ 62865 w 365978"/>
                <a:gd name="connsiteY0" fmla="*/ 0 h 360045"/>
                <a:gd name="connsiteX1" fmla="*/ 185003 w 365978"/>
                <a:gd name="connsiteY1" fmla="*/ 121920 h 360045"/>
                <a:gd name="connsiteX2" fmla="*/ 365978 w 365978"/>
                <a:gd name="connsiteY2" fmla="*/ 358140 h 360045"/>
                <a:gd name="connsiteX3" fmla="*/ 0 w 365978"/>
                <a:gd name="connsiteY3" fmla="*/ 360045 h 360045"/>
                <a:gd name="connsiteX4" fmla="*/ 62865 w 365978"/>
                <a:gd name="connsiteY4" fmla="*/ 0 h 360045"/>
                <a:gd name="connsiteX0" fmla="*/ 0 w 489803"/>
                <a:gd name="connsiteY0" fmla="*/ 123825 h 238125"/>
                <a:gd name="connsiteX1" fmla="*/ 308828 w 489803"/>
                <a:gd name="connsiteY1" fmla="*/ 0 h 238125"/>
                <a:gd name="connsiteX2" fmla="*/ 489803 w 489803"/>
                <a:gd name="connsiteY2" fmla="*/ 236220 h 238125"/>
                <a:gd name="connsiteX3" fmla="*/ 123825 w 489803"/>
                <a:gd name="connsiteY3" fmla="*/ 238125 h 238125"/>
                <a:gd name="connsiteX4" fmla="*/ 0 w 489803"/>
                <a:gd name="connsiteY4" fmla="*/ 123825 h 238125"/>
                <a:gd name="connsiteX0" fmla="*/ 0 w 489803"/>
                <a:gd name="connsiteY0" fmla="*/ 15240 h 129540"/>
                <a:gd name="connsiteX1" fmla="*/ 331688 w 489803"/>
                <a:gd name="connsiteY1" fmla="*/ 0 h 129540"/>
                <a:gd name="connsiteX2" fmla="*/ 489803 w 489803"/>
                <a:gd name="connsiteY2" fmla="*/ 127635 h 129540"/>
                <a:gd name="connsiteX3" fmla="*/ 123825 w 489803"/>
                <a:gd name="connsiteY3" fmla="*/ 129540 h 129540"/>
                <a:gd name="connsiteX4" fmla="*/ 0 w 489803"/>
                <a:gd name="connsiteY4" fmla="*/ 15240 h 129540"/>
                <a:gd name="connsiteX0" fmla="*/ 0 w 489803"/>
                <a:gd name="connsiteY0" fmla="*/ 1905 h 116205"/>
                <a:gd name="connsiteX1" fmla="*/ 385028 w 489803"/>
                <a:gd name="connsiteY1" fmla="*/ 0 h 116205"/>
                <a:gd name="connsiteX2" fmla="*/ 489803 w 489803"/>
                <a:gd name="connsiteY2" fmla="*/ 114300 h 116205"/>
                <a:gd name="connsiteX3" fmla="*/ 123825 w 489803"/>
                <a:gd name="connsiteY3" fmla="*/ 116205 h 116205"/>
                <a:gd name="connsiteX4" fmla="*/ 0 w 489803"/>
                <a:gd name="connsiteY4" fmla="*/ 1905 h 116205"/>
                <a:gd name="connsiteX0" fmla="*/ 0 w 505043"/>
                <a:gd name="connsiteY0" fmla="*/ 0 h 121920"/>
                <a:gd name="connsiteX1" fmla="*/ 400268 w 505043"/>
                <a:gd name="connsiteY1" fmla="*/ 5715 h 121920"/>
                <a:gd name="connsiteX2" fmla="*/ 505043 w 505043"/>
                <a:gd name="connsiteY2" fmla="*/ 120015 h 121920"/>
                <a:gd name="connsiteX3" fmla="*/ 139065 w 505043"/>
                <a:gd name="connsiteY3" fmla="*/ 121920 h 121920"/>
                <a:gd name="connsiteX4" fmla="*/ 0 w 505043"/>
                <a:gd name="connsiteY4" fmla="*/ 0 h 121920"/>
                <a:gd name="connsiteX0" fmla="*/ 0 w 505043"/>
                <a:gd name="connsiteY0" fmla="*/ 1905 h 123825"/>
                <a:gd name="connsiteX1" fmla="*/ 404078 w 505043"/>
                <a:gd name="connsiteY1" fmla="*/ 0 h 123825"/>
                <a:gd name="connsiteX2" fmla="*/ 505043 w 505043"/>
                <a:gd name="connsiteY2" fmla="*/ 121920 h 123825"/>
                <a:gd name="connsiteX3" fmla="*/ 139065 w 505043"/>
                <a:gd name="connsiteY3" fmla="*/ 123825 h 123825"/>
                <a:gd name="connsiteX4" fmla="*/ 0 w 505043"/>
                <a:gd name="connsiteY4" fmla="*/ 1905 h 123825"/>
                <a:gd name="connsiteX0" fmla="*/ 0 w 514568"/>
                <a:gd name="connsiteY0" fmla="*/ 1905 h 123825"/>
                <a:gd name="connsiteX1" fmla="*/ 404078 w 514568"/>
                <a:gd name="connsiteY1" fmla="*/ 0 h 123825"/>
                <a:gd name="connsiteX2" fmla="*/ 514568 w 514568"/>
                <a:gd name="connsiteY2" fmla="*/ 121920 h 123825"/>
                <a:gd name="connsiteX3" fmla="*/ 139065 w 514568"/>
                <a:gd name="connsiteY3" fmla="*/ 123825 h 123825"/>
                <a:gd name="connsiteX4" fmla="*/ 0 w 514568"/>
                <a:gd name="connsiteY4" fmla="*/ 1905 h 123825"/>
                <a:gd name="connsiteX0" fmla="*/ 0 w 514568"/>
                <a:gd name="connsiteY0" fmla="*/ 1905 h 123825"/>
                <a:gd name="connsiteX1" fmla="*/ 398363 w 514568"/>
                <a:gd name="connsiteY1" fmla="*/ 0 h 123825"/>
                <a:gd name="connsiteX2" fmla="*/ 514568 w 514568"/>
                <a:gd name="connsiteY2" fmla="*/ 121920 h 123825"/>
                <a:gd name="connsiteX3" fmla="*/ 139065 w 514568"/>
                <a:gd name="connsiteY3" fmla="*/ 123825 h 123825"/>
                <a:gd name="connsiteX4" fmla="*/ 0 w 514568"/>
                <a:gd name="connsiteY4" fmla="*/ 1905 h 123825"/>
                <a:gd name="connsiteX0" fmla="*/ 0 w 514568"/>
                <a:gd name="connsiteY0" fmla="*/ 1905 h 121920"/>
                <a:gd name="connsiteX1" fmla="*/ 398363 w 514568"/>
                <a:gd name="connsiteY1" fmla="*/ 0 h 121920"/>
                <a:gd name="connsiteX2" fmla="*/ 514568 w 514568"/>
                <a:gd name="connsiteY2" fmla="*/ 121920 h 121920"/>
                <a:gd name="connsiteX3" fmla="*/ 129540 w 514568"/>
                <a:gd name="connsiteY3" fmla="*/ 121920 h 121920"/>
                <a:gd name="connsiteX4" fmla="*/ 0 w 514568"/>
                <a:gd name="connsiteY4" fmla="*/ 1905 h 121920"/>
                <a:gd name="connsiteX0" fmla="*/ 0 w 520283"/>
                <a:gd name="connsiteY0" fmla="*/ 1905 h 125730"/>
                <a:gd name="connsiteX1" fmla="*/ 398363 w 520283"/>
                <a:gd name="connsiteY1" fmla="*/ 0 h 125730"/>
                <a:gd name="connsiteX2" fmla="*/ 520283 w 520283"/>
                <a:gd name="connsiteY2" fmla="*/ 125730 h 125730"/>
                <a:gd name="connsiteX3" fmla="*/ 129540 w 520283"/>
                <a:gd name="connsiteY3" fmla="*/ 121920 h 125730"/>
                <a:gd name="connsiteX4" fmla="*/ 0 w 520283"/>
                <a:gd name="connsiteY4" fmla="*/ 1905 h 125730"/>
                <a:gd name="connsiteX0" fmla="*/ 0 w 520283"/>
                <a:gd name="connsiteY0" fmla="*/ 1905 h 127635"/>
                <a:gd name="connsiteX1" fmla="*/ 398363 w 520283"/>
                <a:gd name="connsiteY1" fmla="*/ 0 h 127635"/>
                <a:gd name="connsiteX2" fmla="*/ 520283 w 520283"/>
                <a:gd name="connsiteY2" fmla="*/ 125730 h 127635"/>
                <a:gd name="connsiteX3" fmla="*/ 133350 w 520283"/>
                <a:gd name="connsiteY3" fmla="*/ 127635 h 127635"/>
                <a:gd name="connsiteX4" fmla="*/ 0 w 520283"/>
                <a:gd name="connsiteY4" fmla="*/ 1905 h 127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0283" h="127635">
                  <a:moveTo>
                    <a:pt x="0" y="1905"/>
                  </a:moveTo>
                  <a:lnTo>
                    <a:pt x="398363" y="0"/>
                  </a:lnTo>
                  <a:lnTo>
                    <a:pt x="520283" y="125730"/>
                  </a:lnTo>
                  <a:lnTo>
                    <a:pt x="133350" y="127635"/>
                  </a:lnTo>
                  <a:lnTo>
                    <a:pt x="0" y="1905"/>
                  </a:lnTo>
                  <a:close/>
                </a:path>
              </a:pathLst>
            </a:custGeom>
            <a:gradFill>
              <a:gsLst>
                <a:gs pos="0">
                  <a:schemeClr val="dk1">
                    <a:tint val="50000"/>
                    <a:satMod val="300000"/>
                  </a:schemeClr>
                </a:gs>
                <a:gs pos="61000">
                  <a:schemeClr val="dk1">
                    <a:tint val="37000"/>
                    <a:satMod val="300000"/>
                    <a:lumMod val="66000"/>
                  </a:schemeClr>
                </a:gs>
                <a:gs pos="100000">
                  <a:schemeClr val="dk1">
                    <a:tint val="15000"/>
                    <a:satMod val="350000"/>
                  </a:schemeClr>
                </a:gs>
              </a:gsLst>
            </a:gradFill>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grpSp>
      <p:grpSp>
        <p:nvGrpSpPr>
          <p:cNvPr id="60" name="Group 59"/>
          <p:cNvGrpSpPr/>
          <p:nvPr/>
        </p:nvGrpSpPr>
        <p:grpSpPr>
          <a:xfrm>
            <a:off x="5563897" y="2994670"/>
            <a:ext cx="539688" cy="561356"/>
            <a:chOff x="1027560" y="1988818"/>
            <a:chExt cx="545969" cy="678181"/>
          </a:xfrm>
        </p:grpSpPr>
        <p:sp>
          <p:nvSpPr>
            <p:cNvPr id="253" name="Cube 252"/>
            <p:cNvSpPr/>
            <p:nvPr/>
          </p:nvSpPr>
          <p:spPr>
            <a:xfrm flipH="1">
              <a:off x="1027560" y="1988818"/>
              <a:ext cx="545969" cy="678181"/>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4"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1171574" y="2133601"/>
              <a:ext cx="401955" cy="52954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55" name="Rectangle 83"/>
            <p:cNvSpPr/>
            <p:nvPr/>
          </p:nvSpPr>
          <p:spPr>
            <a:xfrm>
              <a:off x="1028484" y="2005964"/>
              <a:ext cx="125948" cy="653415"/>
            </a:xfrm>
            <a:custGeom>
              <a:avLst/>
              <a:gdLst>
                <a:gd name="connsiteX0" fmla="*/ 0 w 230723"/>
                <a:gd name="connsiteY0" fmla="*/ 0 h 609600"/>
                <a:gd name="connsiteX1" fmla="*/ 230723 w 230723"/>
                <a:gd name="connsiteY1" fmla="*/ 0 h 609600"/>
                <a:gd name="connsiteX2" fmla="*/ 230723 w 230723"/>
                <a:gd name="connsiteY2" fmla="*/ 609600 h 609600"/>
                <a:gd name="connsiteX3" fmla="*/ 0 w 230723"/>
                <a:gd name="connsiteY3" fmla="*/ 609600 h 609600"/>
                <a:gd name="connsiteX4" fmla="*/ 0 w 230723"/>
                <a:gd name="connsiteY4" fmla="*/ 0 h 609600"/>
                <a:gd name="connsiteX0" fmla="*/ 123825 w 230723"/>
                <a:gd name="connsiteY0" fmla="*/ 0 h 645795"/>
                <a:gd name="connsiteX1" fmla="*/ 230723 w 230723"/>
                <a:gd name="connsiteY1" fmla="*/ 36195 h 645795"/>
                <a:gd name="connsiteX2" fmla="*/ 230723 w 230723"/>
                <a:gd name="connsiteY2" fmla="*/ 645795 h 645795"/>
                <a:gd name="connsiteX3" fmla="*/ 0 w 230723"/>
                <a:gd name="connsiteY3" fmla="*/ 645795 h 645795"/>
                <a:gd name="connsiteX4" fmla="*/ 123825 w 230723"/>
                <a:gd name="connsiteY4" fmla="*/ 0 h 645795"/>
                <a:gd name="connsiteX0" fmla="*/ 123825 w 234533"/>
                <a:gd name="connsiteY0" fmla="*/ 0 h 645795"/>
                <a:gd name="connsiteX1" fmla="*/ 234533 w 234533"/>
                <a:gd name="connsiteY1" fmla="*/ 116205 h 645795"/>
                <a:gd name="connsiteX2" fmla="*/ 230723 w 234533"/>
                <a:gd name="connsiteY2" fmla="*/ 645795 h 645795"/>
                <a:gd name="connsiteX3" fmla="*/ 0 w 234533"/>
                <a:gd name="connsiteY3" fmla="*/ 645795 h 645795"/>
                <a:gd name="connsiteX4" fmla="*/ 123825 w 234533"/>
                <a:gd name="connsiteY4" fmla="*/ 0 h 645795"/>
                <a:gd name="connsiteX0" fmla="*/ 13335 w 124043"/>
                <a:gd name="connsiteY0" fmla="*/ 0 h 645795"/>
                <a:gd name="connsiteX1" fmla="*/ 124043 w 124043"/>
                <a:gd name="connsiteY1" fmla="*/ 116205 h 645795"/>
                <a:gd name="connsiteX2" fmla="*/ 120233 w 124043"/>
                <a:gd name="connsiteY2" fmla="*/ 645795 h 645795"/>
                <a:gd name="connsiteX3" fmla="*/ 0 w 124043"/>
                <a:gd name="connsiteY3" fmla="*/ 502920 h 645795"/>
                <a:gd name="connsiteX4" fmla="*/ 13335 w 124043"/>
                <a:gd name="connsiteY4" fmla="*/ 0 h 645795"/>
                <a:gd name="connsiteX0" fmla="*/ 13335 w 125948"/>
                <a:gd name="connsiteY0" fmla="*/ 0 h 628650"/>
                <a:gd name="connsiteX1" fmla="*/ 124043 w 125948"/>
                <a:gd name="connsiteY1" fmla="*/ 116205 h 628650"/>
                <a:gd name="connsiteX2" fmla="*/ 125948 w 125948"/>
                <a:gd name="connsiteY2" fmla="*/ 628650 h 628650"/>
                <a:gd name="connsiteX3" fmla="*/ 0 w 125948"/>
                <a:gd name="connsiteY3" fmla="*/ 502920 h 628650"/>
                <a:gd name="connsiteX4" fmla="*/ 13335 w 125948"/>
                <a:gd name="connsiteY4" fmla="*/ 0 h 628650"/>
                <a:gd name="connsiteX0" fmla="*/ 3810 w 116423"/>
                <a:gd name="connsiteY0" fmla="*/ 0 h 628650"/>
                <a:gd name="connsiteX1" fmla="*/ 114518 w 116423"/>
                <a:gd name="connsiteY1" fmla="*/ 116205 h 628650"/>
                <a:gd name="connsiteX2" fmla="*/ 116423 w 116423"/>
                <a:gd name="connsiteY2" fmla="*/ 628650 h 628650"/>
                <a:gd name="connsiteX3" fmla="*/ 0 w 116423"/>
                <a:gd name="connsiteY3" fmla="*/ 514350 h 628650"/>
                <a:gd name="connsiteX4" fmla="*/ 3810 w 116423"/>
                <a:gd name="connsiteY4" fmla="*/ 0 h 628650"/>
                <a:gd name="connsiteX0" fmla="*/ 0 w 120233"/>
                <a:gd name="connsiteY0" fmla="*/ 0 h 632460"/>
                <a:gd name="connsiteX1" fmla="*/ 118328 w 120233"/>
                <a:gd name="connsiteY1" fmla="*/ 120015 h 632460"/>
                <a:gd name="connsiteX2" fmla="*/ 120233 w 120233"/>
                <a:gd name="connsiteY2" fmla="*/ 632460 h 632460"/>
                <a:gd name="connsiteX3" fmla="*/ 3810 w 120233"/>
                <a:gd name="connsiteY3" fmla="*/ 518160 h 632460"/>
                <a:gd name="connsiteX4" fmla="*/ 0 w 120233"/>
                <a:gd name="connsiteY4" fmla="*/ 0 h 632460"/>
                <a:gd name="connsiteX0" fmla="*/ 0 w 118328"/>
                <a:gd name="connsiteY0" fmla="*/ 0 h 643890"/>
                <a:gd name="connsiteX1" fmla="*/ 116423 w 118328"/>
                <a:gd name="connsiteY1" fmla="*/ 131445 h 643890"/>
                <a:gd name="connsiteX2" fmla="*/ 118328 w 118328"/>
                <a:gd name="connsiteY2" fmla="*/ 643890 h 643890"/>
                <a:gd name="connsiteX3" fmla="*/ 1905 w 118328"/>
                <a:gd name="connsiteY3" fmla="*/ 529590 h 643890"/>
                <a:gd name="connsiteX4" fmla="*/ 0 w 118328"/>
                <a:gd name="connsiteY4" fmla="*/ 0 h 643890"/>
                <a:gd name="connsiteX0" fmla="*/ 0 w 122138"/>
                <a:gd name="connsiteY0" fmla="*/ 0 h 643890"/>
                <a:gd name="connsiteX1" fmla="*/ 122138 w 122138"/>
                <a:gd name="connsiteY1" fmla="*/ 121920 h 643890"/>
                <a:gd name="connsiteX2" fmla="*/ 118328 w 122138"/>
                <a:gd name="connsiteY2" fmla="*/ 643890 h 643890"/>
                <a:gd name="connsiteX3" fmla="*/ 1905 w 122138"/>
                <a:gd name="connsiteY3" fmla="*/ 529590 h 643890"/>
                <a:gd name="connsiteX4" fmla="*/ 0 w 122138"/>
                <a:gd name="connsiteY4" fmla="*/ 0 h 643890"/>
                <a:gd name="connsiteX0" fmla="*/ 0 w 124043"/>
                <a:gd name="connsiteY0" fmla="*/ 0 h 653415"/>
                <a:gd name="connsiteX1" fmla="*/ 122138 w 124043"/>
                <a:gd name="connsiteY1" fmla="*/ 121920 h 653415"/>
                <a:gd name="connsiteX2" fmla="*/ 124043 w 124043"/>
                <a:gd name="connsiteY2" fmla="*/ 653415 h 653415"/>
                <a:gd name="connsiteX3" fmla="*/ 1905 w 124043"/>
                <a:gd name="connsiteY3" fmla="*/ 529590 h 653415"/>
                <a:gd name="connsiteX4" fmla="*/ 0 w 124043"/>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31495 h 653415"/>
                <a:gd name="connsiteX4" fmla="*/ 1905 w 125948"/>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27685 h 653415"/>
                <a:gd name="connsiteX4" fmla="*/ 1905 w 125948"/>
                <a:gd name="connsiteY4" fmla="*/ 0 h 6534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948" h="653415">
                  <a:moveTo>
                    <a:pt x="1905" y="0"/>
                  </a:moveTo>
                  <a:lnTo>
                    <a:pt x="124043" y="121920"/>
                  </a:lnTo>
                  <a:lnTo>
                    <a:pt x="125948" y="653415"/>
                  </a:lnTo>
                  <a:lnTo>
                    <a:pt x="0" y="527685"/>
                  </a:lnTo>
                  <a:lnTo>
                    <a:pt x="1905" y="0"/>
                  </a:lnTo>
                  <a:close/>
                </a:path>
              </a:pathLst>
            </a:custGeom>
            <a:gradFill flip="none" rotWithShape="1">
              <a:gsLst>
                <a:gs pos="0">
                  <a:schemeClr val="dk1">
                    <a:tint val="50000"/>
                    <a:satMod val="300000"/>
                  </a:schemeClr>
                </a:gs>
                <a:gs pos="61000">
                  <a:schemeClr val="dk1">
                    <a:tint val="37000"/>
                    <a:satMod val="300000"/>
                    <a:lumMod val="66000"/>
                  </a:schemeClr>
                </a:gs>
                <a:gs pos="100000">
                  <a:schemeClr val="dk1">
                    <a:tint val="15000"/>
                    <a:satMod val="350000"/>
                  </a:schemeClr>
                </a:gs>
              </a:gsLst>
              <a:lin ang="0" scaled="1"/>
              <a:tileRect/>
            </a:gradFill>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56" name="Rectangle 83"/>
            <p:cNvSpPr/>
            <p:nvPr/>
          </p:nvSpPr>
          <p:spPr>
            <a:xfrm>
              <a:off x="1037545" y="1988820"/>
              <a:ext cx="520283" cy="127635"/>
            </a:xfrm>
            <a:custGeom>
              <a:avLst/>
              <a:gdLst>
                <a:gd name="connsiteX0" fmla="*/ 0 w 230723"/>
                <a:gd name="connsiteY0" fmla="*/ 0 h 609600"/>
                <a:gd name="connsiteX1" fmla="*/ 230723 w 230723"/>
                <a:gd name="connsiteY1" fmla="*/ 0 h 609600"/>
                <a:gd name="connsiteX2" fmla="*/ 230723 w 230723"/>
                <a:gd name="connsiteY2" fmla="*/ 609600 h 609600"/>
                <a:gd name="connsiteX3" fmla="*/ 0 w 230723"/>
                <a:gd name="connsiteY3" fmla="*/ 609600 h 609600"/>
                <a:gd name="connsiteX4" fmla="*/ 0 w 230723"/>
                <a:gd name="connsiteY4" fmla="*/ 0 h 609600"/>
                <a:gd name="connsiteX0" fmla="*/ 123825 w 230723"/>
                <a:gd name="connsiteY0" fmla="*/ 0 h 645795"/>
                <a:gd name="connsiteX1" fmla="*/ 230723 w 230723"/>
                <a:gd name="connsiteY1" fmla="*/ 36195 h 645795"/>
                <a:gd name="connsiteX2" fmla="*/ 230723 w 230723"/>
                <a:gd name="connsiteY2" fmla="*/ 645795 h 645795"/>
                <a:gd name="connsiteX3" fmla="*/ 0 w 230723"/>
                <a:gd name="connsiteY3" fmla="*/ 645795 h 645795"/>
                <a:gd name="connsiteX4" fmla="*/ 123825 w 230723"/>
                <a:gd name="connsiteY4" fmla="*/ 0 h 645795"/>
                <a:gd name="connsiteX0" fmla="*/ 123825 w 234533"/>
                <a:gd name="connsiteY0" fmla="*/ 0 h 645795"/>
                <a:gd name="connsiteX1" fmla="*/ 234533 w 234533"/>
                <a:gd name="connsiteY1" fmla="*/ 116205 h 645795"/>
                <a:gd name="connsiteX2" fmla="*/ 230723 w 234533"/>
                <a:gd name="connsiteY2" fmla="*/ 645795 h 645795"/>
                <a:gd name="connsiteX3" fmla="*/ 0 w 234533"/>
                <a:gd name="connsiteY3" fmla="*/ 645795 h 645795"/>
                <a:gd name="connsiteX4" fmla="*/ 123825 w 234533"/>
                <a:gd name="connsiteY4" fmla="*/ 0 h 645795"/>
                <a:gd name="connsiteX0" fmla="*/ 13335 w 124043"/>
                <a:gd name="connsiteY0" fmla="*/ 0 h 645795"/>
                <a:gd name="connsiteX1" fmla="*/ 124043 w 124043"/>
                <a:gd name="connsiteY1" fmla="*/ 116205 h 645795"/>
                <a:gd name="connsiteX2" fmla="*/ 120233 w 124043"/>
                <a:gd name="connsiteY2" fmla="*/ 645795 h 645795"/>
                <a:gd name="connsiteX3" fmla="*/ 0 w 124043"/>
                <a:gd name="connsiteY3" fmla="*/ 502920 h 645795"/>
                <a:gd name="connsiteX4" fmla="*/ 13335 w 124043"/>
                <a:gd name="connsiteY4" fmla="*/ 0 h 645795"/>
                <a:gd name="connsiteX0" fmla="*/ 13335 w 125948"/>
                <a:gd name="connsiteY0" fmla="*/ 0 h 628650"/>
                <a:gd name="connsiteX1" fmla="*/ 124043 w 125948"/>
                <a:gd name="connsiteY1" fmla="*/ 116205 h 628650"/>
                <a:gd name="connsiteX2" fmla="*/ 125948 w 125948"/>
                <a:gd name="connsiteY2" fmla="*/ 628650 h 628650"/>
                <a:gd name="connsiteX3" fmla="*/ 0 w 125948"/>
                <a:gd name="connsiteY3" fmla="*/ 502920 h 628650"/>
                <a:gd name="connsiteX4" fmla="*/ 13335 w 125948"/>
                <a:gd name="connsiteY4" fmla="*/ 0 h 628650"/>
                <a:gd name="connsiteX0" fmla="*/ 3810 w 116423"/>
                <a:gd name="connsiteY0" fmla="*/ 0 h 628650"/>
                <a:gd name="connsiteX1" fmla="*/ 114518 w 116423"/>
                <a:gd name="connsiteY1" fmla="*/ 116205 h 628650"/>
                <a:gd name="connsiteX2" fmla="*/ 116423 w 116423"/>
                <a:gd name="connsiteY2" fmla="*/ 628650 h 628650"/>
                <a:gd name="connsiteX3" fmla="*/ 0 w 116423"/>
                <a:gd name="connsiteY3" fmla="*/ 514350 h 628650"/>
                <a:gd name="connsiteX4" fmla="*/ 3810 w 116423"/>
                <a:gd name="connsiteY4" fmla="*/ 0 h 628650"/>
                <a:gd name="connsiteX0" fmla="*/ 0 w 120233"/>
                <a:gd name="connsiteY0" fmla="*/ 0 h 632460"/>
                <a:gd name="connsiteX1" fmla="*/ 118328 w 120233"/>
                <a:gd name="connsiteY1" fmla="*/ 120015 h 632460"/>
                <a:gd name="connsiteX2" fmla="*/ 120233 w 120233"/>
                <a:gd name="connsiteY2" fmla="*/ 632460 h 632460"/>
                <a:gd name="connsiteX3" fmla="*/ 3810 w 120233"/>
                <a:gd name="connsiteY3" fmla="*/ 518160 h 632460"/>
                <a:gd name="connsiteX4" fmla="*/ 0 w 120233"/>
                <a:gd name="connsiteY4" fmla="*/ 0 h 632460"/>
                <a:gd name="connsiteX0" fmla="*/ 0 w 118328"/>
                <a:gd name="connsiteY0" fmla="*/ 0 h 643890"/>
                <a:gd name="connsiteX1" fmla="*/ 116423 w 118328"/>
                <a:gd name="connsiteY1" fmla="*/ 131445 h 643890"/>
                <a:gd name="connsiteX2" fmla="*/ 118328 w 118328"/>
                <a:gd name="connsiteY2" fmla="*/ 643890 h 643890"/>
                <a:gd name="connsiteX3" fmla="*/ 1905 w 118328"/>
                <a:gd name="connsiteY3" fmla="*/ 529590 h 643890"/>
                <a:gd name="connsiteX4" fmla="*/ 0 w 118328"/>
                <a:gd name="connsiteY4" fmla="*/ 0 h 643890"/>
                <a:gd name="connsiteX0" fmla="*/ 0 w 122138"/>
                <a:gd name="connsiteY0" fmla="*/ 0 h 643890"/>
                <a:gd name="connsiteX1" fmla="*/ 122138 w 122138"/>
                <a:gd name="connsiteY1" fmla="*/ 121920 h 643890"/>
                <a:gd name="connsiteX2" fmla="*/ 118328 w 122138"/>
                <a:gd name="connsiteY2" fmla="*/ 643890 h 643890"/>
                <a:gd name="connsiteX3" fmla="*/ 1905 w 122138"/>
                <a:gd name="connsiteY3" fmla="*/ 529590 h 643890"/>
                <a:gd name="connsiteX4" fmla="*/ 0 w 122138"/>
                <a:gd name="connsiteY4" fmla="*/ 0 h 643890"/>
                <a:gd name="connsiteX0" fmla="*/ 0 w 124043"/>
                <a:gd name="connsiteY0" fmla="*/ 0 h 653415"/>
                <a:gd name="connsiteX1" fmla="*/ 122138 w 124043"/>
                <a:gd name="connsiteY1" fmla="*/ 121920 h 653415"/>
                <a:gd name="connsiteX2" fmla="*/ 124043 w 124043"/>
                <a:gd name="connsiteY2" fmla="*/ 653415 h 653415"/>
                <a:gd name="connsiteX3" fmla="*/ 1905 w 124043"/>
                <a:gd name="connsiteY3" fmla="*/ 529590 h 653415"/>
                <a:gd name="connsiteX4" fmla="*/ 0 w 124043"/>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31495 h 653415"/>
                <a:gd name="connsiteX4" fmla="*/ 1905 w 125948"/>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27685 h 653415"/>
                <a:gd name="connsiteX4" fmla="*/ 1905 w 125948"/>
                <a:gd name="connsiteY4" fmla="*/ 0 h 653415"/>
                <a:gd name="connsiteX0" fmla="*/ 1905 w 305018"/>
                <a:gd name="connsiteY0" fmla="*/ 0 h 527685"/>
                <a:gd name="connsiteX1" fmla="*/ 124043 w 305018"/>
                <a:gd name="connsiteY1" fmla="*/ 121920 h 527685"/>
                <a:gd name="connsiteX2" fmla="*/ 305018 w 305018"/>
                <a:gd name="connsiteY2" fmla="*/ 358140 h 527685"/>
                <a:gd name="connsiteX3" fmla="*/ 0 w 305018"/>
                <a:gd name="connsiteY3" fmla="*/ 527685 h 527685"/>
                <a:gd name="connsiteX4" fmla="*/ 1905 w 305018"/>
                <a:gd name="connsiteY4" fmla="*/ 0 h 527685"/>
                <a:gd name="connsiteX0" fmla="*/ 62865 w 365978"/>
                <a:gd name="connsiteY0" fmla="*/ 0 h 360045"/>
                <a:gd name="connsiteX1" fmla="*/ 185003 w 365978"/>
                <a:gd name="connsiteY1" fmla="*/ 121920 h 360045"/>
                <a:gd name="connsiteX2" fmla="*/ 365978 w 365978"/>
                <a:gd name="connsiteY2" fmla="*/ 358140 h 360045"/>
                <a:gd name="connsiteX3" fmla="*/ 0 w 365978"/>
                <a:gd name="connsiteY3" fmla="*/ 360045 h 360045"/>
                <a:gd name="connsiteX4" fmla="*/ 62865 w 365978"/>
                <a:gd name="connsiteY4" fmla="*/ 0 h 360045"/>
                <a:gd name="connsiteX0" fmla="*/ 0 w 489803"/>
                <a:gd name="connsiteY0" fmla="*/ 123825 h 238125"/>
                <a:gd name="connsiteX1" fmla="*/ 308828 w 489803"/>
                <a:gd name="connsiteY1" fmla="*/ 0 h 238125"/>
                <a:gd name="connsiteX2" fmla="*/ 489803 w 489803"/>
                <a:gd name="connsiteY2" fmla="*/ 236220 h 238125"/>
                <a:gd name="connsiteX3" fmla="*/ 123825 w 489803"/>
                <a:gd name="connsiteY3" fmla="*/ 238125 h 238125"/>
                <a:gd name="connsiteX4" fmla="*/ 0 w 489803"/>
                <a:gd name="connsiteY4" fmla="*/ 123825 h 238125"/>
                <a:gd name="connsiteX0" fmla="*/ 0 w 489803"/>
                <a:gd name="connsiteY0" fmla="*/ 15240 h 129540"/>
                <a:gd name="connsiteX1" fmla="*/ 331688 w 489803"/>
                <a:gd name="connsiteY1" fmla="*/ 0 h 129540"/>
                <a:gd name="connsiteX2" fmla="*/ 489803 w 489803"/>
                <a:gd name="connsiteY2" fmla="*/ 127635 h 129540"/>
                <a:gd name="connsiteX3" fmla="*/ 123825 w 489803"/>
                <a:gd name="connsiteY3" fmla="*/ 129540 h 129540"/>
                <a:gd name="connsiteX4" fmla="*/ 0 w 489803"/>
                <a:gd name="connsiteY4" fmla="*/ 15240 h 129540"/>
                <a:gd name="connsiteX0" fmla="*/ 0 w 489803"/>
                <a:gd name="connsiteY0" fmla="*/ 1905 h 116205"/>
                <a:gd name="connsiteX1" fmla="*/ 385028 w 489803"/>
                <a:gd name="connsiteY1" fmla="*/ 0 h 116205"/>
                <a:gd name="connsiteX2" fmla="*/ 489803 w 489803"/>
                <a:gd name="connsiteY2" fmla="*/ 114300 h 116205"/>
                <a:gd name="connsiteX3" fmla="*/ 123825 w 489803"/>
                <a:gd name="connsiteY3" fmla="*/ 116205 h 116205"/>
                <a:gd name="connsiteX4" fmla="*/ 0 w 489803"/>
                <a:gd name="connsiteY4" fmla="*/ 1905 h 116205"/>
                <a:gd name="connsiteX0" fmla="*/ 0 w 505043"/>
                <a:gd name="connsiteY0" fmla="*/ 0 h 121920"/>
                <a:gd name="connsiteX1" fmla="*/ 400268 w 505043"/>
                <a:gd name="connsiteY1" fmla="*/ 5715 h 121920"/>
                <a:gd name="connsiteX2" fmla="*/ 505043 w 505043"/>
                <a:gd name="connsiteY2" fmla="*/ 120015 h 121920"/>
                <a:gd name="connsiteX3" fmla="*/ 139065 w 505043"/>
                <a:gd name="connsiteY3" fmla="*/ 121920 h 121920"/>
                <a:gd name="connsiteX4" fmla="*/ 0 w 505043"/>
                <a:gd name="connsiteY4" fmla="*/ 0 h 121920"/>
                <a:gd name="connsiteX0" fmla="*/ 0 w 505043"/>
                <a:gd name="connsiteY0" fmla="*/ 1905 h 123825"/>
                <a:gd name="connsiteX1" fmla="*/ 404078 w 505043"/>
                <a:gd name="connsiteY1" fmla="*/ 0 h 123825"/>
                <a:gd name="connsiteX2" fmla="*/ 505043 w 505043"/>
                <a:gd name="connsiteY2" fmla="*/ 121920 h 123825"/>
                <a:gd name="connsiteX3" fmla="*/ 139065 w 505043"/>
                <a:gd name="connsiteY3" fmla="*/ 123825 h 123825"/>
                <a:gd name="connsiteX4" fmla="*/ 0 w 505043"/>
                <a:gd name="connsiteY4" fmla="*/ 1905 h 123825"/>
                <a:gd name="connsiteX0" fmla="*/ 0 w 514568"/>
                <a:gd name="connsiteY0" fmla="*/ 1905 h 123825"/>
                <a:gd name="connsiteX1" fmla="*/ 404078 w 514568"/>
                <a:gd name="connsiteY1" fmla="*/ 0 h 123825"/>
                <a:gd name="connsiteX2" fmla="*/ 514568 w 514568"/>
                <a:gd name="connsiteY2" fmla="*/ 121920 h 123825"/>
                <a:gd name="connsiteX3" fmla="*/ 139065 w 514568"/>
                <a:gd name="connsiteY3" fmla="*/ 123825 h 123825"/>
                <a:gd name="connsiteX4" fmla="*/ 0 w 514568"/>
                <a:gd name="connsiteY4" fmla="*/ 1905 h 123825"/>
                <a:gd name="connsiteX0" fmla="*/ 0 w 514568"/>
                <a:gd name="connsiteY0" fmla="*/ 1905 h 123825"/>
                <a:gd name="connsiteX1" fmla="*/ 398363 w 514568"/>
                <a:gd name="connsiteY1" fmla="*/ 0 h 123825"/>
                <a:gd name="connsiteX2" fmla="*/ 514568 w 514568"/>
                <a:gd name="connsiteY2" fmla="*/ 121920 h 123825"/>
                <a:gd name="connsiteX3" fmla="*/ 139065 w 514568"/>
                <a:gd name="connsiteY3" fmla="*/ 123825 h 123825"/>
                <a:gd name="connsiteX4" fmla="*/ 0 w 514568"/>
                <a:gd name="connsiteY4" fmla="*/ 1905 h 123825"/>
                <a:gd name="connsiteX0" fmla="*/ 0 w 514568"/>
                <a:gd name="connsiteY0" fmla="*/ 1905 h 121920"/>
                <a:gd name="connsiteX1" fmla="*/ 398363 w 514568"/>
                <a:gd name="connsiteY1" fmla="*/ 0 h 121920"/>
                <a:gd name="connsiteX2" fmla="*/ 514568 w 514568"/>
                <a:gd name="connsiteY2" fmla="*/ 121920 h 121920"/>
                <a:gd name="connsiteX3" fmla="*/ 129540 w 514568"/>
                <a:gd name="connsiteY3" fmla="*/ 121920 h 121920"/>
                <a:gd name="connsiteX4" fmla="*/ 0 w 514568"/>
                <a:gd name="connsiteY4" fmla="*/ 1905 h 121920"/>
                <a:gd name="connsiteX0" fmla="*/ 0 w 520283"/>
                <a:gd name="connsiteY0" fmla="*/ 1905 h 125730"/>
                <a:gd name="connsiteX1" fmla="*/ 398363 w 520283"/>
                <a:gd name="connsiteY1" fmla="*/ 0 h 125730"/>
                <a:gd name="connsiteX2" fmla="*/ 520283 w 520283"/>
                <a:gd name="connsiteY2" fmla="*/ 125730 h 125730"/>
                <a:gd name="connsiteX3" fmla="*/ 129540 w 520283"/>
                <a:gd name="connsiteY3" fmla="*/ 121920 h 125730"/>
                <a:gd name="connsiteX4" fmla="*/ 0 w 520283"/>
                <a:gd name="connsiteY4" fmla="*/ 1905 h 125730"/>
                <a:gd name="connsiteX0" fmla="*/ 0 w 520283"/>
                <a:gd name="connsiteY0" fmla="*/ 1905 h 127635"/>
                <a:gd name="connsiteX1" fmla="*/ 398363 w 520283"/>
                <a:gd name="connsiteY1" fmla="*/ 0 h 127635"/>
                <a:gd name="connsiteX2" fmla="*/ 520283 w 520283"/>
                <a:gd name="connsiteY2" fmla="*/ 125730 h 127635"/>
                <a:gd name="connsiteX3" fmla="*/ 133350 w 520283"/>
                <a:gd name="connsiteY3" fmla="*/ 127635 h 127635"/>
                <a:gd name="connsiteX4" fmla="*/ 0 w 520283"/>
                <a:gd name="connsiteY4" fmla="*/ 1905 h 127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0283" h="127635">
                  <a:moveTo>
                    <a:pt x="0" y="1905"/>
                  </a:moveTo>
                  <a:lnTo>
                    <a:pt x="398363" y="0"/>
                  </a:lnTo>
                  <a:lnTo>
                    <a:pt x="520283" y="125730"/>
                  </a:lnTo>
                  <a:lnTo>
                    <a:pt x="133350" y="127635"/>
                  </a:lnTo>
                  <a:lnTo>
                    <a:pt x="0" y="1905"/>
                  </a:lnTo>
                  <a:close/>
                </a:path>
              </a:pathLst>
            </a:custGeom>
            <a:gradFill>
              <a:gsLst>
                <a:gs pos="0">
                  <a:schemeClr val="dk1">
                    <a:tint val="50000"/>
                    <a:satMod val="300000"/>
                  </a:schemeClr>
                </a:gs>
                <a:gs pos="61000">
                  <a:schemeClr val="dk1">
                    <a:tint val="37000"/>
                    <a:satMod val="300000"/>
                    <a:lumMod val="66000"/>
                  </a:schemeClr>
                </a:gs>
                <a:gs pos="100000">
                  <a:schemeClr val="dk1">
                    <a:tint val="15000"/>
                    <a:satMod val="350000"/>
                  </a:schemeClr>
                </a:gs>
              </a:gsLst>
            </a:gradFill>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grpSp>
      <p:grpSp>
        <p:nvGrpSpPr>
          <p:cNvPr id="61" name="Group 60"/>
          <p:cNvGrpSpPr/>
          <p:nvPr/>
        </p:nvGrpSpPr>
        <p:grpSpPr>
          <a:xfrm>
            <a:off x="6380030" y="2994670"/>
            <a:ext cx="539688" cy="561356"/>
            <a:chOff x="1027560" y="1988818"/>
            <a:chExt cx="545969" cy="678181"/>
          </a:xfrm>
        </p:grpSpPr>
        <p:sp>
          <p:nvSpPr>
            <p:cNvPr id="249" name="Cube 248"/>
            <p:cNvSpPr/>
            <p:nvPr/>
          </p:nvSpPr>
          <p:spPr>
            <a:xfrm flipH="1">
              <a:off x="1027560" y="1988818"/>
              <a:ext cx="545969" cy="678181"/>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0"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1171574" y="2133601"/>
              <a:ext cx="401955" cy="52954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51" name="Rectangle 83"/>
            <p:cNvSpPr/>
            <p:nvPr/>
          </p:nvSpPr>
          <p:spPr>
            <a:xfrm>
              <a:off x="1028484" y="2005964"/>
              <a:ext cx="125948" cy="653415"/>
            </a:xfrm>
            <a:custGeom>
              <a:avLst/>
              <a:gdLst>
                <a:gd name="connsiteX0" fmla="*/ 0 w 230723"/>
                <a:gd name="connsiteY0" fmla="*/ 0 h 609600"/>
                <a:gd name="connsiteX1" fmla="*/ 230723 w 230723"/>
                <a:gd name="connsiteY1" fmla="*/ 0 h 609600"/>
                <a:gd name="connsiteX2" fmla="*/ 230723 w 230723"/>
                <a:gd name="connsiteY2" fmla="*/ 609600 h 609600"/>
                <a:gd name="connsiteX3" fmla="*/ 0 w 230723"/>
                <a:gd name="connsiteY3" fmla="*/ 609600 h 609600"/>
                <a:gd name="connsiteX4" fmla="*/ 0 w 230723"/>
                <a:gd name="connsiteY4" fmla="*/ 0 h 609600"/>
                <a:gd name="connsiteX0" fmla="*/ 123825 w 230723"/>
                <a:gd name="connsiteY0" fmla="*/ 0 h 645795"/>
                <a:gd name="connsiteX1" fmla="*/ 230723 w 230723"/>
                <a:gd name="connsiteY1" fmla="*/ 36195 h 645795"/>
                <a:gd name="connsiteX2" fmla="*/ 230723 w 230723"/>
                <a:gd name="connsiteY2" fmla="*/ 645795 h 645795"/>
                <a:gd name="connsiteX3" fmla="*/ 0 w 230723"/>
                <a:gd name="connsiteY3" fmla="*/ 645795 h 645795"/>
                <a:gd name="connsiteX4" fmla="*/ 123825 w 230723"/>
                <a:gd name="connsiteY4" fmla="*/ 0 h 645795"/>
                <a:gd name="connsiteX0" fmla="*/ 123825 w 234533"/>
                <a:gd name="connsiteY0" fmla="*/ 0 h 645795"/>
                <a:gd name="connsiteX1" fmla="*/ 234533 w 234533"/>
                <a:gd name="connsiteY1" fmla="*/ 116205 h 645795"/>
                <a:gd name="connsiteX2" fmla="*/ 230723 w 234533"/>
                <a:gd name="connsiteY2" fmla="*/ 645795 h 645795"/>
                <a:gd name="connsiteX3" fmla="*/ 0 w 234533"/>
                <a:gd name="connsiteY3" fmla="*/ 645795 h 645795"/>
                <a:gd name="connsiteX4" fmla="*/ 123825 w 234533"/>
                <a:gd name="connsiteY4" fmla="*/ 0 h 645795"/>
                <a:gd name="connsiteX0" fmla="*/ 13335 w 124043"/>
                <a:gd name="connsiteY0" fmla="*/ 0 h 645795"/>
                <a:gd name="connsiteX1" fmla="*/ 124043 w 124043"/>
                <a:gd name="connsiteY1" fmla="*/ 116205 h 645795"/>
                <a:gd name="connsiteX2" fmla="*/ 120233 w 124043"/>
                <a:gd name="connsiteY2" fmla="*/ 645795 h 645795"/>
                <a:gd name="connsiteX3" fmla="*/ 0 w 124043"/>
                <a:gd name="connsiteY3" fmla="*/ 502920 h 645795"/>
                <a:gd name="connsiteX4" fmla="*/ 13335 w 124043"/>
                <a:gd name="connsiteY4" fmla="*/ 0 h 645795"/>
                <a:gd name="connsiteX0" fmla="*/ 13335 w 125948"/>
                <a:gd name="connsiteY0" fmla="*/ 0 h 628650"/>
                <a:gd name="connsiteX1" fmla="*/ 124043 w 125948"/>
                <a:gd name="connsiteY1" fmla="*/ 116205 h 628650"/>
                <a:gd name="connsiteX2" fmla="*/ 125948 w 125948"/>
                <a:gd name="connsiteY2" fmla="*/ 628650 h 628650"/>
                <a:gd name="connsiteX3" fmla="*/ 0 w 125948"/>
                <a:gd name="connsiteY3" fmla="*/ 502920 h 628650"/>
                <a:gd name="connsiteX4" fmla="*/ 13335 w 125948"/>
                <a:gd name="connsiteY4" fmla="*/ 0 h 628650"/>
                <a:gd name="connsiteX0" fmla="*/ 3810 w 116423"/>
                <a:gd name="connsiteY0" fmla="*/ 0 h 628650"/>
                <a:gd name="connsiteX1" fmla="*/ 114518 w 116423"/>
                <a:gd name="connsiteY1" fmla="*/ 116205 h 628650"/>
                <a:gd name="connsiteX2" fmla="*/ 116423 w 116423"/>
                <a:gd name="connsiteY2" fmla="*/ 628650 h 628650"/>
                <a:gd name="connsiteX3" fmla="*/ 0 w 116423"/>
                <a:gd name="connsiteY3" fmla="*/ 514350 h 628650"/>
                <a:gd name="connsiteX4" fmla="*/ 3810 w 116423"/>
                <a:gd name="connsiteY4" fmla="*/ 0 h 628650"/>
                <a:gd name="connsiteX0" fmla="*/ 0 w 120233"/>
                <a:gd name="connsiteY0" fmla="*/ 0 h 632460"/>
                <a:gd name="connsiteX1" fmla="*/ 118328 w 120233"/>
                <a:gd name="connsiteY1" fmla="*/ 120015 h 632460"/>
                <a:gd name="connsiteX2" fmla="*/ 120233 w 120233"/>
                <a:gd name="connsiteY2" fmla="*/ 632460 h 632460"/>
                <a:gd name="connsiteX3" fmla="*/ 3810 w 120233"/>
                <a:gd name="connsiteY3" fmla="*/ 518160 h 632460"/>
                <a:gd name="connsiteX4" fmla="*/ 0 w 120233"/>
                <a:gd name="connsiteY4" fmla="*/ 0 h 632460"/>
                <a:gd name="connsiteX0" fmla="*/ 0 w 118328"/>
                <a:gd name="connsiteY0" fmla="*/ 0 h 643890"/>
                <a:gd name="connsiteX1" fmla="*/ 116423 w 118328"/>
                <a:gd name="connsiteY1" fmla="*/ 131445 h 643890"/>
                <a:gd name="connsiteX2" fmla="*/ 118328 w 118328"/>
                <a:gd name="connsiteY2" fmla="*/ 643890 h 643890"/>
                <a:gd name="connsiteX3" fmla="*/ 1905 w 118328"/>
                <a:gd name="connsiteY3" fmla="*/ 529590 h 643890"/>
                <a:gd name="connsiteX4" fmla="*/ 0 w 118328"/>
                <a:gd name="connsiteY4" fmla="*/ 0 h 643890"/>
                <a:gd name="connsiteX0" fmla="*/ 0 w 122138"/>
                <a:gd name="connsiteY0" fmla="*/ 0 h 643890"/>
                <a:gd name="connsiteX1" fmla="*/ 122138 w 122138"/>
                <a:gd name="connsiteY1" fmla="*/ 121920 h 643890"/>
                <a:gd name="connsiteX2" fmla="*/ 118328 w 122138"/>
                <a:gd name="connsiteY2" fmla="*/ 643890 h 643890"/>
                <a:gd name="connsiteX3" fmla="*/ 1905 w 122138"/>
                <a:gd name="connsiteY3" fmla="*/ 529590 h 643890"/>
                <a:gd name="connsiteX4" fmla="*/ 0 w 122138"/>
                <a:gd name="connsiteY4" fmla="*/ 0 h 643890"/>
                <a:gd name="connsiteX0" fmla="*/ 0 w 124043"/>
                <a:gd name="connsiteY0" fmla="*/ 0 h 653415"/>
                <a:gd name="connsiteX1" fmla="*/ 122138 w 124043"/>
                <a:gd name="connsiteY1" fmla="*/ 121920 h 653415"/>
                <a:gd name="connsiteX2" fmla="*/ 124043 w 124043"/>
                <a:gd name="connsiteY2" fmla="*/ 653415 h 653415"/>
                <a:gd name="connsiteX3" fmla="*/ 1905 w 124043"/>
                <a:gd name="connsiteY3" fmla="*/ 529590 h 653415"/>
                <a:gd name="connsiteX4" fmla="*/ 0 w 124043"/>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31495 h 653415"/>
                <a:gd name="connsiteX4" fmla="*/ 1905 w 125948"/>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27685 h 653415"/>
                <a:gd name="connsiteX4" fmla="*/ 1905 w 125948"/>
                <a:gd name="connsiteY4" fmla="*/ 0 h 6534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948" h="653415">
                  <a:moveTo>
                    <a:pt x="1905" y="0"/>
                  </a:moveTo>
                  <a:lnTo>
                    <a:pt x="124043" y="121920"/>
                  </a:lnTo>
                  <a:lnTo>
                    <a:pt x="125948" y="653415"/>
                  </a:lnTo>
                  <a:lnTo>
                    <a:pt x="0" y="527685"/>
                  </a:lnTo>
                  <a:lnTo>
                    <a:pt x="1905" y="0"/>
                  </a:lnTo>
                  <a:close/>
                </a:path>
              </a:pathLst>
            </a:custGeom>
            <a:gradFill flip="none" rotWithShape="1">
              <a:gsLst>
                <a:gs pos="0">
                  <a:schemeClr val="dk1">
                    <a:tint val="50000"/>
                    <a:satMod val="300000"/>
                  </a:schemeClr>
                </a:gs>
                <a:gs pos="61000">
                  <a:schemeClr val="dk1">
                    <a:tint val="37000"/>
                    <a:satMod val="300000"/>
                    <a:lumMod val="66000"/>
                  </a:schemeClr>
                </a:gs>
                <a:gs pos="100000">
                  <a:schemeClr val="dk1">
                    <a:tint val="15000"/>
                    <a:satMod val="350000"/>
                  </a:schemeClr>
                </a:gs>
              </a:gsLst>
              <a:lin ang="0" scaled="1"/>
              <a:tileRect/>
            </a:gradFill>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52" name="Rectangle 83"/>
            <p:cNvSpPr/>
            <p:nvPr/>
          </p:nvSpPr>
          <p:spPr>
            <a:xfrm>
              <a:off x="1037545" y="1988820"/>
              <a:ext cx="520283" cy="127635"/>
            </a:xfrm>
            <a:custGeom>
              <a:avLst/>
              <a:gdLst>
                <a:gd name="connsiteX0" fmla="*/ 0 w 230723"/>
                <a:gd name="connsiteY0" fmla="*/ 0 h 609600"/>
                <a:gd name="connsiteX1" fmla="*/ 230723 w 230723"/>
                <a:gd name="connsiteY1" fmla="*/ 0 h 609600"/>
                <a:gd name="connsiteX2" fmla="*/ 230723 w 230723"/>
                <a:gd name="connsiteY2" fmla="*/ 609600 h 609600"/>
                <a:gd name="connsiteX3" fmla="*/ 0 w 230723"/>
                <a:gd name="connsiteY3" fmla="*/ 609600 h 609600"/>
                <a:gd name="connsiteX4" fmla="*/ 0 w 230723"/>
                <a:gd name="connsiteY4" fmla="*/ 0 h 609600"/>
                <a:gd name="connsiteX0" fmla="*/ 123825 w 230723"/>
                <a:gd name="connsiteY0" fmla="*/ 0 h 645795"/>
                <a:gd name="connsiteX1" fmla="*/ 230723 w 230723"/>
                <a:gd name="connsiteY1" fmla="*/ 36195 h 645795"/>
                <a:gd name="connsiteX2" fmla="*/ 230723 w 230723"/>
                <a:gd name="connsiteY2" fmla="*/ 645795 h 645795"/>
                <a:gd name="connsiteX3" fmla="*/ 0 w 230723"/>
                <a:gd name="connsiteY3" fmla="*/ 645795 h 645795"/>
                <a:gd name="connsiteX4" fmla="*/ 123825 w 230723"/>
                <a:gd name="connsiteY4" fmla="*/ 0 h 645795"/>
                <a:gd name="connsiteX0" fmla="*/ 123825 w 234533"/>
                <a:gd name="connsiteY0" fmla="*/ 0 h 645795"/>
                <a:gd name="connsiteX1" fmla="*/ 234533 w 234533"/>
                <a:gd name="connsiteY1" fmla="*/ 116205 h 645795"/>
                <a:gd name="connsiteX2" fmla="*/ 230723 w 234533"/>
                <a:gd name="connsiteY2" fmla="*/ 645795 h 645795"/>
                <a:gd name="connsiteX3" fmla="*/ 0 w 234533"/>
                <a:gd name="connsiteY3" fmla="*/ 645795 h 645795"/>
                <a:gd name="connsiteX4" fmla="*/ 123825 w 234533"/>
                <a:gd name="connsiteY4" fmla="*/ 0 h 645795"/>
                <a:gd name="connsiteX0" fmla="*/ 13335 w 124043"/>
                <a:gd name="connsiteY0" fmla="*/ 0 h 645795"/>
                <a:gd name="connsiteX1" fmla="*/ 124043 w 124043"/>
                <a:gd name="connsiteY1" fmla="*/ 116205 h 645795"/>
                <a:gd name="connsiteX2" fmla="*/ 120233 w 124043"/>
                <a:gd name="connsiteY2" fmla="*/ 645795 h 645795"/>
                <a:gd name="connsiteX3" fmla="*/ 0 w 124043"/>
                <a:gd name="connsiteY3" fmla="*/ 502920 h 645795"/>
                <a:gd name="connsiteX4" fmla="*/ 13335 w 124043"/>
                <a:gd name="connsiteY4" fmla="*/ 0 h 645795"/>
                <a:gd name="connsiteX0" fmla="*/ 13335 w 125948"/>
                <a:gd name="connsiteY0" fmla="*/ 0 h 628650"/>
                <a:gd name="connsiteX1" fmla="*/ 124043 w 125948"/>
                <a:gd name="connsiteY1" fmla="*/ 116205 h 628650"/>
                <a:gd name="connsiteX2" fmla="*/ 125948 w 125948"/>
                <a:gd name="connsiteY2" fmla="*/ 628650 h 628650"/>
                <a:gd name="connsiteX3" fmla="*/ 0 w 125948"/>
                <a:gd name="connsiteY3" fmla="*/ 502920 h 628650"/>
                <a:gd name="connsiteX4" fmla="*/ 13335 w 125948"/>
                <a:gd name="connsiteY4" fmla="*/ 0 h 628650"/>
                <a:gd name="connsiteX0" fmla="*/ 3810 w 116423"/>
                <a:gd name="connsiteY0" fmla="*/ 0 h 628650"/>
                <a:gd name="connsiteX1" fmla="*/ 114518 w 116423"/>
                <a:gd name="connsiteY1" fmla="*/ 116205 h 628650"/>
                <a:gd name="connsiteX2" fmla="*/ 116423 w 116423"/>
                <a:gd name="connsiteY2" fmla="*/ 628650 h 628650"/>
                <a:gd name="connsiteX3" fmla="*/ 0 w 116423"/>
                <a:gd name="connsiteY3" fmla="*/ 514350 h 628650"/>
                <a:gd name="connsiteX4" fmla="*/ 3810 w 116423"/>
                <a:gd name="connsiteY4" fmla="*/ 0 h 628650"/>
                <a:gd name="connsiteX0" fmla="*/ 0 w 120233"/>
                <a:gd name="connsiteY0" fmla="*/ 0 h 632460"/>
                <a:gd name="connsiteX1" fmla="*/ 118328 w 120233"/>
                <a:gd name="connsiteY1" fmla="*/ 120015 h 632460"/>
                <a:gd name="connsiteX2" fmla="*/ 120233 w 120233"/>
                <a:gd name="connsiteY2" fmla="*/ 632460 h 632460"/>
                <a:gd name="connsiteX3" fmla="*/ 3810 w 120233"/>
                <a:gd name="connsiteY3" fmla="*/ 518160 h 632460"/>
                <a:gd name="connsiteX4" fmla="*/ 0 w 120233"/>
                <a:gd name="connsiteY4" fmla="*/ 0 h 632460"/>
                <a:gd name="connsiteX0" fmla="*/ 0 w 118328"/>
                <a:gd name="connsiteY0" fmla="*/ 0 h 643890"/>
                <a:gd name="connsiteX1" fmla="*/ 116423 w 118328"/>
                <a:gd name="connsiteY1" fmla="*/ 131445 h 643890"/>
                <a:gd name="connsiteX2" fmla="*/ 118328 w 118328"/>
                <a:gd name="connsiteY2" fmla="*/ 643890 h 643890"/>
                <a:gd name="connsiteX3" fmla="*/ 1905 w 118328"/>
                <a:gd name="connsiteY3" fmla="*/ 529590 h 643890"/>
                <a:gd name="connsiteX4" fmla="*/ 0 w 118328"/>
                <a:gd name="connsiteY4" fmla="*/ 0 h 643890"/>
                <a:gd name="connsiteX0" fmla="*/ 0 w 122138"/>
                <a:gd name="connsiteY0" fmla="*/ 0 h 643890"/>
                <a:gd name="connsiteX1" fmla="*/ 122138 w 122138"/>
                <a:gd name="connsiteY1" fmla="*/ 121920 h 643890"/>
                <a:gd name="connsiteX2" fmla="*/ 118328 w 122138"/>
                <a:gd name="connsiteY2" fmla="*/ 643890 h 643890"/>
                <a:gd name="connsiteX3" fmla="*/ 1905 w 122138"/>
                <a:gd name="connsiteY3" fmla="*/ 529590 h 643890"/>
                <a:gd name="connsiteX4" fmla="*/ 0 w 122138"/>
                <a:gd name="connsiteY4" fmla="*/ 0 h 643890"/>
                <a:gd name="connsiteX0" fmla="*/ 0 w 124043"/>
                <a:gd name="connsiteY0" fmla="*/ 0 h 653415"/>
                <a:gd name="connsiteX1" fmla="*/ 122138 w 124043"/>
                <a:gd name="connsiteY1" fmla="*/ 121920 h 653415"/>
                <a:gd name="connsiteX2" fmla="*/ 124043 w 124043"/>
                <a:gd name="connsiteY2" fmla="*/ 653415 h 653415"/>
                <a:gd name="connsiteX3" fmla="*/ 1905 w 124043"/>
                <a:gd name="connsiteY3" fmla="*/ 529590 h 653415"/>
                <a:gd name="connsiteX4" fmla="*/ 0 w 124043"/>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31495 h 653415"/>
                <a:gd name="connsiteX4" fmla="*/ 1905 w 125948"/>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27685 h 653415"/>
                <a:gd name="connsiteX4" fmla="*/ 1905 w 125948"/>
                <a:gd name="connsiteY4" fmla="*/ 0 h 653415"/>
                <a:gd name="connsiteX0" fmla="*/ 1905 w 305018"/>
                <a:gd name="connsiteY0" fmla="*/ 0 h 527685"/>
                <a:gd name="connsiteX1" fmla="*/ 124043 w 305018"/>
                <a:gd name="connsiteY1" fmla="*/ 121920 h 527685"/>
                <a:gd name="connsiteX2" fmla="*/ 305018 w 305018"/>
                <a:gd name="connsiteY2" fmla="*/ 358140 h 527685"/>
                <a:gd name="connsiteX3" fmla="*/ 0 w 305018"/>
                <a:gd name="connsiteY3" fmla="*/ 527685 h 527685"/>
                <a:gd name="connsiteX4" fmla="*/ 1905 w 305018"/>
                <a:gd name="connsiteY4" fmla="*/ 0 h 527685"/>
                <a:gd name="connsiteX0" fmla="*/ 62865 w 365978"/>
                <a:gd name="connsiteY0" fmla="*/ 0 h 360045"/>
                <a:gd name="connsiteX1" fmla="*/ 185003 w 365978"/>
                <a:gd name="connsiteY1" fmla="*/ 121920 h 360045"/>
                <a:gd name="connsiteX2" fmla="*/ 365978 w 365978"/>
                <a:gd name="connsiteY2" fmla="*/ 358140 h 360045"/>
                <a:gd name="connsiteX3" fmla="*/ 0 w 365978"/>
                <a:gd name="connsiteY3" fmla="*/ 360045 h 360045"/>
                <a:gd name="connsiteX4" fmla="*/ 62865 w 365978"/>
                <a:gd name="connsiteY4" fmla="*/ 0 h 360045"/>
                <a:gd name="connsiteX0" fmla="*/ 0 w 489803"/>
                <a:gd name="connsiteY0" fmla="*/ 123825 h 238125"/>
                <a:gd name="connsiteX1" fmla="*/ 308828 w 489803"/>
                <a:gd name="connsiteY1" fmla="*/ 0 h 238125"/>
                <a:gd name="connsiteX2" fmla="*/ 489803 w 489803"/>
                <a:gd name="connsiteY2" fmla="*/ 236220 h 238125"/>
                <a:gd name="connsiteX3" fmla="*/ 123825 w 489803"/>
                <a:gd name="connsiteY3" fmla="*/ 238125 h 238125"/>
                <a:gd name="connsiteX4" fmla="*/ 0 w 489803"/>
                <a:gd name="connsiteY4" fmla="*/ 123825 h 238125"/>
                <a:gd name="connsiteX0" fmla="*/ 0 w 489803"/>
                <a:gd name="connsiteY0" fmla="*/ 15240 h 129540"/>
                <a:gd name="connsiteX1" fmla="*/ 331688 w 489803"/>
                <a:gd name="connsiteY1" fmla="*/ 0 h 129540"/>
                <a:gd name="connsiteX2" fmla="*/ 489803 w 489803"/>
                <a:gd name="connsiteY2" fmla="*/ 127635 h 129540"/>
                <a:gd name="connsiteX3" fmla="*/ 123825 w 489803"/>
                <a:gd name="connsiteY3" fmla="*/ 129540 h 129540"/>
                <a:gd name="connsiteX4" fmla="*/ 0 w 489803"/>
                <a:gd name="connsiteY4" fmla="*/ 15240 h 129540"/>
                <a:gd name="connsiteX0" fmla="*/ 0 w 489803"/>
                <a:gd name="connsiteY0" fmla="*/ 1905 h 116205"/>
                <a:gd name="connsiteX1" fmla="*/ 385028 w 489803"/>
                <a:gd name="connsiteY1" fmla="*/ 0 h 116205"/>
                <a:gd name="connsiteX2" fmla="*/ 489803 w 489803"/>
                <a:gd name="connsiteY2" fmla="*/ 114300 h 116205"/>
                <a:gd name="connsiteX3" fmla="*/ 123825 w 489803"/>
                <a:gd name="connsiteY3" fmla="*/ 116205 h 116205"/>
                <a:gd name="connsiteX4" fmla="*/ 0 w 489803"/>
                <a:gd name="connsiteY4" fmla="*/ 1905 h 116205"/>
                <a:gd name="connsiteX0" fmla="*/ 0 w 505043"/>
                <a:gd name="connsiteY0" fmla="*/ 0 h 121920"/>
                <a:gd name="connsiteX1" fmla="*/ 400268 w 505043"/>
                <a:gd name="connsiteY1" fmla="*/ 5715 h 121920"/>
                <a:gd name="connsiteX2" fmla="*/ 505043 w 505043"/>
                <a:gd name="connsiteY2" fmla="*/ 120015 h 121920"/>
                <a:gd name="connsiteX3" fmla="*/ 139065 w 505043"/>
                <a:gd name="connsiteY3" fmla="*/ 121920 h 121920"/>
                <a:gd name="connsiteX4" fmla="*/ 0 w 505043"/>
                <a:gd name="connsiteY4" fmla="*/ 0 h 121920"/>
                <a:gd name="connsiteX0" fmla="*/ 0 w 505043"/>
                <a:gd name="connsiteY0" fmla="*/ 1905 h 123825"/>
                <a:gd name="connsiteX1" fmla="*/ 404078 w 505043"/>
                <a:gd name="connsiteY1" fmla="*/ 0 h 123825"/>
                <a:gd name="connsiteX2" fmla="*/ 505043 w 505043"/>
                <a:gd name="connsiteY2" fmla="*/ 121920 h 123825"/>
                <a:gd name="connsiteX3" fmla="*/ 139065 w 505043"/>
                <a:gd name="connsiteY3" fmla="*/ 123825 h 123825"/>
                <a:gd name="connsiteX4" fmla="*/ 0 w 505043"/>
                <a:gd name="connsiteY4" fmla="*/ 1905 h 123825"/>
                <a:gd name="connsiteX0" fmla="*/ 0 w 514568"/>
                <a:gd name="connsiteY0" fmla="*/ 1905 h 123825"/>
                <a:gd name="connsiteX1" fmla="*/ 404078 w 514568"/>
                <a:gd name="connsiteY1" fmla="*/ 0 h 123825"/>
                <a:gd name="connsiteX2" fmla="*/ 514568 w 514568"/>
                <a:gd name="connsiteY2" fmla="*/ 121920 h 123825"/>
                <a:gd name="connsiteX3" fmla="*/ 139065 w 514568"/>
                <a:gd name="connsiteY3" fmla="*/ 123825 h 123825"/>
                <a:gd name="connsiteX4" fmla="*/ 0 w 514568"/>
                <a:gd name="connsiteY4" fmla="*/ 1905 h 123825"/>
                <a:gd name="connsiteX0" fmla="*/ 0 w 514568"/>
                <a:gd name="connsiteY0" fmla="*/ 1905 h 123825"/>
                <a:gd name="connsiteX1" fmla="*/ 398363 w 514568"/>
                <a:gd name="connsiteY1" fmla="*/ 0 h 123825"/>
                <a:gd name="connsiteX2" fmla="*/ 514568 w 514568"/>
                <a:gd name="connsiteY2" fmla="*/ 121920 h 123825"/>
                <a:gd name="connsiteX3" fmla="*/ 139065 w 514568"/>
                <a:gd name="connsiteY3" fmla="*/ 123825 h 123825"/>
                <a:gd name="connsiteX4" fmla="*/ 0 w 514568"/>
                <a:gd name="connsiteY4" fmla="*/ 1905 h 123825"/>
                <a:gd name="connsiteX0" fmla="*/ 0 w 514568"/>
                <a:gd name="connsiteY0" fmla="*/ 1905 h 121920"/>
                <a:gd name="connsiteX1" fmla="*/ 398363 w 514568"/>
                <a:gd name="connsiteY1" fmla="*/ 0 h 121920"/>
                <a:gd name="connsiteX2" fmla="*/ 514568 w 514568"/>
                <a:gd name="connsiteY2" fmla="*/ 121920 h 121920"/>
                <a:gd name="connsiteX3" fmla="*/ 129540 w 514568"/>
                <a:gd name="connsiteY3" fmla="*/ 121920 h 121920"/>
                <a:gd name="connsiteX4" fmla="*/ 0 w 514568"/>
                <a:gd name="connsiteY4" fmla="*/ 1905 h 121920"/>
                <a:gd name="connsiteX0" fmla="*/ 0 w 520283"/>
                <a:gd name="connsiteY0" fmla="*/ 1905 h 125730"/>
                <a:gd name="connsiteX1" fmla="*/ 398363 w 520283"/>
                <a:gd name="connsiteY1" fmla="*/ 0 h 125730"/>
                <a:gd name="connsiteX2" fmla="*/ 520283 w 520283"/>
                <a:gd name="connsiteY2" fmla="*/ 125730 h 125730"/>
                <a:gd name="connsiteX3" fmla="*/ 129540 w 520283"/>
                <a:gd name="connsiteY3" fmla="*/ 121920 h 125730"/>
                <a:gd name="connsiteX4" fmla="*/ 0 w 520283"/>
                <a:gd name="connsiteY4" fmla="*/ 1905 h 125730"/>
                <a:gd name="connsiteX0" fmla="*/ 0 w 520283"/>
                <a:gd name="connsiteY0" fmla="*/ 1905 h 127635"/>
                <a:gd name="connsiteX1" fmla="*/ 398363 w 520283"/>
                <a:gd name="connsiteY1" fmla="*/ 0 h 127635"/>
                <a:gd name="connsiteX2" fmla="*/ 520283 w 520283"/>
                <a:gd name="connsiteY2" fmla="*/ 125730 h 127635"/>
                <a:gd name="connsiteX3" fmla="*/ 133350 w 520283"/>
                <a:gd name="connsiteY3" fmla="*/ 127635 h 127635"/>
                <a:gd name="connsiteX4" fmla="*/ 0 w 520283"/>
                <a:gd name="connsiteY4" fmla="*/ 1905 h 127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0283" h="127635">
                  <a:moveTo>
                    <a:pt x="0" y="1905"/>
                  </a:moveTo>
                  <a:lnTo>
                    <a:pt x="398363" y="0"/>
                  </a:lnTo>
                  <a:lnTo>
                    <a:pt x="520283" y="125730"/>
                  </a:lnTo>
                  <a:lnTo>
                    <a:pt x="133350" y="127635"/>
                  </a:lnTo>
                  <a:lnTo>
                    <a:pt x="0" y="1905"/>
                  </a:lnTo>
                  <a:close/>
                </a:path>
              </a:pathLst>
            </a:custGeom>
            <a:gradFill>
              <a:gsLst>
                <a:gs pos="0">
                  <a:schemeClr val="dk1">
                    <a:tint val="50000"/>
                    <a:satMod val="300000"/>
                  </a:schemeClr>
                </a:gs>
                <a:gs pos="61000">
                  <a:schemeClr val="dk1">
                    <a:tint val="37000"/>
                    <a:satMod val="300000"/>
                    <a:lumMod val="66000"/>
                  </a:schemeClr>
                </a:gs>
                <a:gs pos="100000">
                  <a:schemeClr val="dk1">
                    <a:tint val="15000"/>
                    <a:satMod val="350000"/>
                  </a:schemeClr>
                </a:gs>
              </a:gsLst>
            </a:gradFill>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grpSp>
      <p:grpSp>
        <p:nvGrpSpPr>
          <p:cNvPr id="62" name="Group 61"/>
          <p:cNvGrpSpPr/>
          <p:nvPr/>
        </p:nvGrpSpPr>
        <p:grpSpPr>
          <a:xfrm>
            <a:off x="2929676" y="2971800"/>
            <a:ext cx="539688" cy="561356"/>
            <a:chOff x="1027560" y="1988818"/>
            <a:chExt cx="545969" cy="678181"/>
          </a:xfrm>
        </p:grpSpPr>
        <p:sp>
          <p:nvSpPr>
            <p:cNvPr id="245" name="Cube 244"/>
            <p:cNvSpPr/>
            <p:nvPr/>
          </p:nvSpPr>
          <p:spPr>
            <a:xfrm flipH="1">
              <a:off x="1027560" y="1988818"/>
              <a:ext cx="545969" cy="678181"/>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6"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1171574" y="2133601"/>
              <a:ext cx="401955" cy="52954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47" name="Rectangle 83"/>
            <p:cNvSpPr/>
            <p:nvPr/>
          </p:nvSpPr>
          <p:spPr>
            <a:xfrm>
              <a:off x="1028484" y="2005964"/>
              <a:ext cx="125948" cy="653415"/>
            </a:xfrm>
            <a:custGeom>
              <a:avLst/>
              <a:gdLst>
                <a:gd name="connsiteX0" fmla="*/ 0 w 230723"/>
                <a:gd name="connsiteY0" fmla="*/ 0 h 609600"/>
                <a:gd name="connsiteX1" fmla="*/ 230723 w 230723"/>
                <a:gd name="connsiteY1" fmla="*/ 0 h 609600"/>
                <a:gd name="connsiteX2" fmla="*/ 230723 w 230723"/>
                <a:gd name="connsiteY2" fmla="*/ 609600 h 609600"/>
                <a:gd name="connsiteX3" fmla="*/ 0 w 230723"/>
                <a:gd name="connsiteY3" fmla="*/ 609600 h 609600"/>
                <a:gd name="connsiteX4" fmla="*/ 0 w 230723"/>
                <a:gd name="connsiteY4" fmla="*/ 0 h 609600"/>
                <a:gd name="connsiteX0" fmla="*/ 123825 w 230723"/>
                <a:gd name="connsiteY0" fmla="*/ 0 h 645795"/>
                <a:gd name="connsiteX1" fmla="*/ 230723 w 230723"/>
                <a:gd name="connsiteY1" fmla="*/ 36195 h 645795"/>
                <a:gd name="connsiteX2" fmla="*/ 230723 w 230723"/>
                <a:gd name="connsiteY2" fmla="*/ 645795 h 645795"/>
                <a:gd name="connsiteX3" fmla="*/ 0 w 230723"/>
                <a:gd name="connsiteY3" fmla="*/ 645795 h 645795"/>
                <a:gd name="connsiteX4" fmla="*/ 123825 w 230723"/>
                <a:gd name="connsiteY4" fmla="*/ 0 h 645795"/>
                <a:gd name="connsiteX0" fmla="*/ 123825 w 234533"/>
                <a:gd name="connsiteY0" fmla="*/ 0 h 645795"/>
                <a:gd name="connsiteX1" fmla="*/ 234533 w 234533"/>
                <a:gd name="connsiteY1" fmla="*/ 116205 h 645795"/>
                <a:gd name="connsiteX2" fmla="*/ 230723 w 234533"/>
                <a:gd name="connsiteY2" fmla="*/ 645795 h 645795"/>
                <a:gd name="connsiteX3" fmla="*/ 0 w 234533"/>
                <a:gd name="connsiteY3" fmla="*/ 645795 h 645795"/>
                <a:gd name="connsiteX4" fmla="*/ 123825 w 234533"/>
                <a:gd name="connsiteY4" fmla="*/ 0 h 645795"/>
                <a:gd name="connsiteX0" fmla="*/ 13335 w 124043"/>
                <a:gd name="connsiteY0" fmla="*/ 0 h 645795"/>
                <a:gd name="connsiteX1" fmla="*/ 124043 w 124043"/>
                <a:gd name="connsiteY1" fmla="*/ 116205 h 645795"/>
                <a:gd name="connsiteX2" fmla="*/ 120233 w 124043"/>
                <a:gd name="connsiteY2" fmla="*/ 645795 h 645795"/>
                <a:gd name="connsiteX3" fmla="*/ 0 w 124043"/>
                <a:gd name="connsiteY3" fmla="*/ 502920 h 645795"/>
                <a:gd name="connsiteX4" fmla="*/ 13335 w 124043"/>
                <a:gd name="connsiteY4" fmla="*/ 0 h 645795"/>
                <a:gd name="connsiteX0" fmla="*/ 13335 w 125948"/>
                <a:gd name="connsiteY0" fmla="*/ 0 h 628650"/>
                <a:gd name="connsiteX1" fmla="*/ 124043 w 125948"/>
                <a:gd name="connsiteY1" fmla="*/ 116205 h 628650"/>
                <a:gd name="connsiteX2" fmla="*/ 125948 w 125948"/>
                <a:gd name="connsiteY2" fmla="*/ 628650 h 628650"/>
                <a:gd name="connsiteX3" fmla="*/ 0 w 125948"/>
                <a:gd name="connsiteY3" fmla="*/ 502920 h 628650"/>
                <a:gd name="connsiteX4" fmla="*/ 13335 w 125948"/>
                <a:gd name="connsiteY4" fmla="*/ 0 h 628650"/>
                <a:gd name="connsiteX0" fmla="*/ 3810 w 116423"/>
                <a:gd name="connsiteY0" fmla="*/ 0 h 628650"/>
                <a:gd name="connsiteX1" fmla="*/ 114518 w 116423"/>
                <a:gd name="connsiteY1" fmla="*/ 116205 h 628650"/>
                <a:gd name="connsiteX2" fmla="*/ 116423 w 116423"/>
                <a:gd name="connsiteY2" fmla="*/ 628650 h 628650"/>
                <a:gd name="connsiteX3" fmla="*/ 0 w 116423"/>
                <a:gd name="connsiteY3" fmla="*/ 514350 h 628650"/>
                <a:gd name="connsiteX4" fmla="*/ 3810 w 116423"/>
                <a:gd name="connsiteY4" fmla="*/ 0 h 628650"/>
                <a:gd name="connsiteX0" fmla="*/ 0 w 120233"/>
                <a:gd name="connsiteY0" fmla="*/ 0 h 632460"/>
                <a:gd name="connsiteX1" fmla="*/ 118328 w 120233"/>
                <a:gd name="connsiteY1" fmla="*/ 120015 h 632460"/>
                <a:gd name="connsiteX2" fmla="*/ 120233 w 120233"/>
                <a:gd name="connsiteY2" fmla="*/ 632460 h 632460"/>
                <a:gd name="connsiteX3" fmla="*/ 3810 w 120233"/>
                <a:gd name="connsiteY3" fmla="*/ 518160 h 632460"/>
                <a:gd name="connsiteX4" fmla="*/ 0 w 120233"/>
                <a:gd name="connsiteY4" fmla="*/ 0 h 632460"/>
                <a:gd name="connsiteX0" fmla="*/ 0 w 118328"/>
                <a:gd name="connsiteY0" fmla="*/ 0 h 643890"/>
                <a:gd name="connsiteX1" fmla="*/ 116423 w 118328"/>
                <a:gd name="connsiteY1" fmla="*/ 131445 h 643890"/>
                <a:gd name="connsiteX2" fmla="*/ 118328 w 118328"/>
                <a:gd name="connsiteY2" fmla="*/ 643890 h 643890"/>
                <a:gd name="connsiteX3" fmla="*/ 1905 w 118328"/>
                <a:gd name="connsiteY3" fmla="*/ 529590 h 643890"/>
                <a:gd name="connsiteX4" fmla="*/ 0 w 118328"/>
                <a:gd name="connsiteY4" fmla="*/ 0 h 643890"/>
                <a:gd name="connsiteX0" fmla="*/ 0 w 122138"/>
                <a:gd name="connsiteY0" fmla="*/ 0 h 643890"/>
                <a:gd name="connsiteX1" fmla="*/ 122138 w 122138"/>
                <a:gd name="connsiteY1" fmla="*/ 121920 h 643890"/>
                <a:gd name="connsiteX2" fmla="*/ 118328 w 122138"/>
                <a:gd name="connsiteY2" fmla="*/ 643890 h 643890"/>
                <a:gd name="connsiteX3" fmla="*/ 1905 w 122138"/>
                <a:gd name="connsiteY3" fmla="*/ 529590 h 643890"/>
                <a:gd name="connsiteX4" fmla="*/ 0 w 122138"/>
                <a:gd name="connsiteY4" fmla="*/ 0 h 643890"/>
                <a:gd name="connsiteX0" fmla="*/ 0 w 124043"/>
                <a:gd name="connsiteY0" fmla="*/ 0 h 653415"/>
                <a:gd name="connsiteX1" fmla="*/ 122138 w 124043"/>
                <a:gd name="connsiteY1" fmla="*/ 121920 h 653415"/>
                <a:gd name="connsiteX2" fmla="*/ 124043 w 124043"/>
                <a:gd name="connsiteY2" fmla="*/ 653415 h 653415"/>
                <a:gd name="connsiteX3" fmla="*/ 1905 w 124043"/>
                <a:gd name="connsiteY3" fmla="*/ 529590 h 653415"/>
                <a:gd name="connsiteX4" fmla="*/ 0 w 124043"/>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31495 h 653415"/>
                <a:gd name="connsiteX4" fmla="*/ 1905 w 125948"/>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27685 h 653415"/>
                <a:gd name="connsiteX4" fmla="*/ 1905 w 125948"/>
                <a:gd name="connsiteY4" fmla="*/ 0 h 6534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948" h="653415">
                  <a:moveTo>
                    <a:pt x="1905" y="0"/>
                  </a:moveTo>
                  <a:lnTo>
                    <a:pt x="124043" y="121920"/>
                  </a:lnTo>
                  <a:lnTo>
                    <a:pt x="125948" y="653415"/>
                  </a:lnTo>
                  <a:lnTo>
                    <a:pt x="0" y="527685"/>
                  </a:lnTo>
                  <a:lnTo>
                    <a:pt x="1905" y="0"/>
                  </a:lnTo>
                  <a:close/>
                </a:path>
              </a:pathLst>
            </a:custGeom>
            <a:gradFill flip="none" rotWithShape="1">
              <a:gsLst>
                <a:gs pos="0">
                  <a:schemeClr val="dk1">
                    <a:tint val="50000"/>
                    <a:satMod val="300000"/>
                  </a:schemeClr>
                </a:gs>
                <a:gs pos="61000">
                  <a:schemeClr val="dk1">
                    <a:tint val="37000"/>
                    <a:satMod val="300000"/>
                    <a:lumMod val="66000"/>
                  </a:schemeClr>
                </a:gs>
                <a:gs pos="100000">
                  <a:schemeClr val="dk1">
                    <a:tint val="15000"/>
                    <a:satMod val="350000"/>
                  </a:schemeClr>
                </a:gs>
              </a:gsLst>
              <a:lin ang="0" scaled="1"/>
              <a:tileRect/>
            </a:gradFill>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48" name="Rectangle 83"/>
            <p:cNvSpPr/>
            <p:nvPr/>
          </p:nvSpPr>
          <p:spPr>
            <a:xfrm>
              <a:off x="1037545" y="1988820"/>
              <a:ext cx="520283" cy="127635"/>
            </a:xfrm>
            <a:custGeom>
              <a:avLst/>
              <a:gdLst>
                <a:gd name="connsiteX0" fmla="*/ 0 w 230723"/>
                <a:gd name="connsiteY0" fmla="*/ 0 h 609600"/>
                <a:gd name="connsiteX1" fmla="*/ 230723 w 230723"/>
                <a:gd name="connsiteY1" fmla="*/ 0 h 609600"/>
                <a:gd name="connsiteX2" fmla="*/ 230723 w 230723"/>
                <a:gd name="connsiteY2" fmla="*/ 609600 h 609600"/>
                <a:gd name="connsiteX3" fmla="*/ 0 w 230723"/>
                <a:gd name="connsiteY3" fmla="*/ 609600 h 609600"/>
                <a:gd name="connsiteX4" fmla="*/ 0 w 230723"/>
                <a:gd name="connsiteY4" fmla="*/ 0 h 609600"/>
                <a:gd name="connsiteX0" fmla="*/ 123825 w 230723"/>
                <a:gd name="connsiteY0" fmla="*/ 0 h 645795"/>
                <a:gd name="connsiteX1" fmla="*/ 230723 w 230723"/>
                <a:gd name="connsiteY1" fmla="*/ 36195 h 645795"/>
                <a:gd name="connsiteX2" fmla="*/ 230723 w 230723"/>
                <a:gd name="connsiteY2" fmla="*/ 645795 h 645795"/>
                <a:gd name="connsiteX3" fmla="*/ 0 w 230723"/>
                <a:gd name="connsiteY3" fmla="*/ 645795 h 645795"/>
                <a:gd name="connsiteX4" fmla="*/ 123825 w 230723"/>
                <a:gd name="connsiteY4" fmla="*/ 0 h 645795"/>
                <a:gd name="connsiteX0" fmla="*/ 123825 w 234533"/>
                <a:gd name="connsiteY0" fmla="*/ 0 h 645795"/>
                <a:gd name="connsiteX1" fmla="*/ 234533 w 234533"/>
                <a:gd name="connsiteY1" fmla="*/ 116205 h 645795"/>
                <a:gd name="connsiteX2" fmla="*/ 230723 w 234533"/>
                <a:gd name="connsiteY2" fmla="*/ 645795 h 645795"/>
                <a:gd name="connsiteX3" fmla="*/ 0 w 234533"/>
                <a:gd name="connsiteY3" fmla="*/ 645795 h 645795"/>
                <a:gd name="connsiteX4" fmla="*/ 123825 w 234533"/>
                <a:gd name="connsiteY4" fmla="*/ 0 h 645795"/>
                <a:gd name="connsiteX0" fmla="*/ 13335 w 124043"/>
                <a:gd name="connsiteY0" fmla="*/ 0 h 645795"/>
                <a:gd name="connsiteX1" fmla="*/ 124043 w 124043"/>
                <a:gd name="connsiteY1" fmla="*/ 116205 h 645795"/>
                <a:gd name="connsiteX2" fmla="*/ 120233 w 124043"/>
                <a:gd name="connsiteY2" fmla="*/ 645795 h 645795"/>
                <a:gd name="connsiteX3" fmla="*/ 0 w 124043"/>
                <a:gd name="connsiteY3" fmla="*/ 502920 h 645795"/>
                <a:gd name="connsiteX4" fmla="*/ 13335 w 124043"/>
                <a:gd name="connsiteY4" fmla="*/ 0 h 645795"/>
                <a:gd name="connsiteX0" fmla="*/ 13335 w 125948"/>
                <a:gd name="connsiteY0" fmla="*/ 0 h 628650"/>
                <a:gd name="connsiteX1" fmla="*/ 124043 w 125948"/>
                <a:gd name="connsiteY1" fmla="*/ 116205 h 628650"/>
                <a:gd name="connsiteX2" fmla="*/ 125948 w 125948"/>
                <a:gd name="connsiteY2" fmla="*/ 628650 h 628650"/>
                <a:gd name="connsiteX3" fmla="*/ 0 w 125948"/>
                <a:gd name="connsiteY3" fmla="*/ 502920 h 628650"/>
                <a:gd name="connsiteX4" fmla="*/ 13335 w 125948"/>
                <a:gd name="connsiteY4" fmla="*/ 0 h 628650"/>
                <a:gd name="connsiteX0" fmla="*/ 3810 w 116423"/>
                <a:gd name="connsiteY0" fmla="*/ 0 h 628650"/>
                <a:gd name="connsiteX1" fmla="*/ 114518 w 116423"/>
                <a:gd name="connsiteY1" fmla="*/ 116205 h 628650"/>
                <a:gd name="connsiteX2" fmla="*/ 116423 w 116423"/>
                <a:gd name="connsiteY2" fmla="*/ 628650 h 628650"/>
                <a:gd name="connsiteX3" fmla="*/ 0 w 116423"/>
                <a:gd name="connsiteY3" fmla="*/ 514350 h 628650"/>
                <a:gd name="connsiteX4" fmla="*/ 3810 w 116423"/>
                <a:gd name="connsiteY4" fmla="*/ 0 h 628650"/>
                <a:gd name="connsiteX0" fmla="*/ 0 w 120233"/>
                <a:gd name="connsiteY0" fmla="*/ 0 h 632460"/>
                <a:gd name="connsiteX1" fmla="*/ 118328 w 120233"/>
                <a:gd name="connsiteY1" fmla="*/ 120015 h 632460"/>
                <a:gd name="connsiteX2" fmla="*/ 120233 w 120233"/>
                <a:gd name="connsiteY2" fmla="*/ 632460 h 632460"/>
                <a:gd name="connsiteX3" fmla="*/ 3810 w 120233"/>
                <a:gd name="connsiteY3" fmla="*/ 518160 h 632460"/>
                <a:gd name="connsiteX4" fmla="*/ 0 w 120233"/>
                <a:gd name="connsiteY4" fmla="*/ 0 h 632460"/>
                <a:gd name="connsiteX0" fmla="*/ 0 w 118328"/>
                <a:gd name="connsiteY0" fmla="*/ 0 h 643890"/>
                <a:gd name="connsiteX1" fmla="*/ 116423 w 118328"/>
                <a:gd name="connsiteY1" fmla="*/ 131445 h 643890"/>
                <a:gd name="connsiteX2" fmla="*/ 118328 w 118328"/>
                <a:gd name="connsiteY2" fmla="*/ 643890 h 643890"/>
                <a:gd name="connsiteX3" fmla="*/ 1905 w 118328"/>
                <a:gd name="connsiteY3" fmla="*/ 529590 h 643890"/>
                <a:gd name="connsiteX4" fmla="*/ 0 w 118328"/>
                <a:gd name="connsiteY4" fmla="*/ 0 h 643890"/>
                <a:gd name="connsiteX0" fmla="*/ 0 w 122138"/>
                <a:gd name="connsiteY0" fmla="*/ 0 h 643890"/>
                <a:gd name="connsiteX1" fmla="*/ 122138 w 122138"/>
                <a:gd name="connsiteY1" fmla="*/ 121920 h 643890"/>
                <a:gd name="connsiteX2" fmla="*/ 118328 w 122138"/>
                <a:gd name="connsiteY2" fmla="*/ 643890 h 643890"/>
                <a:gd name="connsiteX3" fmla="*/ 1905 w 122138"/>
                <a:gd name="connsiteY3" fmla="*/ 529590 h 643890"/>
                <a:gd name="connsiteX4" fmla="*/ 0 w 122138"/>
                <a:gd name="connsiteY4" fmla="*/ 0 h 643890"/>
                <a:gd name="connsiteX0" fmla="*/ 0 w 124043"/>
                <a:gd name="connsiteY0" fmla="*/ 0 h 653415"/>
                <a:gd name="connsiteX1" fmla="*/ 122138 w 124043"/>
                <a:gd name="connsiteY1" fmla="*/ 121920 h 653415"/>
                <a:gd name="connsiteX2" fmla="*/ 124043 w 124043"/>
                <a:gd name="connsiteY2" fmla="*/ 653415 h 653415"/>
                <a:gd name="connsiteX3" fmla="*/ 1905 w 124043"/>
                <a:gd name="connsiteY3" fmla="*/ 529590 h 653415"/>
                <a:gd name="connsiteX4" fmla="*/ 0 w 124043"/>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31495 h 653415"/>
                <a:gd name="connsiteX4" fmla="*/ 1905 w 125948"/>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27685 h 653415"/>
                <a:gd name="connsiteX4" fmla="*/ 1905 w 125948"/>
                <a:gd name="connsiteY4" fmla="*/ 0 h 653415"/>
                <a:gd name="connsiteX0" fmla="*/ 1905 w 305018"/>
                <a:gd name="connsiteY0" fmla="*/ 0 h 527685"/>
                <a:gd name="connsiteX1" fmla="*/ 124043 w 305018"/>
                <a:gd name="connsiteY1" fmla="*/ 121920 h 527685"/>
                <a:gd name="connsiteX2" fmla="*/ 305018 w 305018"/>
                <a:gd name="connsiteY2" fmla="*/ 358140 h 527685"/>
                <a:gd name="connsiteX3" fmla="*/ 0 w 305018"/>
                <a:gd name="connsiteY3" fmla="*/ 527685 h 527685"/>
                <a:gd name="connsiteX4" fmla="*/ 1905 w 305018"/>
                <a:gd name="connsiteY4" fmla="*/ 0 h 527685"/>
                <a:gd name="connsiteX0" fmla="*/ 62865 w 365978"/>
                <a:gd name="connsiteY0" fmla="*/ 0 h 360045"/>
                <a:gd name="connsiteX1" fmla="*/ 185003 w 365978"/>
                <a:gd name="connsiteY1" fmla="*/ 121920 h 360045"/>
                <a:gd name="connsiteX2" fmla="*/ 365978 w 365978"/>
                <a:gd name="connsiteY2" fmla="*/ 358140 h 360045"/>
                <a:gd name="connsiteX3" fmla="*/ 0 w 365978"/>
                <a:gd name="connsiteY3" fmla="*/ 360045 h 360045"/>
                <a:gd name="connsiteX4" fmla="*/ 62865 w 365978"/>
                <a:gd name="connsiteY4" fmla="*/ 0 h 360045"/>
                <a:gd name="connsiteX0" fmla="*/ 0 w 489803"/>
                <a:gd name="connsiteY0" fmla="*/ 123825 h 238125"/>
                <a:gd name="connsiteX1" fmla="*/ 308828 w 489803"/>
                <a:gd name="connsiteY1" fmla="*/ 0 h 238125"/>
                <a:gd name="connsiteX2" fmla="*/ 489803 w 489803"/>
                <a:gd name="connsiteY2" fmla="*/ 236220 h 238125"/>
                <a:gd name="connsiteX3" fmla="*/ 123825 w 489803"/>
                <a:gd name="connsiteY3" fmla="*/ 238125 h 238125"/>
                <a:gd name="connsiteX4" fmla="*/ 0 w 489803"/>
                <a:gd name="connsiteY4" fmla="*/ 123825 h 238125"/>
                <a:gd name="connsiteX0" fmla="*/ 0 w 489803"/>
                <a:gd name="connsiteY0" fmla="*/ 15240 h 129540"/>
                <a:gd name="connsiteX1" fmla="*/ 331688 w 489803"/>
                <a:gd name="connsiteY1" fmla="*/ 0 h 129540"/>
                <a:gd name="connsiteX2" fmla="*/ 489803 w 489803"/>
                <a:gd name="connsiteY2" fmla="*/ 127635 h 129540"/>
                <a:gd name="connsiteX3" fmla="*/ 123825 w 489803"/>
                <a:gd name="connsiteY3" fmla="*/ 129540 h 129540"/>
                <a:gd name="connsiteX4" fmla="*/ 0 w 489803"/>
                <a:gd name="connsiteY4" fmla="*/ 15240 h 129540"/>
                <a:gd name="connsiteX0" fmla="*/ 0 w 489803"/>
                <a:gd name="connsiteY0" fmla="*/ 1905 h 116205"/>
                <a:gd name="connsiteX1" fmla="*/ 385028 w 489803"/>
                <a:gd name="connsiteY1" fmla="*/ 0 h 116205"/>
                <a:gd name="connsiteX2" fmla="*/ 489803 w 489803"/>
                <a:gd name="connsiteY2" fmla="*/ 114300 h 116205"/>
                <a:gd name="connsiteX3" fmla="*/ 123825 w 489803"/>
                <a:gd name="connsiteY3" fmla="*/ 116205 h 116205"/>
                <a:gd name="connsiteX4" fmla="*/ 0 w 489803"/>
                <a:gd name="connsiteY4" fmla="*/ 1905 h 116205"/>
                <a:gd name="connsiteX0" fmla="*/ 0 w 505043"/>
                <a:gd name="connsiteY0" fmla="*/ 0 h 121920"/>
                <a:gd name="connsiteX1" fmla="*/ 400268 w 505043"/>
                <a:gd name="connsiteY1" fmla="*/ 5715 h 121920"/>
                <a:gd name="connsiteX2" fmla="*/ 505043 w 505043"/>
                <a:gd name="connsiteY2" fmla="*/ 120015 h 121920"/>
                <a:gd name="connsiteX3" fmla="*/ 139065 w 505043"/>
                <a:gd name="connsiteY3" fmla="*/ 121920 h 121920"/>
                <a:gd name="connsiteX4" fmla="*/ 0 w 505043"/>
                <a:gd name="connsiteY4" fmla="*/ 0 h 121920"/>
                <a:gd name="connsiteX0" fmla="*/ 0 w 505043"/>
                <a:gd name="connsiteY0" fmla="*/ 1905 h 123825"/>
                <a:gd name="connsiteX1" fmla="*/ 404078 w 505043"/>
                <a:gd name="connsiteY1" fmla="*/ 0 h 123825"/>
                <a:gd name="connsiteX2" fmla="*/ 505043 w 505043"/>
                <a:gd name="connsiteY2" fmla="*/ 121920 h 123825"/>
                <a:gd name="connsiteX3" fmla="*/ 139065 w 505043"/>
                <a:gd name="connsiteY3" fmla="*/ 123825 h 123825"/>
                <a:gd name="connsiteX4" fmla="*/ 0 w 505043"/>
                <a:gd name="connsiteY4" fmla="*/ 1905 h 123825"/>
                <a:gd name="connsiteX0" fmla="*/ 0 w 514568"/>
                <a:gd name="connsiteY0" fmla="*/ 1905 h 123825"/>
                <a:gd name="connsiteX1" fmla="*/ 404078 w 514568"/>
                <a:gd name="connsiteY1" fmla="*/ 0 h 123825"/>
                <a:gd name="connsiteX2" fmla="*/ 514568 w 514568"/>
                <a:gd name="connsiteY2" fmla="*/ 121920 h 123825"/>
                <a:gd name="connsiteX3" fmla="*/ 139065 w 514568"/>
                <a:gd name="connsiteY3" fmla="*/ 123825 h 123825"/>
                <a:gd name="connsiteX4" fmla="*/ 0 w 514568"/>
                <a:gd name="connsiteY4" fmla="*/ 1905 h 123825"/>
                <a:gd name="connsiteX0" fmla="*/ 0 w 514568"/>
                <a:gd name="connsiteY0" fmla="*/ 1905 h 123825"/>
                <a:gd name="connsiteX1" fmla="*/ 398363 w 514568"/>
                <a:gd name="connsiteY1" fmla="*/ 0 h 123825"/>
                <a:gd name="connsiteX2" fmla="*/ 514568 w 514568"/>
                <a:gd name="connsiteY2" fmla="*/ 121920 h 123825"/>
                <a:gd name="connsiteX3" fmla="*/ 139065 w 514568"/>
                <a:gd name="connsiteY3" fmla="*/ 123825 h 123825"/>
                <a:gd name="connsiteX4" fmla="*/ 0 w 514568"/>
                <a:gd name="connsiteY4" fmla="*/ 1905 h 123825"/>
                <a:gd name="connsiteX0" fmla="*/ 0 w 514568"/>
                <a:gd name="connsiteY0" fmla="*/ 1905 h 121920"/>
                <a:gd name="connsiteX1" fmla="*/ 398363 w 514568"/>
                <a:gd name="connsiteY1" fmla="*/ 0 h 121920"/>
                <a:gd name="connsiteX2" fmla="*/ 514568 w 514568"/>
                <a:gd name="connsiteY2" fmla="*/ 121920 h 121920"/>
                <a:gd name="connsiteX3" fmla="*/ 129540 w 514568"/>
                <a:gd name="connsiteY3" fmla="*/ 121920 h 121920"/>
                <a:gd name="connsiteX4" fmla="*/ 0 w 514568"/>
                <a:gd name="connsiteY4" fmla="*/ 1905 h 121920"/>
                <a:gd name="connsiteX0" fmla="*/ 0 w 520283"/>
                <a:gd name="connsiteY0" fmla="*/ 1905 h 125730"/>
                <a:gd name="connsiteX1" fmla="*/ 398363 w 520283"/>
                <a:gd name="connsiteY1" fmla="*/ 0 h 125730"/>
                <a:gd name="connsiteX2" fmla="*/ 520283 w 520283"/>
                <a:gd name="connsiteY2" fmla="*/ 125730 h 125730"/>
                <a:gd name="connsiteX3" fmla="*/ 129540 w 520283"/>
                <a:gd name="connsiteY3" fmla="*/ 121920 h 125730"/>
                <a:gd name="connsiteX4" fmla="*/ 0 w 520283"/>
                <a:gd name="connsiteY4" fmla="*/ 1905 h 125730"/>
                <a:gd name="connsiteX0" fmla="*/ 0 w 520283"/>
                <a:gd name="connsiteY0" fmla="*/ 1905 h 127635"/>
                <a:gd name="connsiteX1" fmla="*/ 398363 w 520283"/>
                <a:gd name="connsiteY1" fmla="*/ 0 h 127635"/>
                <a:gd name="connsiteX2" fmla="*/ 520283 w 520283"/>
                <a:gd name="connsiteY2" fmla="*/ 125730 h 127635"/>
                <a:gd name="connsiteX3" fmla="*/ 133350 w 520283"/>
                <a:gd name="connsiteY3" fmla="*/ 127635 h 127635"/>
                <a:gd name="connsiteX4" fmla="*/ 0 w 520283"/>
                <a:gd name="connsiteY4" fmla="*/ 1905 h 127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0283" h="127635">
                  <a:moveTo>
                    <a:pt x="0" y="1905"/>
                  </a:moveTo>
                  <a:lnTo>
                    <a:pt x="398363" y="0"/>
                  </a:lnTo>
                  <a:lnTo>
                    <a:pt x="520283" y="125730"/>
                  </a:lnTo>
                  <a:lnTo>
                    <a:pt x="133350" y="127635"/>
                  </a:lnTo>
                  <a:lnTo>
                    <a:pt x="0" y="1905"/>
                  </a:lnTo>
                  <a:close/>
                </a:path>
              </a:pathLst>
            </a:custGeom>
            <a:gradFill>
              <a:gsLst>
                <a:gs pos="0">
                  <a:schemeClr val="dk1">
                    <a:tint val="50000"/>
                    <a:satMod val="300000"/>
                  </a:schemeClr>
                </a:gs>
                <a:gs pos="61000">
                  <a:schemeClr val="dk1">
                    <a:tint val="37000"/>
                    <a:satMod val="300000"/>
                    <a:lumMod val="66000"/>
                  </a:schemeClr>
                </a:gs>
                <a:gs pos="100000">
                  <a:schemeClr val="dk1">
                    <a:tint val="15000"/>
                    <a:satMod val="350000"/>
                  </a:schemeClr>
                </a:gs>
              </a:gsLst>
            </a:gradFill>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grpSp>
      <p:grpSp>
        <p:nvGrpSpPr>
          <p:cNvPr id="63" name="Group 62"/>
          <p:cNvGrpSpPr/>
          <p:nvPr/>
        </p:nvGrpSpPr>
        <p:grpSpPr>
          <a:xfrm>
            <a:off x="3409997" y="4994362"/>
            <a:ext cx="1073330" cy="415838"/>
            <a:chOff x="457200" y="4457617"/>
            <a:chExt cx="1085821" cy="427364"/>
          </a:xfrm>
        </p:grpSpPr>
        <p:cxnSp>
          <p:nvCxnSpPr>
            <p:cNvPr id="236" name="Straight Connector 235"/>
            <p:cNvCxnSpPr/>
            <p:nvPr/>
          </p:nvCxnSpPr>
          <p:spPr>
            <a:xfrm flipV="1">
              <a:off x="457200" y="4457617"/>
              <a:ext cx="530025" cy="419183"/>
            </a:xfrm>
            <a:prstGeom prst="line">
              <a:avLst/>
            </a:prstGeom>
            <a:ln w="19050"/>
          </p:spPr>
          <p:style>
            <a:lnRef idx="2">
              <a:schemeClr val="accent1"/>
            </a:lnRef>
            <a:fillRef idx="0">
              <a:schemeClr val="accent1"/>
            </a:fillRef>
            <a:effectRef idx="1">
              <a:schemeClr val="accent1"/>
            </a:effectRef>
            <a:fontRef idx="minor">
              <a:schemeClr val="tx1"/>
            </a:fontRef>
          </p:style>
        </p:cxnSp>
        <p:cxnSp>
          <p:nvCxnSpPr>
            <p:cNvPr id="237" name="Straight Connector 236"/>
            <p:cNvCxnSpPr/>
            <p:nvPr/>
          </p:nvCxnSpPr>
          <p:spPr>
            <a:xfrm flipV="1">
              <a:off x="609600" y="4457617"/>
              <a:ext cx="377625" cy="419183"/>
            </a:xfrm>
            <a:prstGeom prst="line">
              <a:avLst/>
            </a:prstGeom>
            <a:ln w="19050"/>
          </p:spPr>
          <p:style>
            <a:lnRef idx="2">
              <a:schemeClr val="accent1"/>
            </a:lnRef>
            <a:fillRef idx="0">
              <a:schemeClr val="accent1"/>
            </a:fillRef>
            <a:effectRef idx="1">
              <a:schemeClr val="accent1"/>
            </a:effectRef>
            <a:fontRef idx="minor">
              <a:schemeClr val="tx1"/>
            </a:fontRef>
          </p:style>
        </p:cxnSp>
        <p:cxnSp>
          <p:nvCxnSpPr>
            <p:cNvPr id="238" name="Straight Connector 237"/>
            <p:cNvCxnSpPr/>
            <p:nvPr/>
          </p:nvCxnSpPr>
          <p:spPr>
            <a:xfrm flipV="1">
              <a:off x="762000" y="4457617"/>
              <a:ext cx="225225" cy="419183"/>
            </a:xfrm>
            <a:prstGeom prst="line">
              <a:avLst/>
            </a:prstGeom>
            <a:ln w="19050"/>
          </p:spPr>
          <p:style>
            <a:lnRef idx="2">
              <a:schemeClr val="accent1"/>
            </a:lnRef>
            <a:fillRef idx="0">
              <a:schemeClr val="accent1"/>
            </a:fillRef>
            <a:effectRef idx="1">
              <a:schemeClr val="accent1"/>
            </a:effectRef>
            <a:fontRef idx="minor">
              <a:schemeClr val="tx1"/>
            </a:fontRef>
          </p:style>
        </p:cxnSp>
        <p:cxnSp>
          <p:nvCxnSpPr>
            <p:cNvPr id="239" name="Straight Connector 238"/>
            <p:cNvCxnSpPr/>
            <p:nvPr/>
          </p:nvCxnSpPr>
          <p:spPr>
            <a:xfrm flipV="1">
              <a:off x="914400" y="4457617"/>
              <a:ext cx="72825" cy="419183"/>
            </a:xfrm>
            <a:prstGeom prst="line">
              <a:avLst/>
            </a:prstGeom>
            <a:ln w="19050"/>
          </p:spPr>
          <p:style>
            <a:lnRef idx="2">
              <a:schemeClr val="accent1"/>
            </a:lnRef>
            <a:fillRef idx="0">
              <a:schemeClr val="accent1"/>
            </a:fillRef>
            <a:effectRef idx="1">
              <a:schemeClr val="accent1"/>
            </a:effectRef>
            <a:fontRef idx="minor">
              <a:schemeClr val="tx1"/>
            </a:fontRef>
          </p:style>
        </p:cxnSp>
        <p:grpSp>
          <p:nvGrpSpPr>
            <p:cNvPr id="240" name="Group 239"/>
            <p:cNvGrpSpPr/>
            <p:nvPr/>
          </p:nvGrpSpPr>
          <p:grpSpPr>
            <a:xfrm flipH="1">
              <a:off x="1012996" y="4465798"/>
              <a:ext cx="530025" cy="419183"/>
              <a:chOff x="609600" y="4610017"/>
              <a:chExt cx="530025" cy="419183"/>
            </a:xfrm>
          </p:grpSpPr>
          <p:cxnSp>
            <p:nvCxnSpPr>
              <p:cNvPr id="241" name="Straight Connector 240"/>
              <p:cNvCxnSpPr/>
              <p:nvPr/>
            </p:nvCxnSpPr>
            <p:spPr>
              <a:xfrm flipV="1">
                <a:off x="609600" y="4610017"/>
                <a:ext cx="530025" cy="419183"/>
              </a:xfrm>
              <a:prstGeom prst="line">
                <a:avLst/>
              </a:prstGeom>
              <a:ln w="19050"/>
            </p:spPr>
            <p:style>
              <a:lnRef idx="2">
                <a:schemeClr val="accent1"/>
              </a:lnRef>
              <a:fillRef idx="0">
                <a:schemeClr val="accent1"/>
              </a:fillRef>
              <a:effectRef idx="1">
                <a:schemeClr val="accent1"/>
              </a:effectRef>
              <a:fontRef idx="minor">
                <a:schemeClr val="tx1"/>
              </a:fontRef>
            </p:style>
          </p:cxnSp>
          <p:cxnSp>
            <p:nvCxnSpPr>
              <p:cNvPr id="242" name="Straight Connector 241"/>
              <p:cNvCxnSpPr/>
              <p:nvPr/>
            </p:nvCxnSpPr>
            <p:spPr>
              <a:xfrm flipV="1">
                <a:off x="762000" y="4610017"/>
                <a:ext cx="377625" cy="419183"/>
              </a:xfrm>
              <a:prstGeom prst="line">
                <a:avLst/>
              </a:prstGeom>
              <a:ln w="19050"/>
            </p:spPr>
            <p:style>
              <a:lnRef idx="2">
                <a:schemeClr val="accent1"/>
              </a:lnRef>
              <a:fillRef idx="0">
                <a:schemeClr val="accent1"/>
              </a:fillRef>
              <a:effectRef idx="1">
                <a:schemeClr val="accent1"/>
              </a:effectRef>
              <a:fontRef idx="minor">
                <a:schemeClr val="tx1"/>
              </a:fontRef>
            </p:style>
          </p:cxnSp>
          <p:cxnSp>
            <p:nvCxnSpPr>
              <p:cNvPr id="243" name="Straight Connector 242"/>
              <p:cNvCxnSpPr/>
              <p:nvPr/>
            </p:nvCxnSpPr>
            <p:spPr>
              <a:xfrm flipV="1">
                <a:off x="914400" y="4610017"/>
                <a:ext cx="225225" cy="419183"/>
              </a:xfrm>
              <a:prstGeom prst="line">
                <a:avLst/>
              </a:prstGeom>
              <a:ln w="19050"/>
            </p:spPr>
            <p:style>
              <a:lnRef idx="2">
                <a:schemeClr val="accent1"/>
              </a:lnRef>
              <a:fillRef idx="0">
                <a:schemeClr val="accent1"/>
              </a:fillRef>
              <a:effectRef idx="1">
                <a:schemeClr val="accent1"/>
              </a:effectRef>
              <a:fontRef idx="minor">
                <a:schemeClr val="tx1"/>
              </a:fontRef>
            </p:style>
          </p:cxnSp>
          <p:cxnSp>
            <p:nvCxnSpPr>
              <p:cNvPr id="244" name="Straight Connector 243"/>
              <p:cNvCxnSpPr/>
              <p:nvPr/>
            </p:nvCxnSpPr>
            <p:spPr>
              <a:xfrm flipV="1">
                <a:off x="1066800" y="4610017"/>
                <a:ext cx="72825" cy="419183"/>
              </a:xfrm>
              <a:prstGeom prst="line">
                <a:avLst/>
              </a:prstGeom>
              <a:ln w="19050"/>
            </p:spPr>
            <p:style>
              <a:lnRef idx="2">
                <a:schemeClr val="accent1"/>
              </a:lnRef>
              <a:fillRef idx="0">
                <a:schemeClr val="accent1"/>
              </a:fillRef>
              <a:effectRef idx="1">
                <a:schemeClr val="accent1"/>
              </a:effectRef>
              <a:fontRef idx="minor">
                <a:schemeClr val="tx1"/>
              </a:fontRef>
            </p:style>
          </p:cxnSp>
        </p:grpSp>
      </p:grpSp>
      <p:grpSp>
        <p:nvGrpSpPr>
          <p:cNvPr id="64" name="Group 63"/>
          <p:cNvGrpSpPr/>
          <p:nvPr/>
        </p:nvGrpSpPr>
        <p:grpSpPr>
          <a:xfrm>
            <a:off x="4803814" y="4994362"/>
            <a:ext cx="1073330" cy="415838"/>
            <a:chOff x="457200" y="4457617"/>
            <a:chExt cx="1085821" cy="427364"/>
          </a:xfrm>
        </p:grpSpPr>
        <p:cxnSp>
          <p:nvCxnSpPr>
            <p:cNvPr id="227" name="Straight Connector 226"/>
            <p:cNvCxnSpPr/>
            <p:nvPr/>
          </p:nvCxnSpPr>
          <p:spPr>
            <a:xfrm flipV="1">
              <a:off x="457200" y="4457617"/>
              <a:ext cx="530025" cy="419183"/>
            </a:xfrm>
            <a:prstGeom prst="line">
              <a:avLst/>
            </a:prstGeom>
            <a:ln w="19050"/>
          </p:spPr>
          <p:style>
            <a:lnRef idx="2">
              <a:schemeClr val="accent1"/>
            </a:lnRef>
            <a:fillRef idx="0">
              <a:schemeClr val="accent1"/>
            </a:fillRef>
            <a:effectRef idx="1">
              <a:schemeClr val="accent1"/>
            </a:effectRef>
            <a:fontRef idx="minor">
              <a:schemeClr val="tx1"/>
            </a:fontRef>
          </p:style>
        </p:cxnSp>
        <p:cxnSp>
          <p:nvCxnSpPr>
            <p:cNvPr id="228" name="Straight Connector 227"/>
            <p:cNvCxnSpPr/>
            <p:nvPr/>
          </p:nvCxnSpPr>
          <p:spPr>
            <a:xfrm flipV="1">
              <a:off x="609600" y="4457617"/>
              <a:ext cx="377625" cy="419183"/>
            </a:xfrm>
            <a:prstGeom prst="line">
              <a:avLst/>
            </a:prstGeom>
            <a:ln w="19050"/>
          </p:spPr>
          <p:style>
            <a:lnRef idx="2">
              <a:schemeClr val="accent1"/>
            </a:lnRef>
            <a:fillRef idx="0">
              <a:schemeClr val="accent1"/>
            </a:fillRef>
            <a:effectRef idx="1">
              <a:schemeClr val="accent1"/>
            </a:effectRef>
            <a:fontRef idx="minor">
              <a:schemeClr val="tx1"/>
            </a:fontRef>
          </p:style>
        </p:cxnSp>
        <p:cxnSp>
          <p:nvCxnSpPr>
            <p:cNvPr id="229" name="Straight Connector 228"/>
            <p:cNvCxnSpPr/>
            <p:nvPr/>
          </p:nvCxnSpPr>
          <p:spPr>
            <a:xfrm flipV="1">
              <a:off x="762000" y="4457617"/>
              <a:ext cx="225225" cy="419183"/>
            </a:xfrm>
            <a:prstGeom prst="line">
              <a:avLst/>
            </a:prstGeom>
            <a:ln w="19050"/>
          </p:spPr>
          <p:style>
            <a:lnRef idx="2">
              <a:schemeClr val="accent1"/>
            </a:lnRef>
            <a:fillRef idx="0">
              <a:schemeClr val="accent1"/>
            </a:fillRef>
            <a:effectRef idx="1">
              <a:schemeClr val="accent1"/>
            </a:effectRef>
            <a:fontRef idx="minor">
              <a:schemeClr val="tx1"/>
            </a:fontRef>
          </p:style>
        </p:cxnSp>
        <p:cxnSp>
          <p:nvCxnSpPr>
            <p:cNvPr id="230" name="Straight Connector 229"/>
            <p:cNvCxnSpPr/>
            <p:nvPr/>
          </p:nvCxnSpPr>
          <p:spPr>
            <a:xfrm flipV="1">
              <a:off x="914400" y="4457617"/>
              <a:ext cx="72825" cy="419183"/>
            </a:xfrm>
            <a:prstGeom prst="line">
              <a:avLst/>
            </a:prstGeom>
            <a:ln w="19050"/>
          </p:spPr>
          <p:style>
            <a:lnRef idx="2">
              <a:schemeClr val="accent1"/>
            </a:lnRef>
            <a:fillRef idx="0">
              <a:schemeClr val="accent1"/>
            </a:fillRef>
            <a:effectRef idx="1">
              <a:schemeClr val="accent1"/>
            </a:effectRef>
            <a:fontRef idx="minor">
              <a:schemeClr val="tx1"/>
            </a:fontRef>
          </p:style>
        </p:cxnSp>
        <p:grpSp>
          <p:nvGrpSpPr>
            <p:cNvPr id="231" name="Group 230"/>
            <p:cNvGrpSpPr/>
            <p:nvPr/>
          </p:nvGrpSpPr>
          <p:grpSpPr>
            <a:xfrm flipH="1">
              <a:off x="1012996" y="4465798"/>
              <a:ext cx="530025" cy="419183"/>
              <a:chOff x="609600" y="4610017"/>
              <a:chExt cx="530025" cy="419183"/>
            </a:xfrm>
          </p:grpSpPr>
          <p:cxnSp>
            <p:nvCxnSpPr>
              <p:cNvPr id="232" name="Straight Connector 231"/>
              <p:cNvCxnSpPr/>
              <p:nvPr/>
            </p:nvCxnSpPr>
            <p:spPr>
              <a:xfrm flipV="1">
                <a:off x="609600" y="4610017"/>
                <a:ext cx="530025" cy="419183"/>
              </a:xfrm>
              <a:prstGeom prst="line">
                <a:avLst/>
              </a:prstGeom>
              <a:ln w="19050"/>
            </p:spPr>
            <p:style>
              <a:lnRef idx="2">
                <a:schemeClr val="accent1"/>
              </a:lnRef>
              <a:fillRef idx="0">
                <a:schemeClr val="accent1"/>
              </a:fillRef>
              <a:effectRef idx="1">
                <a:schemeClr val="accent1"/>
              </a:effectRef>
              <a:fontRef idx="minor">
                <a:schemeClr val="tx1"/>
              </a:fontRef>
            </p:style>
          </p:cxnSp>
          <p:cxnSp>
            <p:nvCxnSpPr>
              <p:cNvPr id="233" name="Straight Connector 232"/>
              <p:cNvCxnSpPr/>
              <p:nvPr/>
            </p:nvCxnSpPr>
            <p:spPr>
              <a:xfrm flipV="1">
                <a:off x="762000" y="4610017"/>
                <a:ext cx="377625" cy="419183"/>
              </a:xfrm>
              <a:prstGeom prst="line">
                <a:avLst/>
              </a:prstGeom>
              <a:ln w="19050"/>
            </p:spPr>
            <p:style>
              <a:lnRef idx="2">
                <a:schemeClr val="accent1"/>
              </a:lnRef>
              <a:fillRef idx="0">
                <a:schemeClr val="accent1"/>
              </a:fillRef>
              <a:effectRef idx="1">
                <a:schemeClr val="accent1"/>
              </a:effectRef>
              <a:fontRef idx="minor">
                <a:schemeClr val="tx1"/>
              </a:fontRef>
            </p:style>
          </p:cxnSp>
          <p:cxnSp>
            <p:nvCxnSpPr>
              <p:cNvPr id="234" name="Straight Connector 233"/>
              <p:cNvCxnSpPr/>
              <p:nvPr/>
            </p:nvCxnSpPr>
            <p:spPr>
              <a:xfrm flipV="1">
                <a:off x="914400" y="4610017"/>
                <a:ext cx="225225" cy="419183"/>
              </a:xfrm>
              <a:prstGeom prst="line">
                <a:avLst/>
              </a:prstGeom>
              <a:ln w="19050"/>
            </p:spPr>
            <p:style>
              <a:lnRef idx="2">
                <a:schemeClr val="accent1"/>
              </a:lnRef>
              <a:fillRef idx="0">
                <a:schemeClr val="accent1"/>
              </a:fillRef>
              <a:effectRef idx="1">
                <a:schemeClr val="accent1"/>
              </a:effectRef>
              <a:fontRef idx="minor">
                <a:schemeClr val="tx1"/>
              </a:fontRef>
            </p:style>
          </p:cxnSp>
          <p:cxnSp>
            <p:nvCxnSpPr>
              <p:cNvPr id="235" name="Straight Connector 234"/>
              <p:cNvCxnSpPr/>
              <p:nvPr/>
            </p:nvCxnSpPr>
            <p:spPr>
              <a:xfrm flipV="1">
                <a:off x="1066800" y="4610017"/>
                <a:ext cx="72825" cy="419183"/>
              </a:xfrm>
              <a:prstGeom prst="line">
                <a:avLst/>
              </a:prstGeom>
              <a:ln w="19050"/>
            </p:spPr>
            <p:style>
              <a:lnRef idx="2">
                <a:schemeClr val="accent1"/>
              </a:lnRef>
              <a:fillRef idx="0">
                <a:schemeClr val="accent1"/>
              </a:fillRef>
              <a:effectRef idx="1">
                <a:schemeClr val="accent1"/>
              </a:effectRef>
              <a:fontRef idx="minor">
                <a:schemeClr val="tx1"/>
              </a:fontRef>
            </p:style>
          </p:cxnSp>
        </p:grpSp>
      </p:grpSp>
      <p:grpSp>
        <p:nvGrpSpPr>
          <p:cNvPr id="65" name="Group 64"/>
          <p:cNvGrpSpPr/>
          <p:nvPr/>
        </p:nvGrpSpPr>
        <p:grpSpPr>
          <a:xfrm>
            <a:off x="6296485" y="4984631"/>
            <a:ext cx="1073330" cy="415838"/>
            <a:chOff x="457200" y="4457617"/>
            <a:chExt cx="1085821" cy="427364"/>
          </a:xfrm>
        </p:grpSpPr>
        <p:cxnSp>
          <p:nvCxnSpPr>
            <p:cNvPr id="218" name="Straight Connector 217"/>
            <p:cNvCxnSpPr/>
            <p:nvPr/>
          </p:nvCxnSpPr>
          <p:spPr>
            <a:xfrm flipV="1">
              <a:off x="457200" y="4457617"/>
              <a:ext cx="530025" cy="419183"/>
            </a:xfrm>
            <a:prstGeom prst="line">
              <a:avLst/>
            </a:prstGeom>
            <a:ln w="19050"/>
          </p:spPr>
          <p:style>
            <a:lnRef idx="2">
              <a:schemeClr val="accent1"/>
            </a:lnRef>
            <a:fillRef idx="0">
              <a:schemeClr val="accent1"/>
            </a:fillRef>
            <a:effectRef idx="1">
              <a:schemeClr val="accent1"/>
            </a:effectRef>
            <a:fontRef idx="minor">
              <a:schemeClr val="tx1"/>
            </a:fontRef>
          </p:style>
        </p:cxnSp>
        <p:cxnSp>
          <p:nvCxnSpPr>
            <p:cNvPr id="219" name="Straight Connector 218"/>
            <p:cNvCxnSpPr/>
            <p:nvPr/>
          </p:nvCxnSpPr>
          <p:spPr>
            <a:xfrm flipV="1">
              <a:off x="609600" y="4457617"/>
              <a:ext cx="377625" cy="419183"/>
            </a:xfrm>
            <a:prstGeom prst="line">
              <a:avLst/>
            </a:prstGeom>
            <a:ln w="19050"/>
          </p:spPr>
          <p:style>
            <a:lnRef idx="2">
              <a:schemeClr val="accent1"/>
            </a:lnRef>
            <a:fillRef idx="0">
              <a:schemeClr val="accent1"/>
            </a:fillRef>
            <a:effectRef idx="1">
              <a:schemeClr val="accent1"/>
            </a:effectRef>
            <a:fontRef idx="minor">
              <a:schemeClr val="tx1"/>
            </a:fontRef>
          </p:style>
        </p:cxnSp>
        <p:cxnSp>
          <p:nvCxnSpPr>
            <p:cNvPr id="220" name="Straight Connector 219"/>
            <p:cNvCxnSpPr/>
            <p:nvPr/>
          </p:nvCxnSpPr>
          <p:spPr>
            <a:xfrm flipV="1">
              <a:off x="762000" y="4457617"/>
              <a:ext cx="225225" cy="419183"/>
            </a:xfrm>
            <a:prstGeom prst="line">
              <a:avLst/>
            </a:prstGeom>
            <a:ln w="19050"/>
          </p:spPr>
          <p:style>
            <a:lnRef idx="2">
              <a:schemeClr val="accent1"/>
            </a:lnRef>
            <a:fillRef idx="0">
              <a:schemeClr val="accent1"/>
            </a:fillRef>
            <a:effectRef idx="1">
              <a:schemeClr val="accent1"/>
            </a:effectRef>
            <a:fontRef idx="minor">
              <a:schemeClr val="tx1"/>
            </a:fontRef>
          </p:style>
        </p:cxnSp>
        <p:cxnSp>
          <p:nvCxnSpPr>
            <p:cNvPr id="221" name="Straight Connector 220"/>
            <p:cNvCxnSpPr/>
            <p:nvPr/>
          </p:nvCxnSpPr>
          <p:spPr>
            <a:xfrm flipV="1">
              <a:off x="914400" y="4457617"/>
              <a:ext cx="72825" cy="419183"/>
            </a:xfrm>
            <a:prstGeom prst="line">
              <a:avLst/>
            </a:prstGeom>
            <a:ln w="19050"/>
          </p:spPr>
          <p:style>
            <a:lnRef idx="2">
              <a:schemeClr val="accent1"/>
            </a:lnRef>
            <a:fillRef idx="0">
              <a:schemeClr val="accent1"/>
            </a:fillRef>
            <a:effectRef idx="1">
              <a:schemeClr val="accent1"/>
            </a:effectRef>
            <a:fontRef idx="minor">
              <a:schemeClr val="tx1"/>
            </a:fontRef>
          </p:style>
        </p:cxnSp>
        <p:grpSp>
          <p:nvGrpSpPr>
            <p:cNvPr id="222" name="Group 221"/>
            <p:cNvGrpSpPr/>
            <p:nvPr/>
          </p:nvGrpSpPr>
          <p:grpSpPr>
            <a:xfrm flipH="1">
              <a:off x="1012996" y="4465798"/>
              <a:ext cx="530025" cy="419183"/>
              <a:chOff x="609600" y="4610017"/>
              <a:chExt cx="530025" cy="419183"/>
            </a:xfrm>
          </p:grpSpPr>
          <p:cxnSp>
            <p:nvCxnSpPr>
              <p:cNvPr id="223" name="Straight Connector 222"/>
              <p:cNvCxnSpPr/>
              <p:nvPr/>
            </p:nvCxnSpPr>
            <p:spPr>
              <a:xfrm flipV="1">
                <a:off x="609600" y="4610017"/>
                <a:ext cx="530025" cy="419183"/>
              </a:xfrm>
              <a:prstGeom prst="line">
                <a:avLst/>
              </a:prstGeom>
              <a:ln w="19050"/>
            </p:spPr>
            <p:style>
              <a:lnRef idx="2">
                <a:schemeClr val="accent1"/>
              </a:lnRef>
              <a:fillRef idx="0">
                <a:schemeClr val="accent1"/>
              </a:fillRef>
              <a:effectRef idx="1">
                <a:schemeClr val="accent1"/>
              </a:effectRef>
              <a:fontRef idx="minor">
                <a:schemeClr val="tx1"/>
              </a:fontRef>
            </p:style>
          </p:cxnSp>
          <p:cxnSp>
            <p:nvCxnSpPr>
              <p:cNvPr id="224" name="Straight Connector 223"/>
              <p:cNvCxnSpPr/>
              <p:nvPr/>
            </p:nvCxnSpPr>
            <p:spPr>
              <a:xfrm flipV="1">
                <a:off x="762000" y="4610017"/>
                <a:ext cx="377625" cy="419183"/>
              </a:xfrm>
              <a:prstGeom prst="line">
                <a:avLst/>
              </a:prstGeom>
              <a:ln w="19050"/>
            </p:spPr>
            <p:style>
              <a:lnRef idx="2">
                <a:schemeClr val="accent1"/>
              </a:lnRef>
              <a:fillRef idx="0">
                <a:schemeClr val="accent1"/>
              </a:fillRef>
              <a:effectRef idx="1">
                <a:schemeClr val="accent1"/>
              </a:effectRef>
              <a:fontRef idx="minor">
                <a:schemeClr val="tx1"/>
              </a:fontRef>
            </p:style>
          </p:cxnSp>
          <p:cxnSp>
            <p:nvCxnSpPr>
              <p:cNvPr id="225" name="Straight Connector 224"/>
              <p:cNvCxnSpPr/>
              <p:nvPr/>
            </p:nvCxnSpPr>
            <p:spPr>
              <a:xfrm flipV="1">
                <a:off x="914400" y="4610017"/>
                <a:ext cx="225225" cy="419183"/>
              </a:xfrm>
              <a:prstGeom prst="line">
                <a:avLst/>
              </a:prstGeom>
              <a:ln w="19050"/>
            </p:spPr>
            <p:style>
              <a:lnRef idx="2">
                <a:schemeClr val="accent1"/>
              </a:lnRef>
              <a:fillRef idx="0">
                <a:schemeClr val="accent1"/>
              </a:fillRef>
              <a:effectRef idx="1">
                <a:schemeClr val="accent1"/>
              </a:effectRef>
              <a:fontRef idx="minor">
                <a:schemeClr val="tx1"/>
              </a:fontRef>
            </p:style>
          </p:cxnSp>
          <p:cxnSp>
            <p:nvCxnSpPr>
              <p:cNvPr id="226" name="Straight Connector 225"/>
              <p:cNvCxnSpPr/>
              <p:nvPr/>
            </p:nvCxnSpPr>
            <p:spPr>
              <a:xfrm flipV="1">
                <a:off x="1066800" y="4610017"/>
                <a:ext cx="72825" cy="419183"/>
              </a:xfrm>
              <a:prstGeom prst="line">
                <a:avLst/>
              </a:prstGeom>
              <a:ln w="19050"/>
            </p:spPr>
            <p:style>
              <a:lnRef idx="2">
                <a:schemeClr val="accent1"/>
              </a:lnRef>
              <a:fillRef idx="0">
                <a:schemeClr val="accent1"/>
              </a:fillRef>
              <a:effectRef idx="1">
                <a:schemeClr val="accent1"/>
              </a:effectRef>
              <a:fontRef idx="minor">
                <a:schemeClr val="tx1"/>
              </a:fontRef>
            </p:style>
          </p:cxnSp>
        </p:grpSp>
      </p:grpSp>
      <p:grpSp>
        <p:nvGrpSpPr>
          <p:cNvPr id="66" name="Group 65"/>
          <p:cNvGrpSpPr/>
          <p:nvPr/>
        </p:nvGrpSpPr>
        <p:grpSpPr>
          <a:xfrm>
            <a:off x="7700189" y="4984631"/>
            <a:ext cx="1073330" cy="415838"/>
            <a:chOff x="457200" y="4457617"/>
            <a:chExt cx="1085821" cy="427364"/>
          </a:xfrm>
        </p:grpSpPr>
        <p:cxnSp>
          <p:nvCxnSpPr>
            <p:cNvPr id="209" name="Straight Connector 208"/>
            <p:cNvCxnSpPr/>
            <p:nvPr/>
          </p:nvCxnSpPr>
          <p:spPr>
            <a:xfrm flipV="1">
              <a:off x="457200" y="4457617"/>
              <a:ext cx="530025" cy="419183"/>
            </a:xfrm>
            <a:prstGeom prst="line">
              <a:avLst/>
            </a:prstGeom>
            <a:ln w="19050"/>
          </p:spPr>
          <p:style>
            <a:lnRef idx="2">
              <a:schemeClr val="accent1"/>
            </a:lnRef>
            <a:fillRef idx="0">
              <a:schemeClr val="accent1"/>
            </a:fillRef>
            <a:effectRef idx="1">
              <a:schemeClr val="accent1"/>
            </a:effectRef>
            <a:fontRef idx="minor">
              <a:schemeClr val="tx1"/>
            </a:fontRef>
          </p:style>
        </p:cxnSp>
        <p:cxnSp>
          <p:nvCxnSpPr>
            <p:cNvPr id="210" name="Straight Connector 209"/>
            <p:cNvCxnSpPr/>
            <p:nvPr/>
          </p:nvCxnSpPr>
          <p:spPr>
            <a:xfrm flipV="1">
              <a:off x="609600" y="4457617"/>
              <a:ext cx="377625" cy="419183"/>
            </a:xfrm>
            <a:prstGeom prst="line">
              <a:avLst/>
            </a:prstGeom>
            <a:ln w="19050"/>
          </p:spPr>
          <p:style>
            <a:lnRef idx="2">
              <a:schemeClr val="accent1"/>
            </a:lnRef>
            <a:fillRef idx="0">
              <a:schemeClr val="accent1"/>
            </a:fillRef>
            <a:effectRef idx="1">
              <a:schemeClr val="accent1"/>
            </a:effectRef>
            <a:fontRef idx="minor">
              <a:schemeClr val="tx1"/>
            </a:fontRef>
          </p:style>
        </p:cxnSp>
        <p:cxnSp>
          <p:nvCxnSpPr>
            <p:cNvPr id="211" name="Straight Connector 210"/>
            <p:cNvCxnSpPr/>
            <p:nvPr/>
          </p:nvCxnSpPr>
          <p:spPr>
            <a:xfrm flipV="1">
              <a:off x="762000" y="4457617"/>
              <a:ext cx="225225" cy="419183"/>
            </a:xfrm>
            <a:prstGeom prst="line">
              <a:avLst/>
            </a:prstGeom>
            <a:ln w="19050"/>
          </p:spPr>
          <p:style>
            <a:lnRef idx="2">
              <a:schemeClr val="accent1"/>
            </a:lnRef>
            <a:fillRef idx="0">
              <a:schemeClr val="accent1"/>
            </a:fillRef>
            <a:effectRef idx="1">
              <a:schemeClr val="accent1"/>
            </a:effectRef>
            <a:fontRef idx="minor">
              <a:schemeClr val="tx1"/>
            </a:fontRef>
          </p:style>
        </p:cxnSp>
        <p:cxnSp>
          <p:nvCxnSpPr>
            <p:cNvPr id="212" name="Straight Connector 211"/>
            <p:cNvCxnSpPr/>
            <p:nvPr/>
          </p:nvCxnSpPr>
          <p:spPr>
            <a:xfrm flipV="1">
              <a:off x="914400" y="4457617"/>
              <a:ext cx="72825" cy="419183"/>
            </a:xfrm>
            <a:prstGeom prst="line">
              <a:avLst/>
            </a:prstGeom>
            <a:ln w="19050"/>
          </p:spPr>
          <p:style>
            <a:lnRef idx="2">
              <a:schemeClr val="accent1"/>
            </a:lnRef>
            <a:fillRef idx="0">
              <a:schemeClr val="accent1"/>
            </a:fillRef>
            <a:effectRef idx="1">
              <a:schemeClr val="accent1"/>
            </a:effectRef>
            <a:fontRef idx="minor">
              <a:schemeClr val="tx1"/>
            </a:fontRef>
          </p:style>
        </p:cxnSp>
        <p:grpSp>
          <p:nvGrpSpPr>
            <p:cNvPr id="213" name="Group 212"/>
            <p:cNvGrpSpPr/>
            <p:nvPr/>
          </p:nvGrpSpPr>
          <p:grpSpPr>
            <a:xfrm flipH="1">
              <a:off x="1012996" y="4465798"/>
              <a:ext cx="530025" cy="419183"/>
              <a:chOff x="609600" y="4610017"/>
              <a:chExt cx="530025" cy="419183"/>
            </a:xfrm>
          </p:grpSpPr>
          <p:cxnSp>
            <p:nvCxnSpPr>
              <p:cNvPr id="214" name="Straight Connector 213"/>
              <p:cNvCxnSpPr/>
              <p:nvPr/>
            </p:nvCxnSpPr>
            <p:spPr>
              <a:xfrm flipV="1">
                <a:off x="609600" y="4610017"/>
                <a:ext cx="530025" cy="419183"/>
              </a:xfrm>
              <a:prstGeom prst="line">
                <a:avLst/>
              </a:prstGeom>
              <a:ln w="19050"/>
            </p:spPr>
            <p:style>
              <a:lnRef idx="2">
                <a:schemeClr val="accent1"/>
              </a:lnRef>
              <a:fillRef idx="0">
                <a:schemeClr val="accent1"/>
              </a:fillRef>
              <a:effectRef idx="1">
                <a:schemeClr val="accent1"/>
              </a:effectRef>
              <a:fontRef idx="minor">
                <a:schemeClr val="tx1"/>
              </a:fontRef>
            </p:style>
          </p:cxnSp>
          <p:cxnSp>
            <p:nvCxnSpPr>
              <p:cNvPr id="215" name="Straight Connector 214"/>
              <p:cNvCxnSpPr/>
              <p:nvPr/>
            </p:nvCxnSpPr>
            <p:spPr>
              <a:xfrm flipV="1">
                <a:off x="762000" y="4610017"/>
                <a:ext cx="377625" cy="419183"/>
              </a:xfrm>
              <a:prstGeom prst="line">
                <a:avLst/>
              </a:prstGeom>
              <a:ln w="19050"/>
            </p:spPr>
            <p:style>
              <a:lnRef idx="2">
                <a:schemeClr val="accent1"/>
              </a:lnRef>
              <a:fillRef idx="0">
                <a:schemeClr val="accent1"/>
              </a:fillRef>
              <a:effectRef idx="1">
                <a:schemeClr val="accent1"/>
              </a:effectRef>
              <a:fontRef idx="minor">
                <a:schemeClr val="tx1"/>
              </a:fontRef>
            </p:style>
          </p:cxnSp>
          <p:cxnSp>
            <p:nvCxnSpPr>
              <p:cNvPr id="216" name="Straight Connector 215"/>
              <p:cNvCxnSpPr/>
              <p:nvPr/>
            </p:nvCxnSpPr>
            <p:spPr>
              <a:xfrm flipV="1">
                <a:off x="914400" y="4610017"/>
                <a:ext cx="225225" cy="419183"/>
              </a:xfrm>
              <a:prstGeom prst="line">
                <a:avLst/>
              </a:prstGeom>
              <a:ln w="19050"/>
            </p:spPr>
            <p:style>
              <a:lnRef idx="2">
                <a:schemeClr val="accent1"/>
              </a:lnRef>
              <a:fillRef idx="0">
                <a:schemeClr val="accent1"/>
              </a:fillRef>
              <a:effectRef idx="1">
                <a:schemeClr val="accent1"/>
              </a:effectRef>
              <a:fontRef idx="minor">
                <a:schemeClr val="tx1"/>
              </a:fontRef>
            </p:style>
          </p:cxnSp>
          <p:cxnSp>
            <p:nvCxnSpPr>
              <p:cNvPr id="217" name="Straight Connector 216"/>
              <p:cNvCxnSpPr/>
              <p:nvPr/>
            </p:nvCxnSpPr>
            <p:spPr>
              <a:xfrm flipV="1">
                <a:off x="1066800" y="4610017"/>
                <a:ext cx="72825" cy="419183"/>
              </a:xfrm>
              <a:prstGeom prst="line">
                <a:avLst/>
              </a:prstGeom>
              <a:ln w="19050"/>
            </p:spPr>
            <p:style>
              <a:lnRef idx="2">
                <a:schemeClr val="accent1"/>
              </a:lnRef>
              <a:fillRef idx="0">
                <a:schemeClr val="accent1"/>
              </a:fillRef>
              <a:effectRef idx="1">
                <a:schemeClr val="accent1"/>
              </a:effectRef>
              <a:fontRef idx="minor">
                <a:schemeClr val="tx1"/>
              </a:fontRef>
            </p:style>
          </p:cxnSp>
        </p:grpSp>
      </p:grpSp>
      <p:grpSp>
        <p:nvGrpSpPr>
          <p:cNvPr id="67" name="Group 66"/>
          <p:cNvGrpSpPr/>
          <p:nvPr/>
        </p:nvGrpSpPr>
        <p:grpSpPr>
          <a:xfrm>
            <a:off x="9113777" y="4994362"/>
            <a:ext cx="1073330" cy="415838"/>
            <a:chOff x="457200" y="4457617"/>
            <a:chExt cx="1085821" cy="427364"/>
          </a:xfrm>
        </p:grpSpPr>
        <p:cxnSp>
          <p:nvCxnSpPr>
            <p:cNvPr id="200" name="Straight Connector 199"/>
            <p:cNvCxnSpPr/>
            <p:nvPr/>
          </p:nvCxnSpPr>
          <p:spPr>
            <a:xfrm flipV="1">
              <a:off x="457200" y="4457617"/>
              <a:ext cx="530025" cy="419183"/>
            </a:xfrm>
            <a:prstGeom prst="line">
              <a:avLst/>
            </a:prstGeom>
            <a:ln w="19050"/>
          </p:spPr>
          <p:style>
            <a:lnRef idx="2">
              <a:schemeClr val="accent1"/>
            </a:lnRef>
            <a:fillRef idx="0">
              <a:schemeClr val="accent1"/>
            </a:fillRef>
            <a:effectRef idx="1">
              <a:schemeClr val="accent1"/>
            </a:effectRef>
            <a:fontRef idx="minor">
              <a:schemeClr val="tx1"/>
            </a:fontRef>
          </p:style>
        </p:cxnSp>
        <p:cxnSp>
          <p:nvCxnSpPr>
            <p:cNvPr id="201" name="Straight Connector 200"/>
            <p:cNvCxnSpPr/>
            <p:nvPr/>
          </p:nvCxnSpPr>
          <p:spPr>
            <a:xfrm flipV="1">
              <a:off x="609600" y="4457617"/>
              <a:ext cx="377625" cy="419183"/>
            </a:xfrm>
            <a:prstGeom prst="line">
              <a:avLst/>
            </a:prstGeom>
            <a:ln w="19050"/>
          </p:spPr>
          <p:style>
            <a:lnRef idx="2">
              <a:schemeClr val="accent1"/>
            </a:lnRef>
            <a:fillRef idx="0">
              <a:schemeClr val="accent1"/>
            </a:fillRef>
            <a:effectRef idx="1">
              <a:schemeClr val="accent1"/>
            </a:effectRef>
            <a:fontRef idx="minor">
              <a:schemeClr val="tx1"/>
            </a:fontRef>
          </p:style>
        </p:cxnSp>
        <p:cxnSp>
          <p:nvCxnSpPr>
            <p:cNvPr id="202" name="Straight Connector 201"/>
            <p:cNvCxnSpPr/>
            <p:nvPr/>
          </p:nvCxnSpPr>
          <p:spPr>
            <a:xfrm flipV="1">
              <a:off x="762000" y="4457617"/>
              <a:ext cx="225225" cy="419183"/>
            </a:xfrm>
            <a:prstGeom prst="line">
              <a:avLst/>
            </a:prstGeom>
            <a:ln w="19050"/>
          </p:spPr>
          <p:style>
            <a:lnRef idx="2">
              <a:schemeClr val="accent1"/>
            </a:lnRef>
            <a:fillRef idx="0">
              <a:schemeClr val="accent1"/>
            </a:fillRef>
            <a:effectRef idx="1">
              <a:schemeClr val="accent1"/>
            </a:effectRef>
            <a:fontRef idx="minor">
              <a:schemeClr val="tx1"/>
            </a:fontRef>
          </p:style>
        </p:cxnSp>
        <p:cxnSp>
          <p:nvCxnSpPr>
            <p:cNvPr id="203" name="Straight Connector 202"/>
            <p:cNvCxnSpPr/>
            <p:nvPr/>
          </p:nvCxnSpPr>
          <p:spPr>
            <a:xfrm flipV="1">
              <a:off x="914400" y="4457617"/>
              <a:ext cx="72825" cy="419183"/>
            </a:xfrm>
            <a:prstGeom prst="line">
              <a:avLst/>
            </a:prstGeom>
            <a:ln w="19050"/>
          </p:spPr>
          <p:style>
            <a:lnRef idx="2">
              <a:schemeClr val="accent1"/>
            </a:lnRef>
            <a:fillRef idx="0">
              <a:schemeClr val="accent1"/>
            </a:fillRef>
            <a:effectRef idx="1">
              <a:schemeClr val="accent1"/>
            </a:effectRef>
            <a:fontRef idx="minor">
              <a:schemeClr val="tx1"/>
            </a:fontRef>
          </p:style>
        </p:cxnSp>
        <p:grpSp>
          <p:nvGrpSpPr>
            <p:cNvPr id="204" name="Group 203"/>
            <p:cNvGrpSpPr/>
            <p:nvPr/>
          </p:nvGrpSpPr>
          <p:grpSpPr>
            <a:xfrm flipH="1">
              <a:off x="1012996" y="4465798"/>
              <a:ext cx="530025" cy="419183"/>
              <a:chOff x="609600" y="4610017"/>
              <a:chExt cx="530025" cy="419183"/>
            </a:xfrm>
          </p:grpSpPr>
          <p:cxnSp>
            <p:nvCxnSpPr>
              <p:cNvPr id="205" name="Straight Connector 204"/>
              <p:cNvCxnSpPr/>
              <p:nvPr/>
            </p:nvCxnSpPr>
            <p:spPr>
              <a:xfrm flipV="1">
                <a:off x="609600" y="4610017"/>
                <a:ext cx="530025" cy="419183"/>
              </a:xfrm>
              <a:prstGeom prst="line">
                <a:avLst/>
              </a:prstGeom>
              <a:ln w="19050"/>
            </p:spPr>
            <p:style>
              <a:lnRef idx="2">
                <a:schemeClr val="accent1"/>
              </a:lnRef>
              <a:fillRef idx="0">
                <a:schemeClr val="accent1"/>
              </a:fillRef>
              <a:effectRef idx="1">
                <a:schemeClr val="accent1"/>
              </a:effectRef>
              <a:fontRef idx="minor">
                <a:schemeClr val="tx1"/>
              </a:fontRef>
            </p:style>
          </p:cxnSp>
          <p:cxnSp>
            <p:nvCxnSpPr>
              <p:cNvPr id="206" name="Straight Connector 205"/>
              <p:cNvCxnSpPr/>
              <p:nvPr/>
            </p:nvCxnSpPr>
            <p:spPr>
              <a:xfrm flipV="1">
                <a:off x="762000" y="4610017"/>
                <a:ext cx="377625" cy="419183"/>
              </a:xfrm>
              <a:prstGeom prst="line">
                <a:avLst/>
              </a:prstGeom>
              <a:ln w="19050"/>
            </p:spPr>
            <p:style>
              <a:lnRef idx="2">
                <a:schemeClr val="accent1"/>
              </a:lnRef>
              <a:fillRef idx="0">
                <a:schemeClr val="accent1"/>
              </a:fillRef>
              <a:effectRef idx="1">
                <a:schemeClr val="accent1"/>
              </a:effectRef>
              <a:fontRef idx="minor">
                <a:schemeClr val="tx1"/>
              </a:fontRef>
            </p:style>
          </p:cxnSp>
          <p:cxnSp>
            <p:nvCxnSpPr>
              <p:cNvPr id="207" name="Straight Connector 206"/>
              <p:cNvCxnSpPr/>
              <p:nvPr/>
            </p:nvCxnSpPr>
            <p:spPr>
              <a:xfrm flipV="1">
                <a:off x="914400" y="4610017"/>
                <a:ext cx="225225" cy="419183"/>
              </a:xfrm>
              <a:prstGeom prst="line">
                <a:avLst/>
              </a:prstGeom>
              <a:ln w="19050"/>
            </p:spPr>
            <p:style>
              <a:lnRef idx="2">
                <a:schemeClr val="accent1"/>
              </a:lnRef>
              <a:fillRef idx="0">
                <a:schemeClr val="accent1"/>
              </a:fillRef>
              <a:effectRef idx="1">
                <a:schemeClr val="accent1"/>
              </a:effectRef>
              <a:fontRef idx="minor">
                <a:schemeClr val="tx1"/>
              </a:fontRef>
            </p:style>
          </p:cxnSp>
          <p:cxnSp>
            <p:nvCxnSpPr>
              <p:cNvPr id="208" name="Straight Connector 207"/>
              <p:cNvCxnSpPr/>
              <p:nvPr/>
            </p:nvCxnSpPr>
            <p:spPr>
              <a:xfrm flipV="1">
                <a:off x="1066800" y="4610017"/>
                <a:ext cx="72825" cy="419183"/>
              </a:xfrm>
              <a:prstGeom prst="line">
                <a:avLst/>
              </a:prstGeom>
              <a:ln w="19050"/>
            </p:spPr>
            <p:style>
              <a:lnRef idx="2">
                <a:schemeClr val="accent1"/>
              </a:lnRef>
              <a:fillRef idx="0">
                <a:schemeClr val="accent1"/>
              </a:fillRef>
              <a:effectRef idx="1">
                <a:schemeClr val="accent1"/>
              </a:effectRef>
              <a:fontRef idx="minor">
                <a:schemeClr val="tx1"/>
              </a:fontRef>
            </p:style>
          </p:cxnSp>
        </p:grpSp>
      </p:grpSp>
      <p:grpSp>
        <p:nvGrpSpPr>
          <p:cNvPr id="68" name="Group 67"/>
          <p:cNvGrpSpPr/>
          <p:nvPr/>
        </p:nvGrpSpPr>
        <p:grpSpPr>
          <a:xfrm>
            <a:off x="2064145" y="4800623"/>
            <a:ext cx="966956" cy="201146"/>
            <a:chOff x="5220661" y="3675707"/>
            <a:chExt cx="978209" cy="243008"/>
          </a:xfrm>
        </p:grpSpPr>
        <p:sp>
          <p:nvSpPr>
            <p:cNvPr id="179" name="Rectangle 178"/>
            <p:cNvSpPr/>
            <p:nvPr/>
          </p:nvSpPr>
          <p:spPr>
            <a:xfrm>
              <a:off x="5220661" y="3675707"/>
              <a:ext cx="978209" cy="243008"/>
            </a:xfrm>
            <a:prstGeom prst="rect">
              <a:avLst/>
            </a:prstGeom>
            <a:ln>
              <a:solidFill>
                <a:schemeClr val="tx2"/>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pic>
          <p:nvPicPr>
            <p:cNvPr id="180"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247331"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81"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247331" y="3805705"/>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82"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339542"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83"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339542"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84"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431754"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85"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431754"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86"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523965"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87"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523965" y="380570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88"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616121"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89"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616121" y="3805705"/>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90"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708333"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91"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708333"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92"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800544"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93"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800544"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94"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892756"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95"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892756" y="380570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96"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986833" y="3716979"/>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97"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986833" y="380570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98"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6079045" y="3716979"/>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99"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6079045" y="3805702"/>
              <a:ext cx="92211" cy="72579"/>
            </a:xfrm>
            <a:prstGeom prst="rect">
              <a:avLst/>
            </a:prstGeom>
            <a:noFill/>
            <a:extLst>
              <a:ext uri="{909E8E84-426E-40dd-AFC4-6F175D3DCCD1}">
                <a14:hiddenFill xmlns:a14="http://schemas.microsoft.com/office/drawing/2010/main" xmlns="">
                  <a:solidFill>
                    <a:srgbClr val="FFFFFF"/>
                  </a:solidFill>
                </a14:hiddenFill>
              </a:ext>
            </a:extLst>
          </p:spPr>
        </p:pic>
      </p:grpSp>
      <p:grpSp>
        <p:nvGrpSpPr>
          <p:cNvPr id="69" name="Group 68"/>
          <p:cNvGrpSpPr/>
          <p:nvPr/>
        </p:nvGrpSpPr>
        <p:grpSpPr>
          <a:xfrm>
            <a:off x="3469188" y="4800623"/>
            <a:ext cx="966956" cy="201146"/>
            <a:chOff x="5220661" y="3675707"/>
            <a:chExt cx="978209" cy="243008"/>
          </a:xfrm>
        </p:grpSpPr>
        <p:sp>
          <p:nvSpPr>
            <p:cNvPr id="158" name="Rectangle 157"/>
            <p:cNvSpPr/>
            <p:nvPr/>
          </p:nvSpPr>
          <p:spPr>
            <a:xfrm>
              <a:off x="5220661" y="3675707"/>
              <a:ext cx="978209" cy="243008"/>
            </a:xfrm>
            <a:prstGeom prst="rect">
              <a:avLst/>
            </a:prstGeom>
            <a:ln>
              <a:solidFill>
                <a:schemeClr val="tx2"/>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pic>
          <p:nvPicPr>
            <p:cNvPr id="159"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247331"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60"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247331" y="3805705"/>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61"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339542"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62"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339542"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63"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431754"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64"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431754"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65"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523965"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66"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523965" y="380570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67"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616121"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68"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616121" y="3805705"/>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69"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708333"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70"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708333"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71"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800544"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72"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800544"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73"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892756"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74"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892756" y="380570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75"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986833" y="3716979"/>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76"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986833" y="380570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77"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6079045" y="3716979"/>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78"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6079045" y="3805702"/>
              <a:ext cx="92211" cy="72579"/>
            </a:xfrm>
            <a:prstGeom prst="rect">
              <a:avLst/>
            </a:prstGeom>
            <a:noFill/>
            <a:extLst>
              <a:ext uri="{909E8E84-426E-40dd-AFC4-6F175D3DCCD1}">
                <a14:hiddenFill xmlns:a14="http://schemas.microsoft.com/office/drawing/2010/main" xmlns="">
                  <a:solidFill>
                    <a:srgbClr val="FFFFFF"/>
                  </a:solidFill>
                </a14:hiddenFill>
              </a:ext>
            </a:extLst>
          </p:spPr>
        </p:pic>
      </p:grpSp>
      <p:grpSp>
        <p:nvGrpSpPr>
          <p:cNvPr id="70" name="Group 69"/>
          <p:cNvGrpSpPr/>
          <p:nvPr/>
        </p:nvGrpSpPr>
        <p:grpSpPr>
          <a:xfrm>
            <a:off x="4863847" y="4807651"/>
            <a:ext cx="966956" cy="201146"/>
            <a:chOff x="5220661" y="3675707"/>
            <a:chExt cx="978209" cy="243008"/>
          </a:xfrm>
        </p:grpSpPr>
        <p:sp>
          <p:nvSpPr>
            <p:cNvPr id="137" name="Rectangle 136"/>
            <p:cNvSpPr/>
            <p:nvPr/>
          </p:nvSpPr>
          <p:spPr>
            <a:xfrm>
              <a:off x="5220661" y="3675707"/>
              <a:ext cx="978209" cy="243008"/>
            </a:xfrm>
            <a:prstGeom prst="rect">
              <a:avLst/>
            </a:prstGeom>
            <a:ln>
              <a:solidFill>
                <a:schemeClr val="tx2"/>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pic>
          <p:nvPicPr>
            <p:cNvPr id="138"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247331"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39"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247331" y="3805705"/>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40"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339542"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41"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339542"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42"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431754"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43"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431754"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44"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523965"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45"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523965" y="380570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46"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616121"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47"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616121" y="3805705"/>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48"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708333"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49"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708333"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50"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800544"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51"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800544"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52"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892756"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53"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892756" y="380570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54"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986833" y="3716979"/>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55"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986833" y="380570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56"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6079045" y="3716979"/>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57"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6079045" y="3805702"/>
              <a:ext cx="92211" cy="72579"/>
            </a:xfrm>
            <a:prstGeom prst="rect">
              <a:avLst/>
            </a:prstGeom>
            <a:noFill/>
            <a:extLst>
              <a:ext uri="{909E8E84-426E-40dd-AFC4-6F175D3DCCD1}">
                <a14:hiddenFill xmlns:a14="http://schemas.microsoft.com/office/drawing/2010/main" xmlns="">
                  <a:solidFill>
                    <a:srgbClr val="FFFFFF"/>
                  </a:solidFill>
                </a14:hiddenFill>
              </a:ext>
            </a:extLst>
          </p:spPr>
        </p:pic>
      </p:grpSp>
      <p:grpSp>
        <p:nvGrpSpPr>
          <p:cNvPr id="71" name="Group 70"/>
          <p:cNvGrpSpPr/>
          <p:nvPr/>
        </p:nvGrpSpPr>
        <p:grpSpPr>
          <a:xfrm>
            <a:off x="6357580" y="4800623"/>
            <a:ext cx="966956" cy="201146"/>
            <a:chOff x="5220661" y="3675707"/>
            <a:chExt cx="978209" cy="243008"/>
          </a:xfrm>
        </p:grpSpPr>
        <p:sp>
          <p:nvSpPr>
            <p:cNvPr id="116" name="Rectangle 115"/>
            <p:cNvSpPr/>
            <p:nvPr/>
          </p:nvSpPr>
          <p:spPr>
            <a:xfrm>
              <a:off x="5220661" y="3675707"/>
              <a:ext cx="978209" cy="243008"/>
            </a:xfrm>
            <a:prstGeom prst="rect">
              <a:avLst/>
            </a:prstGeom>
            <a:ln>
              <a:solidFill>
                <a:schemeClr val="tx2"/>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pic>
          <p:nvPicPr>
            <p:cNvPr id="117"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247331"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18"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247331" y="3805705"/>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19"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339542"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20"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339542"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21"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431754"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22"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431754"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23"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523965"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24"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523965" y="380570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25"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616121"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26"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616121" y="3805705"/>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27"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708333"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28"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708333"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29"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800544"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30"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800544"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31"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892756"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32"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892756" y="380570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33"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986833" y="3716979"/>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34"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986833" y="380570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35"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6079045" y="3716979"/>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36"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6079045" y="3805702"/>
              <a:ext cx="92211" cy="72579"/>
            </a:xfrm>
            <a:prstGeom prst="rect">
              <a:avLst/>
            </a:prstGeom>
            <a:noFill/>
            <a:extLst>
              <a:ext uri="{909E8E84-426E-40dd-AFC4-6F175D3DCCD1}">
                <a14:hiddenFill xmlns:a14="http://schemas.microsoft.com/office/drawing/2010/main" xmlns="">
                  <a:solidFill>
                    <a:srgbClr val="FFFFFF"/>
                  </a:solidFill>
                </a14:hiddenFill>
              </a:ext>
            </a:extLst>
          </p:spPr>
        </p:pic>
      </p:grpSp>
      <p:grpSp>
        <p:nvGrpSpPr>
          <p:cNvPr id="72" name="Group 71"/>
          <p:cNvGrpSpPr/>
          <p:nvPr/>
        </p:nvGrpSpPr>
        <p:grpSpPr>
          <a:xfrm>
            <a:off x="7762623" y="4800623"/>
            <a:ext cx="966956" cy="201146"/>
            <a:chOff x="5220661" y="3675707"/>
            <a:chExt cx="978209" cy="243008"/>
          </a:xfrm>
        </p:grpSpPr>
        <p:sp>
          <p:nvSpPr>
            <p:cNvPr id="95" name="Rectangle 94"/>
            <p:cNvSpPr/>
            <p:nvPr/>
          </p:nvSpPr>
          <p:spPr>
            <a:xfrm>
              <a:off x="5220661" y="3675707"/>
              <a:ext cx="978209" cy="243008"/>
            </a:xfrm>
            <a:prstGeom prst="rect">
              <a:avLst/>
            </a:prstGeom>
            <a:ln>
              <a:solidFill>
                <a:schemeClr val="tx2"/>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pic>
          <p:nvPicPr>
            <p:cNvPr id="96"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247331"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97"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247331" y="3805705"/>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98"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339542"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99"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339542"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00"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431754"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01"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431754"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02"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523965"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03"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523965" y="380570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04"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616121"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05"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616121" y="3805705"/>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06"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708333"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07"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708333"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08"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800544"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09"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800544"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10"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892756"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11"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892756" y="380570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12"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986833" y="3716979"/>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13"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986833" y="380570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14"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6079045" y="3716979"/>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15"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6079045" y="3805702"/>
              <a:ext cx="92211" cy="72579"/>
            </a:xfrm>
            <a:prstGeom prst="rect">
              <a:avLst/>
            </a:prstGeom>
            <a:noFill/>
            <a:extLst>
              <a:ext uri="{909E8E84-426E-40dd-AFC4-6F175D3DCCD1}">
                <a14:hiddenFill xmlns:a14="http://schemas.microsoft.com/office/drawing/2010/main" xmlns="">
                  <a:solidFill>
                    <a:srgbClr val="FFFFFF"/>
                  </a:solidFill>
                </a14:hiddenFill>
              </a:ext>
            </a:extLst>
          </p:spPr>
        </p:pic>
      </p:grpSp>
      <p:grpSp>
        <p:nvGrpSpPr>
          <p:cNvPr id="73" name="Group 72"/>
          <p:cNvGrpSpPr/>
          <p:nvPr/>
        </p:nvGrpSpPr>
        <p:grpSpPr>
          <a:xfrm>
            <a:off x="9157282" y="4807651"/>
            <a:ext cx="966956" cy="201146"/>
            <a:chOff x="5220661" y="3675707"/>
            <a:chExt cx="978209" cy="243008"/>
          </a:xfrm>
        </p:grpSpPr>
        <p:sp>
          <p:nvSpPr>
            <p:cNvPr id="74" name="Rectangle 73"/>
            <p:cNvSpPr/>
            <p:nvPr/>
          </p:nvSpPr>
          <p:spPr>
            <a:xfrm>
              <a:off x="5220661" y="3675707"/>
              <a:ext cx="978209" cy="243008"/>
            </a:xfrm>
            <a:prstGeom prst="rect">
              <a:avLst/>
            </a:prstGeom>
            <a:ln>
              <a:solidFill>
                <a:schemeClr val="tx2"/>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pic>
          <p:nvPicPr>
            <p:cNvPr id="75"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247331"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76"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247331" y="3805705"/>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77"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339542"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78"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339542"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79"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431754"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80"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431754"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81"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523965"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82"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523965" y="380570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83"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616121"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84"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616121" y="3805705"/>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85"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708333"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86"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708333"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87"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800544"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88"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800544"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89"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892756"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90"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892756" y="380570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91"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986833" y="3716979"/>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92"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986833" y="380570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93"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6079045" y="3716979"/>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94"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6079045" y="3805702"/>
              <a:ext cx="92211" cy="72579"/>
            </a:xfrm>
            <a:prstGeom prst="rect">
              <a:avLst/>
            </a:prstGeom>
            <a:noFill/>
            <a:extLst>
              <a:ext uri="{909E8E84-426E-40dd-AFC4-6F175D3DCCD1}">
                <a14:hiddenFill xmlns:a14="http://schemas.microsoft.com/office/drawing/2010/main" xmlns="">
                  <a:solidFill>
                    <a:srgbClr val="FFFFFF"/>
                  </a:solidFill>
                </a14:hiddenFill>
              </a:ext>
            </a:extLst>
          </p:spPr>
        </p:pic>
      </p:grpSp>
      <p:sp>
        <p:nvSpPr>
          <p:cNvPr id="293" name="Left-Right Arrow 292"/>
          <p:cNvSpPr/>
          <p:nvPr/>
        </p:nvSpPr>
        <p:spPr>
          <a:xfrm>
            <a:off x="1752600" y="5181600"/>
            <a:ext cx="8763000" cy="685800"/>
          </a:xfrm>
          <a:prstGeom prst="lef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2400" dirty="0"/>
              <a:t>应用共享数据中心网络</a:t>
            </a:r>
            <a:endParaRPr lang="en-US" sz="2400" dirty="0"/>
          </a:p>
        </p:txBody>
      </p:sp>
      <p:sp>
        <p:nvSpPr>
          <p:cNvPr id="286" name="Rounded Rectangle 285"/>
          <p:cNvSpPr/>
          <p:nvPr/>
        </p:nvSpPr>
        <p:spPr>
          <a:xfrm>
            <a:off x="1828800" y="5943600"/>
            <a:ext cx="914400" cy="53340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web</a:t>
            </a:r>
          </a:p>
        </p:txBody>
      </p:sp>
      <p:sp>
        <p:nvSpPr>
          <p:cNvPr id="287" name="Rounded Rectangle 286"/>
          <p:cNvSpPr/>
          <p:nvPr/>
        </p:nvSpPr>
        <p:spPr>
          <a:xfrm>
            <a:off x="3048000" y="5943600"/>
            <a:ext cx="914400" cy="53340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CN" dirty="0" err="1"/>
              <a:t>vRouter</a:t>
            </a:r>
            <a:endParaRPr lang="en-US" dirty="0"/>
          </a:p>
        </p:txBody>
      </p:sp>
      <p:sp>
        <p:nvSpPr>
          <p:cNvPr id="288" name="Rounded Rectangle 287"/>
          <p:cNvSpPr/>
          <p:nvPr/>
        </p:nvSpPr>
        <p:spPr>
          <a:xfrm>
            <a:off x="5410200" y="5943600"/>
            <a:ext cx="914400" cy="533400"/>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err="1"/>
              <a:t>db</a:t>
            </a:r>
            <a:endParaRPr lang="en-US" dirty="0"/>
          </a:p>
        </p:txBody>
      </p:sp>
      <p:sp>
        <p:nvSpPr>
          <p:cNvPr id="289" name="Rounded Rectangle 288"/>
          <p:cNvSpPr/>
          <p:nvPr/>
        </p:nvSpPr>
        <p:spPr>
          <a:xfrm>
            <a:off x="6629400" y="5943600"/>
            <a:ext cx="914400" cy="533400"/>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t>map-reduce</a:t>
            </a:r>
          </a:p>
        </p:txBody>
      </p:sp>
      <p:sp>
        <p:nvSpPr>
          <p:cNvPr id="290" name="Rounded Rectangle 289"/>
          <p:cNvSpPr/>
          <p:nvPr/>
        </p:nvSpPr>
        <p:spPr>
          <a:xfrm>
            <a:off x="7762624" y="5943600"/>
            <a:ext cx="1000377" cy="53340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t>storage</a:t>
            </a:r>
            <a:endParaRPr lang="en-US" dirty="0"/>
          </a:p>
        </p:txBody>
      </p:sp>
      <p:sp>
        <p:nvSpPr>
          <p:cNvPr id="291" name="Rounded Rectangle 290"/>
          <p:cNvSpPr/>
          <p:nvPr/>
        </p:nvSpPr>
        <p:spPr>
          <a:xfrm>
            <a:off x="8991600" y="5943600"/>
            <a:ext cx="1295400" cy="533400"/>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CN" dirty="0"/>
              <a:t>Event</a:t>
            </a:r>
            <a:endParaRPr lang="en-US" dirty="0"/>
          </a:p>
        </p:txBody>
      </p:sp>
      <p:sp>
        <p:nvSpPr>
          <p:cNvPr id="292" name="Rounded Rectangle 291"/>
          <p:cNvSpPr/>
          <p:nvPr/>
        </p:nvSpPr>
        <p:spPr>
          <a:xfrm>
            <a:off x="4211000" y="5943600"/>
            <a:ext cx="914400" cy="533400"/>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dirty="0"/>
              <a:t>Druid</a:t>
            </a:r>
            <a:endParaRPr lang="en-US" dirty="0"/>
          </a:p>
        </p:txBody>
      </p:sp>
      <p:sp>
        <p:nvSpPr>
          <p:cNvPr id="295" name="内容占位符 2"/>
          <p:cNvSpPr>
            <a:spLocks noGrp="1"/>
          </p:cNvSpPr>
          <p:nvPr>
            <p:ph sz="quarter" idx="1"/>
          </p:nvPr>
        </p:nvSpPr>
        <p:spPr>
          <a:xfrm>
            <a:off x="407293" y="1221701"/>
            <a:ext cx="11532828" cy="1369123"/>
          </a:xfrm>
        </p:spPr>
        <p:txBody>
          <a:bodyPr/>
          <a:lstStyle/>
          <a:p>
            <a:pPr marL="539353" indent="-457200">
              <a:buFont typeface="Wingdings" charset="2"/>
              <a:buChar char="n"/>
            </a:pPr>
            <a:r>
              <a:rPr lang="zh-CN" altLang="en-US" sz="3200" dirty="0" smtClean="0">
                <a:ea typeface="Microsoft YaHei" charset="0"/>
                <a:cs typeface="Microsoft YaHei" charset="0"/>
              </a:rPr>
              <a:t>应用共享数据中心资源</a:t>
            </a:r>
          </a:p>
          <a:p>
            <a:pPr marL="539353" indent="-457200">
              <a:buFont typeface="Wingdings" charset="2"/>
              <a:buChar char="n"/>
            </a:pPr>
            <a:r>
              <a:rPr lang="zh-CN" altLang="en-US" sz="3200" dirty="0" smtClean="0">
                <a:ea typeface="Microsoft YaHei" charset="0"/>
                <a:cs typeface="Microsoft YaHei" charset="0"/>
              </a:rPr>
              <a:t>不同应用对网络资源的需求不同</a:t>
            </a:r>
            <a:endParaRPr lang="zh-CN" altLang="en-US" sz="3200" dirty="0">
              <a:ea typeface="Microsoft YaHei" charset="0"/>
              <a:cs typeface="Microsoft YaHei" charset="0"/>
            </a:endParaRPr>
          </a:p>
        </p:txBody>
      </p:sp>
    </p:spTree>
    <p:custDataLst>
      <p:tags r:id="rId1"/>
    </p:custDataLst>
    <p:extLst>
      <p:ext uri="{BB962C8B-B14F-4D97-AF65-F5344CB8AC3E}">
        <p14:creationId xmlns:p14="http://schemas.microsoft.com/office/powerpoint/2010/main" val="1402182467"/>
      </p:ext>
    </p:extLst>
  </p:cSld>
  <p:clrMapOvr>
    <a:masterClrMapping/>
  </p:clrMapOvr>
  <p:transition advTm="246">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6"/>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250"/>
                                  </p:stCondLst>
                                  <p:childTnLst>
                                    <p:set>
                                      <p:cBhvr>
                                        <p:cTn id="9" dur="1" fill="hold">
                                          <p:stCondLst>
                                            <p:cond delay="0"/>
                                          </p:stCondLst>
                                        </p:cTn>
                                        <p:tgtEl>
                                          <p:spTgt spid="287"/>
                                        </p:tgtEl>
                                        <p:attrNameLst>
                                          <p:attrName>style.visibility</p:attrName>
                                        </p:attrNameLst>
                                      </p:cBhvr>
                                      <p:to>
                                        <p:strVal val="visible"/>
                                      </p:to>
                                    </p:set>
                                  </p:childTnLst>
                                </p:cTn>
                              </p:par>
                            </p:childTnLst>
                          </p:cTn>
                        </p:par>
                        <p:par>
                          <p:cTn id="10" fill="hold">
                            <p:stCondLst>
                              <p:cond delay="250"/>
                            </p:stCondLst>
                            <p:childTnLst>
                              <p:par>
                                <p:cTn id="11" presetID="1" presetClass="entr" presetSubtype="0" fill="hold" grpId="0" nodeType="afterEffect">
                                  <p:stCondLst>
                                    <p:cond delay="250"/>
                                  </p:stCondLst>
                                  <p:childTnLst>
                                    <p:set>
                                      <p:cBhvr>
                                        <p:cTn id="12" dur="1" fill="hold">
                                          <p:stCondLst>
                                            <p:cond delay="0"/>
                                          </p:stCondLst>
                                        </p:cTn>
                                        <p:tgtEl>
                                          <p:spTgt spid="292"/>
                                        </p:tgtEl>
                                        <p:attrNameLst>
                                          <p:attrName>style.visibility</p:attrName>
                                        </p:attrNameLst>
                                      </p:cBhvr>
                                      <p:to>
                                        <p:strVal val="visible"/>
                                      </p:to>
                                    </p:set>
                                  </p:childTnLst>
                                </p:cTn>
                              </p:par>
                            </p:childTnLst>
                          </p:cTn>
                        </p:par>
                        <p:par>
                          <p:cTn id="13" fill="hold">
                            <p:stCondLst>
                              <p:cond delay="500"/>
                            </p:stCondLst>
                            <p:childTnLst>
                              <p:par>
                                <p:cTn id="14" presetID="1" presetClass="entr" presetSubtype="0" fill="hold" grpId="0" nodeType="afterEffect">
                                  <p:stCondLst>
                                    <p:cond delay="250"/>
                                  </p:stCondLst>
                                  <p:childTnLst>
                                    <p:set>
                                      <p:cBhvr>
                                        <p:cTn id="15" dur="1" fill="hold">
                                          <p:stCondLst>
                                            <p:cond delay="0"/>
                                          </p:stCondLst>
                                        </p:cTn>
                                        <p:tgtEl>
                                          <p:spTgt spid="288"/>
                                        </p:tgtEl>
                                        <p:attrNameLst>
                                          <p:attrName>style.visibility</p:attrName>
                                        </p:attrNameLst>
                                      </p:cBhvr>
                                      <p:to>
                                        <p:strVal val="visible"/>
                                      </p:to>
                                    </p:set>
                                  </p:childTnLst>
                                </p:cTn>
                              </p:par>
                            </p:childTnLst>
                          </p:cTn>
                        </p:par>
                        <p:par>
                          <p:cTn id="16" fill="hold">
                            <p:stCondLst>
                              <p:cond delay="750"/>
                            </p:stCondLst>
                            <p:childTnLst>
                              <p:par>
                                <p:cTn id="17" presetID="1" presetClass="entr" presetSubtype="0" fill="hold" grpId="0" nodeType="afterEffect">
                                  <p:stCondLst>
                                    <p:cond delay="250"/>
                                  </p:stCondLst>
                                  <p:childTnLst>
                                    <p:set>
                                      <p:cBhvr>
                                        <p:cTn id="18" dur="1" fill="hold">
                                          <p:stCondLst>
                                            <p:cond delay="0"/>
                                          </p:stCondLst>
                                        </p:cTn>
                                        <p:tgtEl>
                                          <p:spTgt spid="289"/>
                                        </p:tgtEl>
                                        <p:attrNameLst>
                                          <p:attrName>style.visibility</p:attrName>
                                        </p:attrNameLst>
                                      </p:cBhvr>
                                      <p:to>
                                        <p:strVal val="visible"/>
                                      </p:to>
                                    </p:set>
                                  </p:childTnLst>
                                </p:cTn>
                              </p:par>
                            </p:childTnLst>
                          </p:cTn>
                        </p:par>
                        <p:par>
                          <p:cTn id="19" fill="hold">
                            <p:stCondLst>
                              <p:cond delay="1000"/>
                            </p:stCondLst>
                            <p:childTnLst>
                              <p:par>
                                <p:cTn id="20" presetID="1" presetClass="entr" presetSubtype="0" fill="hold" grpId="0" nodeType="afterEffect">
                                  <p:stCondLst>
                                    <p:cond delay="250"/>
                                  </p:stCondLst>
                                  <p:childTnLst>
                                    <p:set>
                                      <p:cBhvr>
                                        <p:cTn id="21" dur="1" fill="hold">
                                          <p:stCondLst>
                                            <p:cond delay="0"/>
                                          </p:stCondLst>
                                        </p:cTn>
                                        <p:tgtEl>
                                          <p:spTgt spid="290"/>
                                        </p:tgtEl>
                                        <p:attrNameLst>
                                          <p:attrName>style.visibility</p:attrName>
                                        </p:attrNameLst>
                                      </p:cBhvr>
                                      <p:to>
                                        <p:strVal val="visible"/>
                                      </p:to>
                                    </p:set>
                                  </p:childTnLst>
                                </p:cTn>
                              </p:par>
                            </p:childTnLst>
                          </p:cTn>
                        </p:par>
                        <p:par>
                          <p:cTn id="22" fill="hold">
                            <p:stCondLst>
                              <p:cond delay="1250"/>
                            </p:stCondLst>
                            <p:childTnLst>
                              <p:par>
                                <p:cTn id="23" presetID="1" presetClass="entr" presetSubtype="0" fill="hold" grpId="0" nodeType="afterEffect">
                                  <p:stCondLst>
                                    <p:cond delay="250"/>
                                  </p:stCondLst>
                                  <p:childTnLst>
                                    <p:set>
                                      <p:cBhvr>
                                        <p:cTn id="24" dur="1" fill="hold">
                                          <p:stCondLst>
                                            <p:cond delay="0"/>
                                          </p:stCondLst>
                                        </p:cTn>
                                        <p:tgtEl>
                                          <p:spTgt spid="2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 grpId="0" animBg="1"/>
      <p:bldP spid="287" grpId="0" animBg="1"/>
      <p:bldP spid="288" grpId="0" animBg="1"/>
      <p:bldP spid="289" grpId="0" animBg="1"/>
      <p:bldP spid="290" grpId="0" animBg="1"/>
      <p:bldP spid="291" grpId="0" animBg="1"/>
      <p:bldP spid="292"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smtClean="0">
                <a:solidFill>
                  <a:schemeClr val="tx1"/>
                </a:solidFill>
                <a:ea typeface="Microsoft YaHei" charset="0"/>
                <a:cs typeface="Microsoft YaHei" charset="0"/>
              </a:rPr>
              <a:t>研究动机</a:t>
            </a:r>
            <a:endParaRPr kumimoji="1" lang="zh-CN" altLang="en-US" dirty="0">
              <a:solidFill>
                <a:srgbClr val="534EFD"/>
              </a:solidFill>
            </a:endParaRPr>
          </a:p>
        </p:txBody>
      </p:sp>
      <p:sp>
        <p:nvSpPr>
          <p:cNvPr id="3" name="内容占位符 2"/>
          <p:cNvSpPr>
            <a:spLocks noGrp="1"/>
          </p:cNvSpPr>
          <p:nvPr>
            <p:ph sz="quarter" idx="1"/>
          </p:nvPr>
        </p:nvSpPr>
        <p:spPr>
          <a:xfrm>
            <a:off x="407293" y="1359415"/>
            <a:ext cx="11532828" cy="1008461"/>
          </a:xfrm>
          <a:ln w="41275">
            <a:noFill/>
          </a:ln>
        </p:spPr>
        <p:txBody>
          <a:bodyPr/>
          <a:lstStyle/>
          <a:p>
            <a:r>
              <a:rPr kumimoji="1" lang="en-US" altLang="zh-CN" sz="2800" dirty="0">
                <a:ea typeface="Microsoft YaHei" charset="0"/>
                <a:cs typeface="Microsoft YaHei" charset="0"/>
              </a:rPr>
              <a:t>AT&amp;T</a:t>
            </a:r>
            <a:r>
              <a:rPr kumimoji="1" lang="zh-CN" altLang="en-US" sz="2800" dirty="0">
                <a:ea typeface="Microsoft YaHei" charset="0"/>
                <a:cs typeface="Microsoft YaHei" charset="0"/>
              </a:rPr>
              <a:t> 数据中心中，应用和他们对应的紧急程度 </a:t>
            </a:r>
            <a:r>
              <a:rPr kumimoji="1" lang="en-US" altLang="zh-CN" sz="2800" dirty="0">
                <a:ea typeface="Microsoft YaHei" charset="0"/>
                <a:cs typeface="Microsoft YaHei" charset="0"/>
              </a:rPr>
              <a:t>(</a:t>
            </a:r>
            <a:r>
              <a:rPr kumimoji="1" lang="en-US" altLang="zh-CN" sz="2800" dirty="0">
                <a:solidFill>
                  <a:srgbClr val="FF0000"/>
                </a:solidFill>
                <a:ea typeface="Microsoft YaHei" charset="0"/>
                <a:cs typeface="Microsoft YaHei" charset="0"/>
              </a:rPr>
              <a:t>60</a:t>
            </a:r>
            <a:r>
              <a:rPr kumimoji="1" lang="zh-CN" altLang="en-US" sz="2800" dirty="0">
                <a:solidFill>
                  <a:srgbClr val="FF0000"/>
                </a:solidFill>
                <a:ea typeface="Microsoft YaHei" charset="0"/>
                <a:cs typeface="Microsoft YaHei" charset="0"/>
              </a:rPr>
              <a:t> 机架</a:t>
            </a:r>
            <a:r>
              <a:rPr kumimoji="1" lang="en-US" altLang="zh-CN" sz="2800" dirty="0">
                <a:solidFill>
                  <a:srgbClr val="FF0000"/>
                </a:solidFill>
                <a:ea typeface="Microsoft YaHei" charset="0"/>
                <a:cs typeface="Microsoft YaHei" charset="0"/>
              </a:rPr>
              <a:t>,</a:t>
            </a:r>
            <a:r>
              <a:rPr kumimoji="1" lang="zh-CN" altLang="en-US" sz="2800" dirty="0">
                <a:solidFill>
                  <a:srgbClr val="FF0000"/>
                </a:solidFill>
                <a:ea typeface="Microsoft YaHei" charset="0"/>
                <a:cs typeface="Microsoft YaHei" charset="0"/>
              </a:rPr>
              <a:t> </a:t>
            </a:r>
            <a:r>
              <a:rPr kumimoji="1" lang="en-US" altLang="zh-CN" sz="2800" dirty="0">
                <a:solidFill>
                  <a:srgbClr val="FF0000"/>
                </a:solidFill>
                <a:ea typeface="Microsoft YaHei" charset="0"/>
                <a:cs typeface="Microsoft YaHei" charset="0"/>
              </a:rPr>
              <a:t>720</a:t>
            </a:r>
            <a:r>
              <a:rPr kumimoji="1" lang="zh-CN" altLang="en-US" sz="2800" dirty="0">
                <a:solidFill>
                  <a:srgbClr val="FF0000"/>
                </a:solidFill>
                <a:ea typeface="Microsoft YaHei" charset="0"/>
                <a:cs typeface="Microsoft YaHei" charset="0"/>
              </a:rPr>
              <a:t> 机器</a:t>
            </a:r>
            <a:r>
              <a:rPr kumimoji="1" lang="en-US" altLang="zh-CN" sz="2800" dirty="0">
                <a:solidFill>
                  <a:srgbClr val="FF0000"/>
                </a:solidFill>
                <a:ea typeface="Microsoft YaHei" charset="0"/>
                <a:cs typeface="Microsoft YaHei" charset="0"/>
              </a:rPr>
              <a:t>,1</a:t>
            </a:r>
            <a:r>
              <a:rPr kumimoji="1" lang="zh-CN" altLang="en-US" sz="2800" dirty="0">
                <a:solidFill>
                  <a:srgbClr val="FF0000"/>
                </a:solidFill>
                <a:ea typeface="Microsoft YaHei" charset="0"/>
                <a:cs typeface="Microsoft YaHei" charset="0"/>
              </a:rPr>
              <a:t>个月的流量数据</a:t>
            </a:r>
            <a:r>
              <a:rPr kumimoji="1" lang="en-US" altLang="zh-CN" sz="2800" dirty="0">
                <a:ea typeface="Microsoft YaHei" charset="0"/>
                <a:cs typeface="Microsoft YaHei" charset="0"/>
              </a:rPr>
              <a:t>)</a:t>
            </a:r>
            <a:endParaRPr kumimoji="1" lang="zh-CN" altLang="en-US" sz="2800" dirty="0">
              <a:ea typeface="Microsoft YaHei" charset="0"/>
              <a:cs typeface="Microsoft YaHei" charset="0"/>
            </a:endParaRPr>
          </a:p>
        </p:txBody>
      </p:sp>
      <p:graphicFrame>
        <p:nvGraphicFramePr>
          <p:cNvPr id="6" name="表格 5"/>
          <p:cNvGraphicFramePr>
            <a:graphicFrameLocks noGrp="1"/>
          </p:cNvGraphicFramePr>
          <p:nvPr>
            <p:extLst>
              <p:ext uri="{D42A27DB-BD31-4B8C-83A1-F6EECF244321}">
                <p14:modId xmlns:p14="http://schemas.microsoft.com/office/powerpoint/2010/main" val="969069027"/>
              </p:ext>
            </p:extLst>
          </p:nvPr>
        </p:nvGraphicFramePr>
        <p:xfrm>
          <a:off x="853441" y="2367876"/>
          <a:ext cx="10342879" cy="4297680"/>
        </p:xfrm>
        <a:graphic>
          <a:graphicData uri="http://schemas.openxmlformats.org/drawingml/2006/table">
            <a:tbl>
              <a:tblPr firstRow="1" bandRow="1">
                <a:tableStyleId>{5C22544A-7EE6-4342-B048-85BDC9FD1C3A}</a:tableStyleId>
              </a:tblPr>
              <a:tblGrid>
                <a:gridCol w="1821985"/>
                <a:gridCol w="1821985"/>
                <a:gridCol w="1224751"/>
                <a:gridCol w="1783486"/>
                <a:gridCol w="3690672"/>
              </a:tblGrid>
              <a:tr h="42272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800" b="1" kern="1200" dirty="0" smtClean="0">
                          <a:solidFill>
                            <a:schemeClr val="tx1"/>
                          </a:solidFill>
                          <a:effectLst/>
                          <a:latin typeface="+mn-lt"/>
                          <a:ea typeface="+mn-ea"/>
                          <a:cs typeface="+mn-cs"/>
                        </a:rPr>
                        <a:t>App Name </a:t>
                      </a:r>
                      <a:endParaRPr lang="en-US" altLang="zh-CN" dirty="0" smtClean="0">
                        <a:solidFill>
                          <a:schemeClr val="tx1"/>
                        </a:solidFill>
                      </a:endParaRPr>
                    </a:p>
                    <a:p>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800" b="1" kern="1200" dirty="0" smtClean="0">
                          <a:solidFill>
                            <a:schemeClr val="tx1"/>
                          </a:solidFill>
                          <a:effectLst/>
                          <a:latin typeface="+mn-lt"/>
                          <a:ea typeface="+mn-ea"/>
                          <a:cs typeface="+mn-cs"/>
                        </a:rPr>
                        <a:t>Type </a:t>
                      </a:r>
                      <a:endParaRPr lang="en-US" altLang="zh-CN" dirty="0" smtClean="0">
                        <a:solidFill>
                          <a:schemeClr val="tx1"/>
                        </a:solidFill>
                      </a:endParaRPr>
                    </a:p>
                    <a:p>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800" b="1" kern="1200" dirty="0" smtClean="0">
                          <a:solidFill>
                            <a:schemeClr val="tx1"/>
                          </a:solidFill>
                          <a:effectLst/>
                          <a:latin typeface="+mn-lt"/>
                          <a:ea typeface="+mn-ea"/>
                          <a:cs typeface="+mn-cs"/>
                        </a:rPr>
                        <a:t>width </a:t>
                      </a:r>
                      <a:endParaRPr lang="en-US" altLang="zh-CN" dirty="0" smtClean="0">
                        <a:solidFill>
                          <a:schemeClr val="tx1"/>
                        </a:solidFill>
                      </a:endParaRPr>
                    </a:p>
                    <a:p>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800" b="1" kern="1200" dirty="0" smtClean="0">
                          <a:solidFill>
                            <a:schemeClr val="tx1"/>
                          </a:solidFill>
                          <a:effectLst/>
                          <a:latin typeface="+mn-lt"/>
                          <a:ea typeface="+mn-ea"/>
                          <a:cs typeface="+mn-cs"/>
                        </a:rPr>
                        <a:t>length (MB) </a:t>
                      </a:r>
                      <a:endParaRPr lang="en-US" altLang="zh-CN" dirty="0" smtClean="0">
                        <a:solidFill>
                          <a:schemeClr val="tx1"/>
                        </a:solidFill>
                      </a:endParaRPr>
                    </a:p>
                    <a:p>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800" b="1" kern="1200" dirty="0" smtClean="0">
                          <a:solidFill>
                            <a:schemeClr val="tx1"/>
                          </a:solidFill>
                          <a:effectLst/>
                          <a:latin typeface="+mn-lt"/>
                          <a:ea typeface="+mn-ea"/>
                          <a:cs typeface="+mn-cs"/>
                        </a:rPr>
                        <a:t>Emergence Level </a:t>
                      </a:r>
                      <a:endParaRPr lang="en-US" altLang="zh-CN" dirty="0" smtClean="0">
                        <a:solidFill>
                          <a:schemeClr val="tx1"/>
                        </a:solidFill>
                      </a:endParaRPr>
                    </a:p>
                    <a:p>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4254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800" kern="1200" baseline="0" dirty="0" smtClean="0">
                          <a:solidFill>
                            <a:srgbClr val="FF0000"/>
                          </a:solidFill>
                          <a:effectLst/>
                          <a:latin typeface="+mn-lt"/>
                          <a:ea typeface="+mn-ea"/>
                          <a:cs typeface="+mn-cs"/>
                        </a:rPr>
                        <a:t>Event </a:t>
                      </a:r>
                      <a:endParaRPr lang="en-US" altLang="zh-CN" baseline="0" dirty="0" smtClean="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800" kern="1200" baseline="0" dirty="0" smtClean="0">
                          <a:solidFill>
                            <a:srgbClr val="FF0000"/>
                          </a:solidFill>
                          <a:effectLst/>
                          <a:latin typeface="+mn-lt"/>
                          <a:ea typeface="+mn-ea"/>
                          <a:cs typeface="+mn-cs"/>
                        </a:rPr>
                        <a:t>communication </a:t>
                      </a:r>
                      <a:endParaRPr lang="en-US" altLang="zh-CN" baseline="0" dirty="0" smtClean="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is-IS" altLang="zh-CN" sz="1800" kern="1200" baseline="0" dirty="0" smtClean="0">
                          <a:solidFill>
                            <a:srgbClr val="FF0000"/>
                          </a:solidFill>
                          <a:effectLst/>
                          <a:latin typeface="+mn-lt"/>
                          <a:ea typeface="+mn-ea"/>
                          <a:cs typeface="+mn-cs"/>
                        </a:rPr>
                        <a:t>20 </a:t>
                      </a:r>
                      <a:endParaRPr lang="is-IS" altLang="zh-CN" baseline="0" dirty="0" smtClean="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800" kern="1200" baseline="0" dirty="0" smtClean="0">
                          <a:solidFill>
                            <a:srgbClr val="FF0000"/>
                          </a:solidFill>
                          <a:effectLst/>
                          <a:latin typeface="+mn-lt"/>
                          <a:ea typeface="+mn-ea"/>
                          <a:cs typeface="+mn-cs"/>
                        </a:rPr>
                        <a:t>5 </a:t>
                      </a:r>
                      <a:endParaRPr lang="zh-CN" altLang="en-US" baseline="0" dirty="0" smtClean="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800" kern="1200" baseline="0" dirty="0" smtClean="0">
                          <a:solidFill>
                            <a:srgbClr val="FF0000"/>
                          </a:solidFill>
                          <a:effectLst/>
                          <a:latin typeface="+mn-lt"/>
                          <a:ea typeface="+mn-ea"/>
                          <a:cs typeface="+mn-cs"/>
                        </a:rPr>
                        <a:t>significant </a:t>
                      </a:r>
                      <a:endParaRPr lang="en-US" altLang="zh-CN" baseline="0" dirty="0" smtClean="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42541">
                <a:tc>
                  <a:txBody>
                    <a:bodyPr/>
                    <a:lstStyle/>
                    <a:p>
                      <a:r>
                        <a:rPr lang="en-US" altLang="zh-CN" baseline="0" dirty="0" err="1" smtClean="0">
                          <a:solidFill>
                            <a:srgbClr val="FF0000"/>
                          </a:solidFill>
                        </a:rPr>
                        <a:t>vRouter</a:t>
                      </a:r>
                      <a:endParaRPr lang="zh-CN" altLang="en-US" baseline="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sz="1800" kern="1200" baseline="0" dirty="0" smtClean="0">
                          <a:solidFill>
                            <a:srgbClr val="FF0000"/>
                          </a:solidFill>
                          <a:effectLst/>
                          <a:latin typeface="+mn-lt"/>
                          <a:ea typeface="+mn-ea"/>
                          <a:cs typeface="+mn-cs"/>
                        </a:rPr>
                        <a:t>communication </a:t>
                      </a:r>
                      <a:endParaRPr lang="zh-CN" altLang="en-US" baseline="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baseline="0" dirty="0" smtClean="0">
                          <a:solidFill>
                            <a:srgbClr val="FF0000"/>
                          </a:solidFill>
                        </a:rPr>
                        <a:t>8</a:t>
                      </a:r>
                      <a:endParaRPr lang="zh-CN" altLang="en-US" baseline="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baseline="0" dirty="0" smtClean="0">
                          <a:solidFill>
                            <a:srgbClr val="FF0000"/>
                          </a:solidFill>
                        </a:rPr>
                        <a:t>3</a:t>
                      </a:r>
                      <a:endParaRPr lang="zh-CN" altLang="en-US" baseline="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800" kern="1200" baseline="0" dirty="0" smtClean="0">
                          <a:solidFill>
                            <a:srgbClr val="FF0000"/>
                          </a:solidFill>
                          <a:effectLst/>
                          <a:latin typeface="+mn-lt"/>
                          <a:ea typeface="+mn-ea"/>
                          <a:cs typeface="+mn-cs"/>
                        </a:rPr>
                        <a:t>significant </a:t>
                      </a:r>
                      <a:endParaRPr lang="en-US" altLang="zh-CN" baseline="0" dirty="0" smtClean="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42541">
                <a:tc>
                  <a:txBody>
                    <a:bodyPr/>
                    <a:lstStyle/>
                    <a:p>
                      <a:r>
                        <a:rPr lang="en-US" altLang="zh-CN" baseline="0" dirty="0" smtClean="0">
                          <a:solidFill>
                            <a:srgbClr val="FFC000"/>
                          </a:solidFill>
                        </a:rPr>
                        <a:t>Druid</a:t>
                      </a:r>
                      <a:endParaRPr lang="zh-CN" altLang="en-US" baseline="0" dirty="0">
                        <a:solidFill>
                          <a:srgbClr val="FFC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baseline="0" dirty="0" smtClean="0">
                          <a:solidFill>
                            <a:srgbClr val="FFC000"/>
                          </a:solidFill>
                        </a:rPr>
                        <a:t>interactive</a:t>
                      </a:r>
                      <a:endParaRPr lang="zh-CN" altLang="en-US" baseline="0" dirty="0">
                        <a:solidFill>
                          <a:srgbClr val="FFC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baseline="0" dirty="0" smtClean="0">
                          <a:solidFill>
                            <a:srgbClr val="FFC000"/>
                          </a:solidFill>
                        </a:rPr>
                        <a:t>6</a:t>
                      </a:r>
                      <a:endParaRPr lang="zh-CN" altLang="en-US" baseline="0" dirty="0">
                        <a:solidFill>
                          <a:srgbClr val="FFC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baseline="0" dirty="0" smtClean="0">
                          <a:solidFill>
                            <a:srgbClr val="FFC000"/>
                          </a:solidFill>
                        </a:rPr>
                        <a:t>18</a:t>
                      </a:r>
                      <a:endParaRPr lang="zh-CN" altLang="en-US" baseline="0" dirty="0">
                        <a:solidFill>
                          <a:srgbClr val="FFC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800" kern="1200" baseline="0" dirty="0" smtClean="0">
                          <a:solidFill>
                            <a:srgbClr val="FFC000"/>
                          </a:solidFill>
                          <a:effectLst/>
                          <a:latin typeface="+mn-lt"/>
                          <a:ea typeface="+mn-ea"/>
                          <a:cs typeface="+mn-cs"/>
                        </a:rPr>
                        <a:t>important</a:t>
                      </a:r>
                      <a:endParaRPr lang="en-US" altLang="zh-CN" baseline="0" dirty="0" smtClean="0">
                        <a:solidFill>
                          <a:srgbClr val="FFC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42541">
                <a:tc>
                  <a:txBody>
                    <a:bodyPr/>
                    <a:lstStyle/>
                    <a:p>
                      <a:r>
                        <a:rPr lang="en-US" altLang="zh-CN" baseline="0" dirty="0" smtClean="0">
                          <a:solidFill>
                            <a:srgbClr val="00B050"/>
                          </a:solidFill>
                        </a:rPr>
                        <a:t>Hadoop</a:t>
                      </a:r>
                      <a:endParaRPr lang="zh-CN" altLang="en-US" baseline="0" dirty="0">
                        <a:solidFill>
                          <a:srgbClr val="00B05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baseline="0" dirty="0" smtClean="0">
                          <a:solidFill>
                            <a:srgbClr val="00B050"/>
                          </a:solidFill>
                        </a:rPr>
                        <a:t>communication</a:t>
                      </a:r>
                      <a:endParaRPr lang="zh-CN" altLang="en-US" baseline="0" dirty="0">
                        <a:solidFill>
                          <a:srgbClr val="00B05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baseline="0" dirty="0" smtClean="0">
                          <a:solidFill>
                            <a:srgbClr val="00B050"/>
                          </a:solidFill>
                        </a:rPr>
                        <a:t>5</a:t>
                      </a:r>
                      <a:endParaRPr lang="zh-CN" altLang="en-US" baseline="0" dirty="0">
                        <a:solidFill>
                          <a:srgbClr val="00B05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baseline="0" dirty="0" smtClean="0">
                          <a:solidFill>
                            <a:srgbClr val="00B050"/>
                          </a:solidFill>
                        </a:rPr>
                        <a:t>42</a:t>
                      </a:r>
                      <a:endParaRPr lang="zh-CN" altLang="en-US" baseline="0" dirty="0">
                        <a:solidFill>
                          <a:srgbClr val="00B05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800" kern="1200" baseline="0" dirty="0" smtClean="0">
                          <a:solidFill>
                            <a:srgbClr val="00B050"/>
                          </a:solidFill>
                          <a:effectLst/>
                          <a:latin typeface="+mn-lt"/>
                          <a:ea typeface="+mn-ea"/>
                          <a:cs typeface="+mn-cs"/>
                        </a:rPr>
                        <a:t>normal</a:t>
                      </a:r>
                      <a:endParaRPr lang="en-US" altLang="zh-CN" baseline="0" dirty="0" smtClean="0">
                        <a:solidFill>
                          <a:srgbClr val="00B05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42541">
                <a:tc>
                  <a:txBody>
                    <a:bodyPr/>
                    <a:lstStyle/>
                    <a:p>
                      <a:r>
                        <a:rPr lang="en-US" altLang="zh-CN" baseline="0" dirty="0" smtClean="0">
                          <a:solidFill>
                            <a:srgbClr val="00B050"/>
                          </a:solidFill>
                        </a:rPr>
                        <a:t>Web</a:t>
                      </a:r>
                      <a:endParaRPr lang="zh-CN" altLang="en-US" baseline="0" dirty="0">
                        <a:solidFill>
                          <a:srgbClr val="00B05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baseline="0" dirty="0" smtClean="0">
                          <a:solidFill>
                            <a:srgbClr val="00B050"/>
                          </a:solidFill>
                        </a:rPr>
                        <a:t>interactive</a:t>
                      </a:r>
                      <a:endParaRPr lang="zh-CN" altLang="en-US" baseline="0" dirty="0">
                        <a:solidFill>
                          <a:srgbClr val="00B05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baseline="0" dirty="0" smtClean="0">
                          <a:solidFill>
                            <a:srgbClr val="00B050"/>
                          </a:solidFill>
                        </a:rPr>
                        <a:t>3</a:t>
                      </a:r>
                      <a:endParaRPr lang="zh-CN" altLang="en-US" baseline="0" dirty="0">
                        <a:solidFill>
                          <a:srgbClr val="00B05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baseline="0" dirty="0" smtClean="0">
                          <a:solidFill>
                            <a:srgbClr val="00B050"/>
                          </a:solidFill>
                        </a:rPr>
                        <a:t>5</a:t>
                      </a:r>
                      <a:endParaRPr lang="zh-CN" altLang="en-US" baseline="0" dirty="0">
                        <a:solidFill>
                          <a:srgbClr val="00B05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800" kern="1200" baseline="0" dirty="0" smtClean="0">
                          <a:solidFill>
                            <a:srgbClr val="00B050"/>
                          </a:solidFill>
                          <a:effectLst/>
                          <a:latin typeface="+mn-lt"/>
                          <a:ea typeface="+mn-ea"/>
                          <a:cs typeface="+mn-cs"/>
                        </a:rPr>
                        <a:t>normal</a:t>
                      </a:r>
                      <a:endParaRPr lang="en-US" altLang="zh-CN" baseline="0" dirty="0" smtClean="0">
                        <a:solidFill>
                          <a:srgbClr val="00B05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42541">
                <a:tc>
                  <a:txBody>
                    <a:bodyPr/>
                    <a:lstStyle/>
                    <a:p>
                      <a:r>
                        <a:rPr lang="en-US" altLang="zh-CN" baseline="0" dirty="0" err="1" smtClean="0">
                          <a:solidFill>
                            <a:srgbClr val="00B050"/>
                          </a:solidFill>
                        </a:rPr>
                        <a:t>VoltDB</a:t>
                      </a:r>
                      <a:endParaRPr lang="zh-CN" altLang="en-US" baseline="0" dirty="0">
                        <a:solidFill>
                          <a:srgbClr val="00B05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baseline="0" dirty="0" smtClean="0">
                          <a:solidFill>
                            <a:srgbClr val="00B050"/>
                          </a:solidFill>
                        </a:rPr>
                        <a:t>background</a:t>
                      </a:r>
                      <a:endParaRPr lang="zh-CN" altLang="en-US" baseline="0" dirty="0">
                        <a:solidFill>
                          <a:srgbClr val="00B05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baseline="0" dirty="0" smtClean="0">
                          <a:solidFill>
                            <a:srgbClr val="00B050"/>
                          </a:solidFill>
                        </a:rPr>
                        <a:t>4</a:t>
                      </a:r>
                      <a:endParaRPr lang="zh-CN" altLang="en-US" baseline="0" dirty="0">
                        <a:solidFill>
                          <a:srgbClr val="00B05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baseline="0" dirty="0" smtClean="0">
                          <a:solidFill>
                            <a:srgbClr val="00B050"/>
                          </a:solidFill>
                        </a:rPr>
                        <a:t>21</a:t>
                      </a:r>
                      <a:endParaRPr lang="zh-CN" altLang="en-US" baseline="0" dirty="0">
                        <a:solidFill>
                          <a:srgbClr val="00B05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800" kern="1200" baseline="0" dirty="0" smtClean="0">
                          <a:solidFill>
                            <a:srgbClr val="00B050"/>
                          </a:solidFill>
                          <a:effectLst/>
                          <a:latin typeface="+mn-lt"/>
                          <a:ea typeface="+mn-ea"/>
                          <a:cs typeface="+mn-cs"/>
                        </a:rPr>
                        <a:t>normal</a:t>
                      </a:r>
                      <a:endParaRPr lang="en-US" altLang="zh-CN" baseline="0" dirty="0" smtClean="0">
                        <a:solidFill>
                          <a:srgbClr val="00B05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42541">
                <a:tc>
                  <a:txBody>
                    <a:bodyPr/>
                    <a:lstStyle/>
                    <a:p>
                      <a:r>
                        <a:rPr lang="en-US" altLang="zh-CN" baseline="0" dirty="0" smtClean="0">
                          <a:solidFill>
                            <a:srgbClr val="00B0F0"/>
                          </a:solidFill>
                        </a:rPr>
                        <a:t>Hive</a:t>
                      </a:r>
                      <a:endParaRPr lang="zh-CN" altLang="en-US" baseline="0"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baseline="0" dirty="0" smtClean="0">
                          <a:solidFill>
                            <a:srgbClr val="00B0F0"/>
                          </a:solidFill>
                        </a:rPr>
                        <a:t>background</a:t>
                      </a:r>
                      <a:endParaRPr lang="zh-CN" altLang="en-US" baseline="0"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baseline="0" dirty="0" smtClean="0">
                          <a:solidFill>
                            <a:srgbClr val="00B0F0"/>
                          </a:solidFill>
                        </a:rPr>
                        <a:t>7</a:t>
                      </a:r>
                      <a:endParaRPr lang="zh-CN" altLang="en-US" baseline="0"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baseline="0" dirty="0" smtClean="0">
                          <a:solidFill>
                            <a:srgbClr val="00B0F0"/>
                          </a:solidFill>
                        </a:rPr>
                        <a:t>32</a:t>
                      </a:r>
                      <a:endParaRPr lang="zh-CN" altLang="en-US" baseline="0"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800" kern="1200" baseline="0" dirty="0" smtClean="0">
                          <a:solidFill>
                            <a:srgbClr val="00B0F0"/>
                          </a:solidFill>
                          <a:effectLst/>
                          <a:latin typeface="+mn-lt"/>
                          <a:ea typeface="+mn-ea"/>
                          <a:cs typeface="+mn-cs"/>
                        </a:rPr>
                        <a:t>unimportant</a:t>
                      </a:r>
                      <a:endParaRPr lang="en-US" altLang="zh-CN" baseline="0" dirty="0" smtClean="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42541">
                <a:tc>
                  <a:txBody>
                    <a:bodyPr/>
                    <a:lstStyle/>
                    <a:p>
                      <a:r>
                        <a:rPr lang="en-US" altLang="zh-CN" baseline="0" dirty="0" err="1" smtClean="0">
                          <a:solidFill>
                            <a:srgbClr val="00B0F0"/>
                          </a:solidFill>
                        </a:rPr>
                        <a:t>Redias</a:t>
                      </a:r>
                      <a:endParaRPr lang="zh-CN" altLang="en-US" baseline="0"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baseline="0" dirty="0" smtClean="0">
                          <a:solidFill>
                            <a:srgbClr val="00B0F0"/>
                          </a:solidFill>
                        </a:rPr>
                        <a:t>background</a:t>
                      </a:r>
                      <a:endParaRPr lang="zh-CN" altLang="en-US" baseline="0"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baseline="0" dirty="0" smtClean="0">
                          <a:solidFill>
                            <a:srgbClr val="00B0F0"/>
                          </a:solidFill>
                        </a:rPr>
                        <a:t>2</a:t>
                      </a:r>
                      <a:endParaRPr lang="zh-CN" altLang="en-US" baseline="0"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baseline="0" dirty="0" smtClean="0">
                          <a:solidFill>
                            <a:srgbClr val="00B0F0"/>
                          </a:solidFill>
                        </a:rPr>
                        <a:t>30</a:t>
                      </a:r>
                      <a:endParaRPr lang="zh-CN" altLang="en-US" baseline="0"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800" kern="1200" baseline="0" dirty="0" smtClean="0">
                          <a:solidFill>
                            <a:srgbClr val="00B0F0"/>
                          </a:solidFill>
                          <a:effectLst/>
                          <a:latin typeface="+mn-lt"/>
                          <a:ea typeface="+mn-ea"/>
                          <a:cs typeface="+mn-cs"/>
                        </a:rPr>
                        <a:t>unimportant</a:t>
                      </a:r>
                      <a:endParaRPr lang="en-US" altLang="zh-CN" b="1" baseline="0" dirty="0" smtClean="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42541">
                <a:tc>
                  <a:txBody>
                    <a:bodyPr/>
                    <a:lstStyle/>
                    <a:p>
                      <a:r>
                        <a:rPr lang="en-US" altLang="zh-CN" dirty="0" smtClean="0"/>
                        <a:t>data-backup</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dirty="0" smtClean="0"/>
                        <a:t>background</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dirty="0" smtClean="0"/>
                        <a:t>3</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dirty="0" smtClean="0"/>
                        <a:t>124</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800" kern="1200" dirty="0" smtClean="0">
                          <a:solidFill>
                            <a:schemeClr val="dk1"/>
                          </a:solidFill>
                          <a:effectLst/>
                          <a:latin typeface="+mn-lt"/>
                          <a:ea typeface="+mn-ea"/>
                          <a:cs typeface="+mn-cs"/>
                        </a:rPr>
                        <a:t>lax</a:t>
                      </a:r>
                      <a:endParaRPr lang="en-US" altLang="zh-CN" b="1"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42541">
                <a:tc>
                  <a:txBody>
                    <a:bodyPr/>
                    <a:lstStyle/>
                    <a:p>
                      <a:r>
                        <a:rPr lang="en-US" altLang="zh-CN" dirty="0" smtClean="0"/>
                        <a:t>data-</a:t>
                      </a:r>
                      <a:r>
                        <a:rPr lang="en-US" altLang="zh-CN" dirty="0" err="1" smtClean="0"/>
                        <a:t>dist</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dirty="0" smtClean="0"/>
                        <a:t>background</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dirty="0" smtClean="0"/>
                        <a:t>5</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dirty="0" smtClean="0"/>
                        <a:t>93</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800" kern="1200" dirty="0" smtClean="0">
                          <a:solidFill>
                            <a:schemeClr val="dk1"/>
                          </a:solidFill>
                          <a:effectLst/>
                          <a:latin typeface="+mn-lt"/>
                          <a:ea typeface="+mn-ea"/>
                          <a:cs typeface="+mn-cs"/>
                        </a:rPr>
                        <a:t>lax</a:t>
                      </a:r>
                      <a:endParaRPr lang="en-US" altLang="zh-CN" b="1"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Tree>
    <p:extLst>
      <p:ext uri="{BB962C8B-B14F-4D97-AF65-F5344CB8AC3E}">
        <p14:creationId xmlns:p14="http://schemas.microsoft.com/office/powerpoint/2010/main" val="192499433"/>
      </p:ext>
    </p:extLst>
  </p:cSld>
  <p:clrMapOvr>
    <a:masterClrMapping/>
  </p:clrMapOvr>
  <p:transition advTm="33">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solidFill>
                  <a:schemeClr val="tx1"/>
                </a:solidFill>
                <a:ea typeface="Microsoft YaHei" charset="0"/>
                <a:cs typeface="Microsoft YaHei" charset="0"/>
              </a:rPr>
              <a:t>研究动机</a:t>
            </a:r>
            <a:endParaRPr kumimoji="1" lang="zh-CN" altLang="en-US" dirty="0">
              <a:solidFill>
                <a:srgbClr val="534EFD"/>
              </a:solidFill>
            </a:endParaRPr>
          </a:p>
        </p:txBody>
      </p:sp>
      <p:graphicFrame>
        <p:nvGraphicFramePr>
          <p:cNvPr id="3" name="表格 2"/>
          <p:cNvGraphicFramePr>
            <a:graphicFrameLocks noGrp="1"/>
          </p:cNvGraphicFramePr>
          <p:nvPr>
            <p:extLst>
              <p:ext uri="{D42A27DB-BD31-4B8C-83A1-F6EECF244321}">
                <p14:modId xmlns:p14="http://schemas.microsoft.com/office/powerpoint/2010/main" val="2129768394"/>
              </p:ext>
            </p:extLst>
          </p:nvPr>
        </p:nvGraphicFramePr>
        <p:xfrm>
          <a:off x="1690241" y="3266814"/>
          <a:ext cx="8966931" cy="2577711"/>
        </p:xfrm>
        <a:graphic>
          <a:graphicData uri="http://schemas.openxmlformats.org/drawingml/2006/table">
            <a:tbl>
              <a:tblPr firstRow="1" bandRow="1">
                <a:tableStyleId>{5C22544A-7EE6-4342-B048-85BDC9FD1C3A}</a:tableStyleId>
              </a:tblPr>
              <a:tblGrid>
                <a:gridCol w="2988977"/>
                <a:gridCol w="2988977"/>
                <a:gridCol w="2988977"/>
              </a:tblGrid>
              <a:tr h="544979">
                <a:tc>
                  <a:txBody>
                    <a:bodyPr/>
                    <a:lstStyle/>
                    <a:p>
                      <a:r>
                        <a:rPr lang="en-US" altLang="zh-CN" b="0" dirty="0" smtClean="0">
                          <a:solidFill>
                            <a:srgbClr val="FF0000"/>
                          </a:solidFill>
                        </a:rPr>
                        <a:t>Significant</a:t>
                      </a:r>
                      <a:endParaRPr lang="zh-CN" altLang="en-US" b="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b="0" dirty="0" smtClean="0">
                          <a:solidFill>
                            <a:srgbClr val="FF0000"/>
                          </a:solidFill>
                        </a:rPr>
                        <a:t>event,</a:t>
                      </a:r>
                      <a:r>
                        <a:rPr lang="zh-CN" altLang="en-US" b="0" baseline="0" dirty="0" smtClean="0">
                          <a:solidFill>
                            <a:srgbClr val="FF0000"/>
                          </a:solidFill>
                        </a:rPr>
                        <a:t> </a:t>
                      </a:r>
                      <a:r>
                        <a:rPr lang="en-US" altLang="zh-CN" b="0" baseline="0" dirty="0" err="1" smtClean="0">
                          <a:solidFill>
                            <a:srgbClr val="FF0000"/>
                          </a:solidFill>
                        </a:rPr>
                        <a:t>vRouter</a:t>
                      </a:r>
                      <a:endParaRPr lang="zh-CN" altLang="en-US" b="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b="0" baseline="0" dirty="0" smtClean="0">
                          <a:solidFill>
                            <a:srgbClr val="FF0000"/>
                          </a:solidFill>
                        </a:rPr>
                        <a:t>perform</a:t>
                      </a:r>
                      <a:r>
                        <a:rPr lang="zh-CN" altLang="en-US" b="0" baseline="0" dirty="0" smtClean="0">
                          <a:solidFill>
                            <a:srgbClr val="FF0000"/>
                          </a:solidFill>
                        </a:rPr>
                        <a:t> </a:t>
                      </a:r>
                      <a:r>
                        <a:rPr lang="en-US" altLang="zh-CN" b="0" baseline="0" dirty="0" smtClean="0">
                          <a:solidFill>
                            <a:srgbClr val="FF0000"/>
                          </a:solidFill>
                        </a:rPr>
                        <a:t>worse</a:t>
                      </a:r>
                      <a:endParaRPr lang="zh-CN" altLang="en-US" b="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544979">
                <a:tc>
                  <a:txBody>
                    <a:bodyPr/>
                    <a:lstStyle/>
                    <a:p>
                      <a:r>
                        <a:rPr lang="en-US" altLang="zh-CN" dirty="0" smtClean="0">
                          <a:solidFill>
                            <a:srgbClr val="FFC000"/>
                          </a:solidFill>
                        </a:rPr>
                        <a:t>Important</a:t>
                      </a:r>
                      <a:endParaRPr lang="zh-CN" altLang="en-US" dirty="0">
                        <a:solidFill>
                          <a:srgbClr val="FFC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dirty="0" smtClean="0">
                          <a:solidFill>
                            <a:srgbClr val="FFC000"/>
                          </a:solidFill>
                        </a:rPr>
                        <a:t>Druid</a:t>
                      </a:r>
                      <a:endParaRPr lang="zh-CN" altLang="en-US" dirty="0">
                        <a:solidFill>
                          <a:srgbClr val="FFC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dirty="0" smtClean="0">
                          <a:solidFill>
                            <a:srgbClr val="FFC000"/>
                          </a:solidFill>
                        </a:rPr>
                        <a:t>almost</a:t>
                      </a:r>
                      <a:r>
                        <a:rPr lang="zh-CN" altLang="en-US" baseline="0" dirty="0" smtClean="0">
                          <a:solidFill>
                            <a:srgbClr val="FFC000"/>
                          </a:solidFill>
                        </a:rPr>
                        <a:t> </a:t>
                      </a:r>
                      <a:r>
                        <a:rPr lang="en-US" altLang="zh-CN" baseline="0" dirty="0" smtClean="0">
                          <a:solidFill>
                            <a:srgbClr val="FFC000"/>
                          </a:solidFill>
                        </a:rPr>
                        <a:t>same</a:t>
                      </a:r>
                      <a:endParaRPr lang="zh-CN" altLang="en-US" dirty="0">
                        <a:solidFill>
                          <a:srgbClr val="FFC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544979">
                <a:tc>
                  <a:txBody>
                    <a:bodyPr/>
                    <a:lstStyle/>
                    <a:p>
                      <a:r>
                        <a:rPr lang="en-US" altLang="zh-CN" dirty="0" smtClean="0">
                          <a:solidFill>
                            <a:srgbClr val="92D050"/>
                          </a:solidFill>
                        </a:rPr>
                        <a:t>normal</a:t>
                      </a:r>
                      <a:endParaRPr lang="zh-CN" altLang="en-US" dirty="0">
                        <a:solidFill>
                          <a:srgbClr val="92D05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dirty="0" smtClean="0">
                          <a:solidFill>
                            <a:srgbClr val="92D050"/>
                          </a:solidFill>
                        </a:rPr>
                        <a:t>Hadoop,</a:t>
                      </a:r>
                      <a:r>
                        <a:rPr lang="zh-CN" altLang="en-US" baseline="0" dirty="0" smtClean="0">
                          <a:solidFill>
                            <a:srgbClr val="92D050"/>
                          </a:solidFill>
                        </a:rPr>
                        <a:t> </a:t>
                      </a:r>
                      <a:r>
                        <a:rPr lang="en-US" altLang="zh-CN" baseline="0" dirty="0" smtClean="0">
                          <a:solidFill>
                            <a:srgbClr val="92D050"/>
                          </a:solidFill>
                        </a:rPr>
                        <a:t>web,</a:t>
                      </a:r>
                      <a:r>
                        <a:rPr lang="zh-CN" altLang="en-US" baseline="0" dirty="0" smtClean="0">
                          <a:solidFill>
                            <a:srgbClr val="92D050"/>
                          </a:solidFill>
                        </a:rPr>
                        <a:t> </a:t>
                      </a:r>
                      <a:r>
                        <a:rPr lang="en-US" altLang="zh-CN" baseline="0" dirty="0" err="1" smtClean="0">
                          <a:solidFill>
                            <a:srgbClr val="92D050"/>
                          </a:solidFill>
                        </a:rPr>
                        <a:t>VoltDB</a:t>
                      </a:r>
                      <a:endParaRPr lang="zh-CN" altLang="en-US" dirty="0">
                        <a:solidFill>
                          <a:srgbClr val="92D05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solidFill>
                            <a:srgbClr val="92D050"/>
                          </a:solidFill>
                        </a:rPr>
                        <a:t>almost</a:t>
                      </a:r>
                      <a:r>
                        <a:rPr lang="zh-CN" altLang="en-US" baseline="0" dirty="0" smtClean="0">
                          <a:solidFill>
                            <a:srgbClr val="92D050"/>
                          </a:solidFill>
                        </a:rPr>
                        <a:t> </a:t>
                      </a:r>
                      <a:r>
                        <a:rPr lang="en-US" altLang="zh-CN" baseline="0" dirty="0" smtClean="0">
                          <a:solidFill>
                            <a:srgbClr val="92D050"/>
                          </a:solidFill>
                        </a:rPr>
                        <a:t>same</a:t>
                      </a:r>
                      <a:endParaRPr lang="zh-CN" altLang="en-US" dirty="0" smtClean="0">
                        <a:solidFill>
                          <a:srgbClr val="92D05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544979">
                <a:tc>
                  <a:txBody>
                    <a:bodyPr/>
                    <a:lstStyle/>
                    <a:p>
                      <a:r>
                        <a:rPr lang="en-US" altLang="zh-CN" dirty="0" smtClean="0">
                          <a:solidFill>
                            <a:srgbClr val="00B0F0"/>
                          </a:solidFill>
                        </a:rPr>
                        <a:t>Unimportant</a:t>
                      </a:r>
                      <a:endParaRPr lang="zh-CN" altLang="en-US"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dirty="0" smtClean="0">
                          <a:solidFill>
                            <a:srgbClr val="00B0F0"/>
                          </a:solidFill>
                        </a:rPr>
                        <a:t>Hive,</a:t>
                      </a:r>
                      <a:r>
                        <a:rPr lang="zh-CN" altLang="en-US" baseline="0" dirty="0" smtClean="0">
                          <a:solidFill>
                            <a:srgbClr val="00B0F0"/>
                          </a:solidFill>
                        </a:rPr>
                        <a:t> </a:t>
                      </a:r>
                      <a:r>
                        <a:rPr lang="en-US" altLang="zh-CN" dirty="0" err="1" smtClean="0">
                          <a:solidFill>
                            <a:srgbClr val="00B0F0"/>
                          </a:solidFill>
                        </a:rPr>
                        <a:t>Redias</a:t>
                      </a:r>
                      <a:endParaRPr lang="zh-CN" altLang="en-US"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solidFill>
                            <a:srgbClr val="00B0F0"/>
                          </a:solidFill>
                        </a:rPr>
                        <a:t>almost</a:t>
                      </a:r>
                      <a:r>
                        <a:rPr lang="zh-CN" altLang="en-US" baseline="0" dirty="0" smtClean="0">
                          <a:solidFill>
                            <a:srgbClr val="00B0F0"/>
                          </a:solidFill>
                        </a:rPr>
                        <a:t> </a:t>
                      </a:r>
                      <a:r>
                        <a:rPr lang="en-US" altLang="zh-CN" baseline="0" dirty="0" smtClean="0">
                          <a:solidFill>
                            <a:srgbClr val="00B0F0"/>
                          </a:solidFill>
                        </a:rPr>
                        <a:t>same</a:t>
                      </a:r>
                      <a:endParaRPr lang="zh-CN" altLang="en-US" dirty="0" smtClean="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97795">
                <a:tc>
                  <a:txBody>
                    <a:bodyPr/>
                    <a:lstStyle/>
                    <a:p>
                      <a:r>
                        <a:rPr lang="en-US" altLang="zh-CN" dirty="0" smtClean="0"/>
                        <a:t>Lax</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dirty="0" smtClean="0"/>
                        <a:t>data-back,</a:t>
                      </a:r>
                      <a:r>
                        <a:rPr lang="zh-CN" altLang="en-US" dirty="0" smtClean="0"/>
                        <a:t> </a:t>
                      </a:r>
                      <a:r>
                        <a:rPr lang="en-US" altLang="zh-CN" dirty="0" smtClean="0"/>
                        <a:t>data-</a:t>
                      </a:r>
                      <a:r>
                        <a:rPr lang="en-US" altLang="zh-CN" dirty="0" err="1" smtClean="0"/>
                        <a:t>distr</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dirty="0" smtClean="0"/>
                        <a:t>perform</a:t>
                      </a:r>
                      <a:r>
                        <a:rPr lang="zh-CN" altLang="en-US" dirty="0" smtClean="0"/>
                        <a:t> </a:t>
                      </a:r>
                      <a:r>
                        <a:rPr lang="en-US" altLang="zh-CN" dirty="0" smtClean="0"/>
                        <a:t>better</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graphicFrame>
        <p:nvGraphicFramePr>
          <p:cNvPr id="12" name="图表 11"/>
          <p:cNvGraphicFramePr/>
          <p:nvPr>
            <p:extLst>
              <p:ext uri="{D42A27DB-BD31-4B8C-83A1-F6EECF244321}">
                <p14:modId xmlns:p14="http://schemas.microsoft.com/office/powerpoint/2010/main" val="1929765404"/>
              </p:ext>
            </p:extLst>
          </p:nvPr>
        </p:nvGraphicFramePr>
        <p:xfrm>
          <a:off x="6936626" y="1306754"/>
          <a:ext cx="4808334" cy="2433694"/>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3" name="图表 12"/>
          <p:cNvGraphicFramePr/>
          <p:nvPr>
            <p:extLst>
              <p:ext uri="{D42A27DB-BD31-4B8C-83A1-F6EECF244321}">
                <p14:modId xmlns:p14="http://schemas.microsoft.com/office/powerpoint/2010/main" val="1793891254"/>
              </p:ext>
            </p:extLst>
          </p:nvPr>
        </p:nvGraphicFramePr>
        <p:xfrm>
          <a:off x="1016000" y="1299058"/>
          <a:ext cx="4592320" cy="2135022"/>
        </p:xfrm>
        <a:graphic>
          <a:graphicData uri="http://schemas.openxmlformats.org/drawingml/2006/chart">
            <c:chart xmlns:c="http://schemas.openxmlformats.org/drawingml/2006/chart" xmlns:r="http://schemas.openxmlformats.org/officeDocument/2006/relationships" r:id="rId3"/>
          </a:graphicData>
        </a:graphic>
      </p:graphicFrame>
      <p:sp>
        <p:nvSpPr>
          <p:cNvPr id="6" name="圆角矩形 5"/>
          <p:cNvSpPr/>
          <p:nvPr/>
        </p:nvSpPr>
        <p:spPr>
          <a:xfrm>
            <a:off x="1195213" y="5980900"/>
            <a:ext cx="10126661" cy="877100"/>
          </a:xfrm>
          <a:prstGeom prst="roundRect">
            <a:avLst/>
          </a:prstGeom>
          <a:solidFill>
            <a:srgbClr val="0432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3600" dirty="0" smtClean="0">
                <a:solidFill>
                  <a:schemeClr val="bg1"/>
                </a:solidFill>
                <a:latin typeface="Microsoft YaHei" charset="0"/>
                <a:ea typeface="Microsoft YaHei" charset="0"/>
                <a:cs typeface="Microsoft YaHei" charset="0"/>
              </a:rPr>
              <a:t>应用有不同的紧急程度</a:t>
            </a:r>
            <a:endParaRPr kumimoji="1" lang="zh-CN" altLang="en-US" sz="3600" dirty="0">
              <a:solidFill>
                <a:schemeClr val="bg1"/>
              </a:solidFill>
              <a:latin typeface="Microsoft YaHei" charset="0"/>
              <a:ea typeface="Microsoft YaHei" charset="0"/>
              <a:cs typeface="Microsoft YaHei" charset="0"/>
            </a:endParaRPr>
          </a:p>
        </p:txBody>
      </p:sp>
    </p:spTree>
    <p:extLst>
      <p:ext uri="{BB962C8B-B14F-4D97-AF65-F5344CB8AC3E}">
        <p14:creationId xmlns:p14="http://schemas.microsoft.com/office/powerpoint/2010/main" val="1612270347"/>
      </p:ext>
    </p:extLst>
  </p:cSld>
  <p:clrMapOvr>
    <a:masterClrMapping/>
  </p:clrMapOvr>
  <p:transition advTm="185">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heckerboard(across)">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solidFill>
                  <a:schemeClr val="tx1"/>
                </a:solidFill>
                <a:ea typeface="Microsoft YaHei" charset="0"/>
                <a:cs typeface="Microsoft YaHei" charset="0"/>
              </a:rPr>
              <a:t>研究动机</a:t>
            </a:r>
            <a:endParaRPr kumimoji="1" lang="zh-CN" altLang="en-US" dirty="0"/>
          </a:p>
        </p:txBody>
      </p:sp>
      <p:pic>
        <p:nvPicPr>
          <p:cNvPr id="6" name="内容占位符 5"/>
          <p:cNvPicPr>
            <a:picLocks noGrp="1" noChangeAspect="1"/>
          </p:cNvPicPr>
          <p:nvPr>
            <p:ph sz="quarter" idx="1"/>
          </p:nvPr>
        </p:nvPicPr>
        <p:blipFill>
          <a:blip r:embed="rId2"/>
          <a:stretch>
            <a:fillRect/>
          </a:stretch>
        </p:blipFill>
        <p:spPr>
          <a:xfrm>
            <a:off x="8052353" y="1221701"/>
            <a:ext cx="3111500" cy="3073400"/>
          </a:xfrm>
          <a:prstGeom prst="rect">
            <a:avLst/>
          </a:prstGeom>
        </p:spPr>
      </p:pic>
      <p:pic>
        <p:nvPicPr>
          <p:cNvPr id="4" name="图片 3"/>
          <p:cNvPicPr>
            <a:picLocks noChangeAspect="1"/>
          </p:cNvPicPr>
          <p:nvPr/>
        </p:nvPicPr>
        <p:blipFill>
          <a:blip r:embed="rId3"/>
          <a:stretch>
            <a:fillRect/>
          </a:stretch>
        </p:blipFill>
        <p:spPr>
          <a:xfrm>
            <a:off x="617883" y="1221701"/>
            <a:ext cx="3124200" cy="3035300"/>
          </a:xfrm>
          <a:prstGeom prst="rect">
            <a:avLst/>
          </a:prstGeom>
        </p:spPr>
      </p:pic>
      <p:pic>
        <p:nvPicPr>
          <p:cNvPr id="5" name="图片 4"/>
          <p:cNvPicPr>
            <a:picLocks noChangeAspect="1"/>
          </p:cNvPicPr>
          <p:nvPr/>
        </p:nvPicPr>
        <p:blipFill>
          <a:blip r:embed="rId4"/>
          <a:stretch>
            <a:fillRect/>
          </a:stretch>
        </p:blipFill>
        <p:spPr>
          <a:xfrm>
            <a:off x="4398618" y="1170901"/>
            <a:ext cx="2997200" cy="3086100"/>
          </a:xfrm>
          <a:prstGeom prst="rect">
            <a:avLst/>
          </a:prstGeom>
        </p:spPr>
      </p:pic>
      <p:sp>
        <p:nvSpPr>
          <p:cNvPr id="7" name="圆角矩形 6"/>
          <p:cNvSpPr/>
          <p:nvPr/>
        </p:nvSpPr>
        <p:spPr>
          <a:xfrm>
            <a:off x="407293" y="4680902"/>
            <a:ext cx="11574117" cy="1713013"/>
          </a:xfrm>
          <a:prstGeom prst="roundRect">
            <a:avLst/>
          </a:prstGeom>
          <a:solidFill>
            <a:srgbClr val="0432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3600" dirty="0" smtClean="0">
                <a:solidFill>
                  <a:schemeClr val="bg1"/>
                </a:solidFill>
                <a:latin typeface="Microsoft YaHei" charset="0"/>
                <a:ea typeface="Microsoft YaHei" charset="0"/>
                <a:cs typeface="Microsoft YaHei" charset="0"/>
              </a:rPr>
              <a:t>原因：调度时只考虑网络特性而没有考虑</a:t>
            </a:r>
            <a:r>
              <a:rPr kumimoji="1" lang="en-US" altLang="zh-CN" sz="3600" dirty="0" err="1" smtClean="0">
                <a:solidFill>
                  <a:schemeClr val="bg1"/>
                </a:solidFill>
                <a:latin typeface="Microsoft YaHei" charset="0"/>
                <a:ea typeface="Microsoft YaHei" charset="0"/>
                <a:cs typeface="Microsoft YaHei" charset="0"/>
              </a:rPr>
              <a:t>coflow</a:t>
            </a:r>
            <a:r>
              <a:rPr kumimoji="1" lang="zh-CN" altLang="en-US" sz="3600" dirty="0" smtClean="0">
                <a:solidFill>
                  <a:schemeClr val="bg1"/>
                </a:solidFill>
                <a:latin typeface="Microsoft YaHei" charset="0"/>
                <a:ea typeface="Microsoft YaHei" charset="0"/>
                <a:cs typeface="Microsoft YaHei" charset="0"/>
              </a:rPr>
              <a:t>重要性</a:t>
            </a:r>
            <a:endParaRPr kumimoji="1" lang="zh-CN" altLang="en-US" sz="3600" dirty="0">
              <a:solidFill>
                <a:schemeClr val="bg1"/>
              </a:solidFill>
              <a:latin typeface="Microsoft YaHei" charset="0"/>
              <a:ea typeface="Microsoft YaHei" charset="0"/>
              <a:cs typeface="Microsoft YaHei" charset="0"/>
            </a:endParaRPr>
          </a:p>
        </p:txBody>
      </p:sp>
    </p:spTree>
    <p:extLst>
      <p:ext uri="{BB962C8B-B14F-4D97-AF65-F5344CB8AC3E}">
        <p14:creationId xmlns:p14="http://schemas.microsoft.com/office/powerpoint/2010/main" val="1126260595"/>
      </p:ext>
    </p:extLst>
  </p:cSld>
  <p:clrMapOvr>
    <a:masterClrMapping/>
  </p:clrMapOvr>
  <p:transition>
    <p:fade thruBlk="1"/>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solidFill>
                  <a:schemeClr val="tx1"/>
                </a:solidFill>
                <a:ea typeface="Microsoft YaHei" charset="0"/>
                <a:cs typeface="Microsoft YaHei" charset="0"/>
              </a:rPr>
              <a:t>研究动机</a:t>
            </a:r>
            <a:endParaRPr kumimoji="1" lang="zh-CN" altLang="en-US" dirty="0">
              <a:solidFill>
                <a:srgbClr val="534EFD"/>
              </a:solidFill>
            </a:endParaRPr>
          </a:p>
        </p:txBody>
      </p:sp>
      <p:sp>
        <p:nvSpPr>
          <p:cNvPr id="3" name="内容占位符 2"/>
          <p:cNvSpPr>
            <a:spLocks noGrp="1"/>
          </p:cNvSpPr>
          <p:nvPr>
            <p:ph sz="quarter" idx="1"/>
          </p:nvPr>
        </p:nvSpPr>
        <p:spPr>
          <a:xfrm>
            <a:off x="738265" y="3837985"/>
            <a:ext cx="10698096" cy="1157713"/>
          </a:xfrm>
          <a:ln w="44450">
            <a:solidFill>
              <a:srgbClr val="B167D2"/>
            </a:solidFill>
          </a:ln>
        </p:spPr>
        <p:txBody>
          <a:bodyPr/>
          <a:lstStyle/>
          <a:p>
            <a:pPr marL="0" indent="0">
              <a:buNone/>
            </a:pPr>
            <a:r>
              <a:rPr lang="en-US" altLang="zh-CN" dirty="0" smtClean="0">
                <a:solidFill>
                  <a:srgbClr val="FF0000"/>
                </a:solidFill>
                <a:ea typeface="Microsoft YaHei" charset="0"/>
                <a:cs typeface="Microsoft YaHei" charset="0"/>
              </a:rPr>
              <a:t>Significant</a:t>
            </a:r>
            <a:r>
              <a:rPr lang="zh-CN" altLang="en-US" dirty="0" smtClean="0">
                <a:solidFill>
                  <a:srgbClr val="FF0000"/>
                </a:solidFill>
                <a:ea typeface="Microsoft YaHei" charset="0"/>
                <a:cs typeface="Microsoft YaHei" charset="0"/>
              </a:rPr>
              <a:t> </a:t>
            </a:r>
            <a:r>
              <a:rPr lang="zh-CN" altLang="en-US" dirty="0" smtClean="0">
                <a:ea typeface="Microsoft YaHei" charset="0"/>
                <a:cs typeface="Microsoft YaHei" charset="0"/>
              </a:rPr>
              <a:t>任务的流组 表现甚至更</a:t>
            </a:r>
            <a:r>
              <a:rPr lang="zh-CN" altLang="en-US" dirty="0" smtClean="0">
                <a:solidFill>
                  <a:srgbClr val="FF0000"/>
                </a:solidFill>
                <a:ea typeface="Microsoft YaHei" charset="0"/>
                <a:cs typeface="Microsoft YaHei" charset="0"/>
              </a:rPr>
              <a:t>差</a:t>
            </a:r>
            <a:endParaRPr lang="zh-CN" altLang="en-US" dirty="0">
              <a:solidFill>
                <a:srgbClr val="FF0000"/>
              </a:solidFill>
              <a:ea typeface="Microsoft YaHei" charset="0"/>
              <a:cs typeface="Microsoft YaHei" charset="0"/>
            </a:endParaRPr>
          </a:p>
          <a:p>
            <a:pPr marL="0" indent="0">
              <a:buNone/>
            </a:pPr>
            <a:r>
              <a:rPr lang="en-US" altLang="zh-CN" dirty="0">
                <a:ea typeface="Microsoft YaHei" charset="0"/>
                <a:cs typeface="Microsoft YaHei" charset="0"/>
              </a:rPr>
              <a:t>Lax</a:t>
            </a:r>
            <a:r>
              <a:rPr lang="zh-CN" altLang="en-US" dirty="0">
                <a:ea typeface="Microsoft YaHei" charset="0"/>
                <a:cs typeface="Microsoft YaHei" charset="0"/>
              </a:rPr>
              <a:t> </a:t>
            </a:r>
            <a:r>
              <a:rPr lang="zh-CN" altLang="en-US" dirty="0" smtClean="0">
                <a:ea typeface="Microsoft YaHei" charset="0"/>
                <a:cs typeface="Microsoft YaHei" charset="0"/>
              </a:rPr>
              <a:t>任务流组表现甚至更</a:t>
            </a:r>
            <a:r>
              <a:rPr lang="zh-CN" altLang="en-US" dirty="0" smtClean="0">
                <a:solidFill>
                  <a:srgbClr val="FF0000"/>
                </a:solidFill>
                <a:ea typeface="Microsoft YaHei" charset="0"/>
                <a:cs typeface="Microsoft YaHei" charset="0"/>
              </a:rPr>
              <a:t>好</a:t>
            </a:r>
            <a:endParaRPr lang="zh-CN" altLang="en-US" dirty="0">
              <a:solidFill>
                <a:srgbClr val="FF0000"/>
              </a:solidFill>
              <a:ea typeface="Microsoft YaHei" charset="0"/>
              <a:cs typeface="Microsoft YaHei" charset="0"/>
            </a:endParaRPr>
          </a:p>
          <a:p>
            <a:endParaRPr kumimoji="1" lang="zh-CN" altLang="en-US" dirty="0" smtClean="0">
              <a:ea typeface="Microsoft YaHei" charset="0"/>
              <a:cs typeface="Microsoft YaHei" charset="0"/>
            </a:endParaRPr>
          </a:p>
        </p:txBody>
      </p:sp>
      <p:sp>
        <p:nvSpPr>
          <p:cNvPr id="5" name="Rounded Rectangle 8"/>
          <p:cNvSpPr/>
          <p:nvPr/>
        </p:nvSpPr>
        <p:spPr>
          <a:xfrm>
            <a:off x="1606106" y="5138309"/>
            <a:ext cx="8962413" cy="1411357"/>
          </a:xfrm>
          <a:prstGeom prst="roundRect">
            <a:avLst/>
          </a:prstGeom>
          <a:solidFill>
            <a:srgbClr val="0432FF"/>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zh-CN" altLang="en-US" sz="4400" dirty="0">
                <a:solidFill>
                  <a:schemeClr val="bg1"/>
                </a:solidFill>
              </a:rPr>
              <a:t>调度时考虑任务重要性</a:t>
            </a:r>
            <a:r>
              <a:rPr lang="en-US" altLang="zh-CN" sz="4400" dirty="0">
                <a:solidFill>
                  <a:schemeClr val="bg1"/>
                </a:solidFill>
              </a:rPr>
              <a:t>!!!</a:t>
            </a:r>
            <a:endParaRPr kumimoji="1" lang="zh-CN" altLang="en-US" sz="3600" dirty="0">
              <a:solidFill>
                <a:schemeClr val="bg1"/>
              </a:solidFill>
            </a:endParaRPr>
          </a:p>
        </p:txBody>
      </p:sp>
      <p:graphicFrame>
        <p:nvGraphicFramePr>
          <p:cNvPr id="11" name="图表 10"/>
          <p:cNvGraphicFramePr/>
          <p:nvPr>
            <p:extLst>
              <p:ext uri="{D42A27DB-BD31-4B8C-83A1-F6EECF244321}">
                <p14:modId xmlns:p14="http://schemas.microsoft.com/office/powerpoint/2010/main" val="577437215"/>
              </p:ext>
            </p:extLst>
          </p:nvPr>
        </p:nvGraphicFramePr>
        <p:xfrm>
          <a:off x="6423628" y="1327378"/>
          <a:ext cx="5012733" cy="2711681"/>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2" name="图表 11"/>
          <p:cNvGraphicFramePr/>
          <p:nvPr>
            <p:extLst>
              <p:ext uri="{D42A27DB-BD31-4B8C-83A1-F6EECF244321}">
                <p14:modId xmlns:p14="http://schemas.microsoft.com/office/powerpoint/2010/main" val="1217966036"/>
              </p:ext>
            </p:extLst>
          </p:nvPr>
        </p:nvGraphicFramePr>
        <p:xfrm>
          <a:off x="738265" y="1327378"/>
          <a:ext cx="4787892" cy="256907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2115220510"/>
      </p:ext>
    </p:extLst>
  </p:cSld>
  <p:clrMapOvr>
    <a:masterClrMapping/>
  </p:clrMapOvr>
  <p:transition advTm="523">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animEffect transition="in" filter="checkerboard(across)">
                                      <p:cBhvr>
                                        <p:cTn id="7" dur="500"/>
                                        <p:tgtEl>
                                          <p:spTgt spid="3">
                                            <p:bg/>
                                          </p:spTgt>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checkerboard(across)">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checkerboard(across)">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checkerboard(across)">
                                      <p:cBhvr>
                                        <p:cTn id="2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P spid="5"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smtClean="0">
                <a:solidFill>
                  <a:schemeClr val="tx1"/>
                </a:solidFill>
                <a:ea typeface="Microsoft YaHei" charset="0"/>
                <a:cs typeface="Microsoft YaHei" charset="0"/>
              </a:rPr>
              <a:t>简单离线调度算法</a:t>
            </a:r>
            <a:endParaRPr kumimoji="1" lang="zh-CN" altLang="en-US" dirty="0">
              <a:solidFill>
                <a:srgbClr val="534EFD"/>
              </a:solidFill>
            </a:endParaRPr>
          </a:p>
        </p:txBody>
      </p:sp>
      <p:sp>
        <p:nvSpPr>
          <p:cNvPr id="3" name="内容占位符 2"/>
          <p:cNvSpPr>
            <a:spLocks noGrp="1"/>
          </p:cNvSpPr>
          <p:nvPr>
            <p:ph sz="quarter" idx="1"/>
          </p:nvPr>
        </p:nvSpPr>
        <p:spPr>
          <a:ln w="41275">
            <a:noFill/>
          </a:ln>
        </p:spPr>
        <p:txBody>
          <a:bodyPr/>
          <a:lstStyle/>
          <a:p>
            <a:pPr marL="136525" indent="-457200"/>
            <a:r>
              <a:rPr lang="en-US" altLang="zh-CN" dirty="0" smtClean="0">
                <a:ea typeface="Microsoft YaHei" charset="0"/>
                <a:cs typeface="Microsoft YaHei" charset="0"/>
              </a:rPr>
              <a:t>2-</a:t>
            </a:r>
            <a:r>
              <a:rPr lang="zh-CN" altLang="en-US" dirty="0" smtClean="0">
                <a:ea typeface="Microsoft YaHei" charset="0"/>
                <a:cs typeface="Microsoft YaHei" charset="0"/>
              </a:rPr>
              <a:t>近似算法</a:t>
            </a:r>
          </a:p>
          <a:p>
            <a:pPr marL="731837" lvl="2" indent="-457200"/>
            <a:r>
              <a:rPr lang="en-US" altLang="zh-CN" dirty="0" smtClean="0">
                <a:ea typeface="Microsoft YaHei" charset="0"/>
                <a:cs typeface="Microsoft YaHei" charset="0"/>
              </a:rPr>
              <a:t>IWCCM</a:t>
            </a:r>
            <a:r>
              <a:rPr lang="zh-CN" altLang="en-US" dirty="0" smtClean="0">
                <a:ea typeface="Microsoft YaHei" charset="0"/>
                <a:cs typeface="Microsoft YaHei" charset="0"/>
              </a:rPr>
              <a:t>策略</a:t>
            </a:r>
            <a:endParaRPr lang="zh-CN" altLang="en-US" dirty="0">
              <a:ea typeface="Microsoft YaHei" charset="0"/>
              <a:cs typeface="Microsoft YaHei" charset="0"/>
            </a:endParaRPr>
          </a:p>
          <a:p>
            <a:pPr marL="136525" indent="-457200"/>
            <a:r>
              <a:rPr lang="zh-CN" altLang="en-US" dirty="0" smtClean="0">
                <a:ea typeface="Microsoft YaHei" charset="0"/>
                <a:cs typeface="Microsoft YaHei" charset="0"/>
              </a:rPr>
              <a:t>简单</a:t>
            </a:r>
            <a:r>
              <a:rPr lang="zh-CN" altLang="en-US" dirty="0">
                <a:ea typeface="Microsoft YaHei" charset="0"/>
                <a:cs typeface="Microsoft YaHei" charset="0"/>
              </a:rPr>
              <a:t>离线</a:t>
            </a:r>
            <a:r>
              <a:rPr lang="zh-CN" altLang="en-US" dirty="0" smtClean="0">
                <a:ea typeface="Microsoft YaHei" charset="0"/>
                <a:cs typeface="Microsoft YaHei" charset="0"/>
              </a:rPr>
              <a:t>算法</a:t>
            </a:r>
          </a:p>
          <a:p>
            <a:pPr marL="457200" lvl="1" indent="-457200"/>
            <a:r>
              <a:rPr lang="zh-CN" altLang="en-US" dirty="0" smtClean="0">
                <a:latin typeface="Microsoft YaHei" charset="0"/>
                <a:ea typeface="Microsoft YaHei" charset="0"/>
                <a:cs typeface="Microsoft YaHei" charset="0"/>
              </a:rPr>
              <a:t>数据中心存在负载均衡机制</a:t>
            </a:r>
          </a:p>
          <a:p>
            <a:pPr marL="457200" lvl="1" indent="-457200"/>
            <a:r>
              <a:rPr lang="zh-CN" altLang="en-US" dirty="0" smtClean="0">
                <a:latin typeface="Microsoft YaHei" charset="0"/>
                <a:ea typeface="Microsoft YaHei" charset="0"/>
                <a:cs typeface="Microsoft YaHei" charset="0"/>
              </a:rPr>
              <a:t>忽略端口能力的差异性，优先调度</a:t>
            </a:r>
            <a:endParaRPr lang="zh-CN" altLang="en-US" dirty="0">
              <a:latin typeface="Microsoft YaHei" charset="0"/>
              <a:ea typeface="Microsoft YaHei" charset="0"/>
              <a:cs typeface="Microsoft YaHei" charset="0"/>
            </a:endParaRPr>
          </a:p>
          <a:p>
            <a:pPr marL="136525" lvl="1" indent="-457200">
              <a:spcBef>
                <a:spcPts val="700"/>
              </a:spcBef>
              <a:buClr>
                <a:schemeClr val="accent2"/>
              </a:buClr>
              <a:buSzPct val="60000"/>
              <a:buFont typeface="Wingdings" pitchFamily="2" charset="2"/>
              <a:buChar char=""/>
            </a:pPr>
            <a:r>
              <a:rPr lang="en-US" altLang="zh-CN" sz="2900" dirty="0">
                <a:ea typeface="Microsoft YaHei" charset="0"/>
                <a:cs typeface="Microsoft YaHei" charset="0"/>
              </a:rPr>
              <a:t>Information-agnostic </a:t>
            </a:r>
            <a:r>
              <a:rPr lang="zh-CN" altLang="en-US" sz="2900" dirty="0">
                <a:ea typeface="Microsoft YaHei" charset="0"/>
                <a:cs typeface="Microsoft YaHei" charset="0"/>
              </a:rPr>
              <a:t>在线</a:t>
            </a:r>
            <a:r>
              <a:rPr lang="zh-CN" altLang="en-US" sz="2900" dirty="0" smtClean="0">
                <a:ea typeface="Microsoft YaHei" charset="0"/>
                <a:cs typeface="Microsoft YaHei" charset="0"/>
              </a:rPr>
              <a:t>调度</a:t>
            </a:r>
            <a:endParaRPr lang="zh-CN" altLang="en-US" sz="2900" dirty="0">
              <a:ea typeface="Microsoft YaHei" charset="0"/>
              <a:cs typeface="Microsoft YaHei" charset="0"/>
            </a:endParaRPr>
          </a:p>
          <a:p>
            <a:pPr marL="457200" lvl="1" indent="-457200"/>
            <a:r>
              <a:rPr lang="zh-CN" altLang="en-US" dirty="0">
                <a:ea typeface="Microsoft YaHei" charset="0"/>
                <a:cs typeface="Microsoft YaHei" charset="0"/>
              </a:rPr>
              <a:t>不用预先得知流大小</a:t>
            </a:r>
          </a:p>
          <a:p>
            <a:pPr marL="457200" lvl="1" indent="-457200"/>
            <a:r>
              <a:rPr lang="zh-CN" altLang="en-US" dirty="0">
                <a:ea typeface="Microsoft YaHei" charset="0"/>
                <a:cs typeface="Microsoft YaHei" charset="0"/>
              </a:rPr>
              <a:t>使用已经发送的流组的数据量代替流组大小</a:t>
            </a:r>
          </a:p>
          <a:p>
            <a:pPr marL="457200" lvl="1" indent="-457200"/>
            <a:r>
              <a:rPr lang="zh-CN" altLang="en-US" dirty="0">
                <a:ea typeface="Microsoft YaHei" charset="0"/>
                <a:cs typeface="Microsoft YaHei" charset="0"/>
              </a:rPr>
              <a:t>最短流组优先策略</a:t>
            </a:r>
          </a:p>
        </p:txBody>
      </p:sp>
      <p:pic>
        <p:nvPicPr>
          <p:cNvPr id="4" name="图片 3"/>
          <p:cNvPicPr>
            <a:picLocks noChangeAspect="1"/>
          </p:cNvPicPr>
          <p:nvPr/>
        </p:nvPicPr>
        <p:blipFill>
          <a:blip r:embed="rId3"/>
          <a:stretch>
            <a:fillRect/>
          </a:stretch>
        </p:blipFill>
        <p:spPr>
          <a:xfrm>
            <a:off x="5884975" y="1221701"/>
            <a:ext cx="6055146" cy="3072003"/>
          </a:xfrm>
          <a:prstGeom prst="rect">
            <a:avLst/>
          </a:prstGeom>
        </p:spPr>
      </p:pic>
    </p:spTree>
    <p:extLst>
      <p:ext uri="{BB962C8B-B14F-4D97-AF65-F5344CB8AC3E}">
        <p14:creationId xmlns:p14="http://schemas.microsoft.com/office/powerpoint/2010/main" val="1895359939"/>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blinds(horizontal)">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blinds(horizontal)">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blinds(horizontal)">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linds(horizontal)">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blinds(horizontal)">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blinds(horizontal)">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blinds(horizontal)">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blinds(horizontal)">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blinds(horizontal)">
                                      <p:cBhvr>
                                        <p:cTn id="4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smtClean="0">
                <a:solidFill>
                  <a:schemeClr val="tx1"/>
                </a:solidFill>
                <a:ea typeface="Microsoft YaHei" charset="0"/>
                <a:cs typeface="Microsoft YaHei" charset="0"/>
              </a:rPr>
              <a:t>在线调度算法</a:t>
            </a:r>
            <a:endParaRPr kumimoji="1" lang="zh-CN" altLang="en-US" dirty="0"/>
          </a:p>
        </p:txBody>
      </p:sp>
      <p:sp>
        <p:nvSpPr>
          <p:cNvPr id="3" name="内容占位符 2"/>
          <p:cNvSpPr>
            <a:spLocks noGrp="1"/>
          </p:cNvSpPr>
          <p:nvPr>
            <p:ph sz="quarter" idx="1"/>
          </p:nvPr>
        </p:nvSpPr>
        <p:spPr/>
        <p:txBody>
          <a:bodyPr/>
          <a:lstStyle/>
          <a:p>
            <a:endParaRPr kumimoji="1" lang="zh-CN" altLang="en-US" dirty="0"/>
          </a:p>
        </p:txBody>
      </p:sp>
      <p:pic>
        <p:nvPicPr>
          <p:cNvPr id="5" name="图片 4"/>
          <p:cNvPicPr>
            <a:picLocks noChangeAspect="1"/>
          </p:cNvPicPr>
          <p:nvPr/>
        </p:nvPicPr>
        <p:blipFill>
          <a:blip r:embed="rId2"/>
          <a:stretch>
            <a:fillRect/>
          </a:stretch>
        </p:blipFill>
        <p:spPr>
          <a:xfrm>
            <a:off x="265872" y="1139687"/>
            <a:ext cx="6134100" cy="4838700"/>
          </a:xfrm>
          <a:prstGeom prst="rect">
            <a:avLst/>
          </a:prstGeom>
        </p:spPr>
      </p:pic>
      <p:pic>
        <p:nvPicPr>
          <p:cNvPr id="6" name="图片 5"/>
          <p:cNvPicPr>
            <a:picLocks noChangeAspect="1"/>
          </p:cNvPicPr>
          <p:nvPr/>
        </p:nvPicPr>
        <p:blipFill>
          <a:blip r:embed="rId3"/>
          <a:stretch>
            <a:fillRect/>
          </a:stretch>
        </p:blipFill>
        <p:spPr>
          <a:xfrm>
            <a:off x="6399972" y="1387337"/>
            <a:ext cx="5461000" cy="2171700"/>
          </a:xfrm>
          <a:prstGeom prst="rect">
            <a:avLst/>
          </a:prstGeom>
        </p:spPr>
      </p:pic>
    </p:spTree>
    <p:extLst>
      <p:ext uri="{BB962C8B-B14F-4D97-AF65-F5344CB8AC3E}">
        <p14:creationId xmlns:p14="http://schemas.microsoft.com/office/powerpoint/2010/main" val="1082587660"/>
      </p:ext>
    </p:extLst>
  </p:cSld>
  <p:clrMapOvr>
    <a:masterClrMapping/>
  </p:clrMapOvr>
  <p:transition>
    <p:fade thruBlk="1"/>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b="1" dirty="0" smtClean="0">
                <a:solidFill>
                  <a:schemeClr val="tx1"/>
                </a:solidFill>
                <a:ea typeface="Microsoft YaHei" charset="0"/>
                <a:cs typeface="Microsoft YaHei" charset="0"/>
              </a:rPr>
              <a:t>提纲</a:t>
            </a:r>
            <a:endParaRPr kumimoji="1" lang="zh-CN" altLang="en-US" b="1" dirty="0">
              <a:solidFill>
                <a:schemeClr val="tx1"/>
              </a:solidFill>
              <a:ea typeface="Microsoft YaHei" charset="0"/>
              <a:cs typeface="Microsoft YaHei" charset="0"/>
            </a:endParaRPr>
          </a:p>
        </p:txBody>
      </p:sp>
      <p:sp>
        <p:nvSpPr>
          <p:cNvPr id="3" name="内容占位符 2"/>
          <p:cNvSpPr>
            <a:spLocks noGrp="1"/>
          </p:cNvSpPr>
          <p:nvPr>
            <p:ph sz="quarter" idx="1"/>
          </p:nvPr>
        </p:nvSpPr>
        <p:spPr>
          <a:xfrm>
            <a:off x="407293" y="1221700"/>
            <a:ext cx="11532828" cy="5636299"/>
          </a:xfrm>
        </p:spPr>
        <p:txBody>
          <a:bodyPr/>
          <a:lstStyle/>
          <a:p>
            <a:pPr marL="539353" indent="-457200">
              <a:buFont typeface="Wingdings" charset="2"/>
              <a:buChar char="n"/>
            </a:pPr>
            <a:r>
              <a:rPr lang="zh-CN" altLang="en-US" sz="3200" dirty="0">
                <a:ea typeface="Microsoft YaHei" charset="0"/>
                <a:cs typeface="Microsoft YaHei" charset="0"/>
              </a:rPr>
              <a:t>研究背景和主要工作</a:t>
            </a:r>
            <a:endParaRPr lang="en-US" altLang="zh-CN" sz="3200" dirty="0">
              <a:ea typeface="Microsoft YaHei" charset="0"/>
              <a:cs typeface="Microsoft YaHei" charset="0"/>
            </a:endParaRPr>
          </a:p>
          <a:p>
            <a:pPr marL="539353" indent="-457200">
              <a:buFont typeface="Wingdings" charset="2"/>
              <a:buChar char="n"/>
            </a:pPr>
            <a:r>
              <a:rPr lang="zh-CN" altLang="en-US" sz="3200" dirty="0">
                <a:ea typeface="Microsoft YaHei" charset="0"/>
                <a:cs typeface="Microsoft YaHei" charset="0"/>
              </a:rPr>
              <a:t>相关研究综述和分析</a:t>
            </a:r>
            <a:endParaRPr lang="en-US" altLang="zh-CN" sz="3200" dirty="0">
              <a:ea typeface="Microsoft YaHei" charset="0"/>
              <a:cs typeface="Microsoft YaHei" charset="0"/>
            </a:endParaRPr>
          </a:p>
          <a:p>
            <a:pPr marL="539353" indent="-457200">
              <a:buFont typeface="Wingdings" charset="2"/>
              <a:buChar char="n"/>
            </a:pPr>
            <a:r>
              <a:rPr lang="zh-CN" altLang="en-US" sz="3200" dirty="0">
                <a:ea typeface="Microsoft YaHei" charset="0"/>
                <a:cs typeface="Microsoft YaHei" charset="0"/>
              </a:rPr>
              <a:t>流级别传输的理论模型及优化方法</a:t>
            </a:r>
          </a:p>
          <a:p>
            <a:pPr marL="539353" indent="-457200">
              <a:buFont typeface="Wingdings" charset="2"/>
              <a:buChar char="n"/>
            </a:pPr>
            <a:r>
              <a:rPr lang="zh-CN" altLang="en-US" sz="3200" dirty="0">
                <a:ea typeface="Microsoft YaHei" charset="0"/>
                <a:cs typeface="Microsoft YaHei" charset="0"/>
              </a:rPr>
              <a:t>任务级传输的理论模型及优化方法</a:t>
            </a:r>
          </a:p>
          <a:p>
            <a:pPr marL="539353" indent="-457200">
              <a:buFont typeface="Wingdings" charset="2"/>
              <a:buChar char="n"/>
            </a:pPr>
            <a:r>
              <a:rPr lang="zh-CN" altLang="en-US" sz="3200" dirty="0">
                <a:ea typeface="Microsoft YaHei" charset="0"/>
                <a:cs typeface="Microsoft YaHei" charset="0"/>
              </a:rPr>
              <a:t>传输调度系统的</a:t>
            </a:r>
            <a:r>
              <a:rPr lang="zh-CN" altLang="en-US" sz="3200" dirty="0">
                <a:ea typeface="Microsoft YaHei" charset="0"/>
                <a:cs typeface="Microsoft YaHei" charset="0"/>
              </a:rPr>
              <a:t>设计、实现及其性能评估 </a:t>
            </a:r>
          </a:p>
          <a:p>
            <a:pPr marL="539353" indent="-457200">
              <a:buFont typeface="Wingdings" charset="2"/>
              <a:buChar char="n"/>
            </a:pPr>
            <a:r>
              <a:rPr lang="zh-CN" altLang="en-US" sz="3200" dirty="0">
                <a:ea typeface="Microsoft YaHei" charset="0"/>
                <a:cs typeface="Microsoft YaHei" charset="0"/>
              </a:rPr>
              <a:t>结论与展望</a:t>
            </a:r>
            <a:endParaRPr lang="en-US" altLang="zh-CN" sz="3200" dirty="0">
              <a:ea typeface="Microsoft YaHei" charset="0"/>
              <a:cs typeface="Microsoft YaHei" charset="0"/>
            </a:endParaRPr>
          </a:p>
        </p:txBody>
      </p:sp>
    </p:spTree>
    <p:extLst>
      <p:ext uri="{BB962C8B-B14F-4D97-AF65-F5344CB8AC3E}">
        <p14:creationId xmlns:p14="http://schemas.microsoft.com/office/powerpoint/2010/main" val="1308202906"/>
      </p:ext>
    </p:extLst>
  </p:cSld>
  <p:clrMapOvr>
    <a:masterClrMapping/>
  </p:clrMapOvr>
  <p:transition>
    <p:fade thruBlk="1"/>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b="1" dirty="0" smtClean="0">
                <a:solidFill>
                  <a:schemeClr val="tx1"/>
                </a:solidFill>
                <a:ea typeface="Microsoft YaHei" charset="0"/>
                <a:cs typeface="Microsoft YaHei" charset="0"/>
              </a:rPr>
              <a:t>Facebook</a:t>
            </a:r>
            <a:r>
              <a:rPr kumimoji="1" lang="zh-CN" altLang="en-US" b="1" dirty="0" smtClean="0">
                <a:solidFill>
                  <a:schemeClr val="tx1"/>
                </a:solidFill>
                <a:ea typeface="Microsoft YaHei" charset="0"/>
                <a:cs typeface="Microsoft YaHei" charset="0"/>
              </a:rPr>
              <a:t> 流量测试</a:t>
            </a:r>
            <a:endParaRPr kumimoji="1" lang="zh-CN" altLang="en-US" b="1" dirty="0">
              <a:solidFill>
                <a:schemeClr val="tx1"/>
              </a:solidFill>
              <a:ea typeface="Microsoft YaHei" charset="0"/>
              <a:cs typeface="Microsoft YaHei" charset="0"/>
            </a:endParaRPr>
          </a:p>
        </p:txBody>
      </p:sp>
      <p:graphicFrame>
        <p:nvGraphicFramePr>
          <p:cNvPr id="6" name="内容占位符 5"/>
          <p:cNvGraphicFramePr>
            <a:graphicFrameLocks noGrp="1"/>
          </p:cNvGraphicFramePr>
          <p:nvPr>
            <p:ph sz="quarter" idx="1"/>
            <p:extLst>
              <p:ext uri="{D42A27DB-BD31-4B8C-83A1-F6EECF244321}">
                <p14:modId xmlns:p14="http://schemas.microsoft.com/office/powerpoint/2010/main" val="1539963760"/>
              </p:ext>
            </p:extLst>
          </p:nvPr>
        </p:nvGraphicFramePr>
        <p:xfrm>
          <a:off x="1165455" y="1278804"/>
          <a:ext cx="3772755" cy="2535364"/>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内容占位符 5"/>
          <p:cNvGraphicFramePr>
            <a:graphicFrameLocks/>
          </p:cNvGraphicFramePr>
          <p:nvPr>
            <p:extLst>
              <p:ext uri="{D42A27DB-BD31-4B8C-83A1-F6EECF244321}">
                <p14:modId xmlns:p14="http://schemas.microsoft.com/office/powerpoint/2010/main" val="681446038"/>
              </p:ext>
            </p:extLst>
          </p:nvPr>
        </p:nvGraphicFramePr>
        <p:xfrm>
          <a:off x="6231280" y="1241955"/>
          <a:ext cx="4181921" cy="2535364"/>
        </p:xfrm>
        <a:graphic>
          <a:graphicData uri="http://schemas.openxmlformats.org/drawingml/2006/chart">
            <c:chart xmlns:c="http://schemas.openxmlformats.org/drawingml/2006/chart" xmlns:r="http://schemas.openxmlformats.org/officeDocument/2006/relationships" r:id="rId4"/>
          </a:graphicData>
        </a:graphic>
      </p:graphicFrame>
      <p:sp>
        <p:nvSpPr>
          <p:cNvPr id="11" name="矩形 10"/>
          <p:cNvSpPr/>
          <p:nvPr/>
        </p:nvSpPr>
        <p:spPr>
          <a:xfrm>
            <a:off x="5976676" y="6385309"/>
            <a:ext cx="4691325" cy="523220"/>
          </a:xfrm>
          <a:prstGeom prst="rect">
            <a:avLst/>
          </a:prstGeom>
          <a:ln w="41275">
            <a:solidFill>
              <a:srgbClr val="B167D2"/>
            </a:solidFill>
          </a:ln>
        </p:spPr>
        <p:txBody>
          <a:bodyPr wrap="square">
            <a:spAutoFit/>
          </a:bodyPr>
          <a:lstStyle/>
          <a:p>
            <a:r>
              <a:rPr kumimoji="1" lang="en-US" altLang="zh-CN" sz="2800" dirty="0">
                <a:solidFill>
                  <a:srgbClr val="FF0000"/>
                </a:solidFill>
                <a:latin typeface="华文中宋" pitchFamily="2" charset="-122"/>
                <a:ea typeface="华文中宋" pitchFamily="2" charset="-122"/>
                <a:cs typeface="MS PGothic" charset="0"/>
              </a:rPr>
              <a:t>30%</a:t>
            </a:r>
            <a:r>
              <a:rPr kumimoji="1" lang="zh-CN" altLang="en-US" sz="2800" dirty="0">
                <a:solidFill>
                  <a:srgbClr val="FF0000"/>
                </a:solidFill>
                <a:latin typeface="华文中宋" pitchFamily="2" charset="-122"/>
                <a:ea typeface="华文中宋" pitchFamily="2" charset="-122"/>
                <a:cs typeface="MS PGothic" charset="0"/>
              </a:rPr>
              <a:t> </a:t>
            </a:r>
            <a:r>
              <a:rPr kumimoji="1" lang="en-US" altLang="zh-CN" sz="2800" dirty="0">
                <a:solidFill>
                  <a:srgbClr val="FF0000"/>
                </a:solidFill>
                <a:latin typeface="华文中宋" pitchFamily="2" charset="-122"/>
                <a:ea typeface="华文中宋" pitchFamily="2" charset="-122"/>
                <a:cs typeface="MS PGothic" charset="0"/>
              </a:rPr>
              <a:t>loss</a:t>
            </a:r>
            <a:r>
              <a:rPr kumimoji="1" lang="zh-CN" altLang="en-US" sz="2800" dirty="0">
                <a:solidFill>
                  <a:srgbClr val="FF0000"/>
                </a:solidFill>
                <a:latin typeface="华文中宋" pitchFamily="2" charset="-122"/>
                <a:ea typeface="华文中宋" pitchFamily="2" charset="-122"/>
                <a:cs typeface="MS PGothic" charset="0"/>
              </a:rPr>
              <a:t> </a:t>
            </a:r>
            <a:r>
              <a:rPr kumimoji="1" lang="en-US" altLang="zh-CN" sz="2800" dirty="0">
                <a:latin typeface="华文中宋" pitchFamily="2" charset="-122"/>
                <a:ea typeface="华文中宋" pitchFamily="2" charset="-122"/>
                <a:cs typeface="MS PGothic" charset="0"/>
              </a:rPr>
              <a:t>on</a:t>
            </a:r>
            <a:r>
              <a:rPr kumimoji="1" lang="zh-CN" altLang="en-US" sz="2800" dirty="0">
                <a:latin typeface="华文中宋" pitchFamily="2" charset="-122"/>
                <a:ea typeface="华文中宋" pitchFamily="2" charset="-122"/>
                <a:cs typeface="MS PGothic" charset="0"/>
              </a:rPr>
              <a:t> </a:t>
            </a:r>
            <a:r>
              <a:rPr kumimoji="1" lang="en-US" altLang="zh-CN" sz="2800" dirty="0">
                <a:latin typeface="华文中宋" pitchFamily="2" charset="-122"/>
                <a:ea typeface="华文中宋" pitchFamily="2" charset="-122"/>
                <a:cs typeface="MS PGothic" charset="0"/>
              </a:rPr>
              <a:t>average</a:t>
            </a:r>
            <a:endParaRPr kumimoji="1" lang="zh-CN" altLang="en-US" sz="2800" dirty="0">
              <a:latin typeface="华文中宋" pitchFamily="2" charset="-122"/>
              <a:ea typeface="华文中宋" pitchFamily="2" charset="-122"/>
              <a:cs typeface="MS PGothic" charset="0"/>
            </a:endParaRPr>
          </a:p>
        </p:txBody>
      </p:sp>
      <p:graphicFrame>
        <p:nvGraphicFramePr>
          <p:cNvPr id="3" name="图表 2"/>
          <p:cNvGraphicFramePr/>
          <p:nvPr>
            <p:extLst>
              <p:ext uri="{D42A27DB-BD31-4B8C-83A1-F6EECF244321}">
                <p14:modId xmlns:p14="http://schemas.microsoft.com/office/powerpoint/2010/main" val="808079088"/>
              </p:ext>
            </p:extLst>
          </p:nvPr>
        </p:nvGraphicFramePr>
        <p:xfrm>
          <a:off x="1165455" y="3840480"/>
          <a:ext cx="3512695" cy="2912696"/>
        </p:xfrm>
        <a:graphic>
          <a:graphicData uri="http://schemas.openxmlformats.org/drawingml/2006/chart">
            <c:chart xmlns:c="http://schemas.openxmlformats.org/drawingml/2006/chart" xmlns:r="http://schemas.openxmlformats.org/officeDocument/2006/relationships" r:id="rId5"/>
          </a:graphicData>
        </a:graphic>
      </p:graphicFrame>
      <p:sp>
        <p:nvSpPr>
          <p:cNvPr id="4" name="文本框 3"/>
          <p:cNvSpPr txBox="1"/>
          <p:nvPr/>
        </p:nvSpPr>
        <p:spPr>
          <a:xfrm>
            <a:off x="5967982" y="3711809"/>
            <a:ext cx="4679547" cy="523220"/>
          </a:xfrm>
          <a:prstGeom prst="rect">
            <a:avLst/>
          </a:prstGeom>
          <a:noFill/>
          <a:ln w="41275">
            <a:solidFill>
              <a:srgbClr val="B167D2"/>
            </a:solidFill>
          </a:ln>
        </p:spPr>
        <p:txBody>
          <a:bodyPr wrap="square" rtlCol="0">
            <a:spAutoFit/>
          </a:bodyPr>
          <a:lstStyle/>
          <a:p>
            <a:r>
              <a:rPr kumimoji="1" lang="en-US" altLang="zh-CN" sz="2800" dirty="0">
                <a:latin typeface="华文中宋" pitchFamily="2" charset="-122"/>
                <a:ea typeface="华文中宋" pitchFamily="2" charset="-122"/>
                <a:cs typeface="MS PGothic" charset="0"/>
              </a:rPr>
              <a:t>average</a:t>
            </a:r>
            <a:r>
              <a:rPr kumimoji="1" lang="zh-CN" altLang="en-US" sz="2800" dirty="0">
                <a:latin typeface="华文中宋" pitchFamily="2" charset="-122"/>
                <a:ea typeface="华文中宋" pitchFamily="2" charset="-122"/>
                <a:cs typeface="MS PGothic" charset="0"/>
              </a:rPr>
              <a:t> </a:t>
            </a:r>
            <a:r>
              <a:rPr kumimoji="1" lang="en-US" altLang="zh-CN" sz="2800" dirty="0">
                <a:latin typeface="华文中宋" pitchFamily="2" charset="-122"/>
                <a:ea typeface="华文中宋" pitchFamily="2" charset="-122"/>
                <a:cs typeface="MS PGothic" charset="0"/>
              </a:rPr>
              <a:t>WCCT:</a:t>
            </a:r>
            <a:r>
              <a:rPr kumimoji="1" lang="zh-CN" altLang="en-US" sz="2800" dirty="0">
                <a:latin typeface="华文中宋" pitchFamily="2" charset="-122"/>
                <a:ea typeface="华文中宋" pitchFamily="2" charset="-122"/>
                <a:cs typeface="MS PGothic" charset="0"/>
              </a:rPr>
              <a:t> </a:t>
            </a:r>
            <a:r>
              <a:rPr kumimoji="1" lang="en-US" altLang="zh-CN" sz="2800" dirty="0">
                <a:latin typeface="华文中宋" pitchFamily="2" charset="-122"/>
                <a:ea typeface="华文中宋" pitchFamily="2" charset="-122"/>
                <a:cs typeface="MS PGothic" charset="0"/>
              </a:rPr>
              <a:t>10%</a:t>
            </a:r>
            <a:r>
              <a:rPr kumimoji="1" lang="zh-CN" altLang="en-US" sz="2800" dirty="0">
                <a:latin typeface="华文中宋" pitchFamily="2" charset="-122"/>
                <a:ea typeface="华文中宋" pitchFamily="2" charset="-122"/>
                <a:cs typeface="MS PGothic" charset="0"/>
              </a:rPr>
              <a:t> </a:t>
            </a:r>
            <a:r>
              <a:rPr kumimoji="1" lang="en-US" altLang="zh-CN" sz="2800" dirty="0">
                <a:latin typeface="华文中宋" pitchFamily="2" charset="-122"/>
                <a:ea typeface="华文中宋" pitchFamily="2" charset="-122"/>
                <a:cs typeface="MS PGothic" charset="0"/>
              </a:rPr>
              <a:t>loss</a:t>
            </a:r>
            <a:endParaRPr kumimoji="1" lang="zh-CN" altLang="en-US" sz="2800" dirty="0">
              <a:latin typeface="华文中宋" pitchFamily="2" charset="-122"/>
              <a:ea typeface="华文中宋" pitchFamily="2" charset="-122"/>
              <a:cs typeface="MS PGothic" charset="0"/>
            </a:endParaRPr>
          </a:p>
        </p:txBody>
      </p:sp>
      <p:sp>
        <p:nvSpPr>
          <p:cNvPr id="5" name="文本框 4"/>
          <p:cNvSpPr txBox="1"/>
          <p:nvPr/>
        </p:nvSpPr>
        <p:spPr>
          <a:xfrm>
            <a:off x="5967982" y="4424430"/>
            <a:ext cx="4679547" cy="523220"/>
          </a:xfrm>
          <a:prstGeom prst="rect">
            <a:avLst/>
          </a:prstGeom>
          <a:noFill/>
          <a:ln w="41275">
            <a:solidFill>
              <a:srgbClr val="B167D2"/>
            </a:solidFill>
          </a:ln>
        </p:spPr>
        <p:txBody>
          <a:bodyPr wrap="square" rtlCol="0">
            <a:spAutoFit/>
          </a:bodyPr>
          <a:lstStyle/>
          <a:p>
            <a:r>
              <a:rPr kumimoji="1" lang="en-US" altLang="zh-CN" sz="2800" dirty="0">
                <a:latin typeface="华文中宋" pitchFamily="2" charset="-122"/>
                <a:ea typeface="华文中宋" pitchFamily="2" charset="-122"/>
                <a:cs typeface="MS PGothic" charset="0"/>
              </a:rPr>
              <a:t>Significant:</a:t>
            </a:r>
            <a:r>
              <a:rPr kumimoji="1" lang="zh-CN" altLang="en-US" sz="2800" dirty="0">
                <a:latin typeface="华文中宋" pitchFamily="2" charset="-122"/>
                <a:ea typeface="华文中宋" pitchFamily="2" charset="-122"/>
                <a:cs typeface="MS PGothic" charset="0"/>
              </a:rPr>
              <a:t> </a:t>
            </a:r>
            <a:r>
              <a:rPr kumimoji="1" lang="en-US" altLang="zh-CN" sz="2800" dirty="0">
                <a:latin typeface="华文中宋" pitchFamily="2" charset="-122"/>
                <a:ea typeface="华文中宋" pitchFamily="2" charset="-122"/>
                <a:cs typeface="MS PGothic" charset="0"/>
              </a:rPr>
              <a:t>30%</a:t>
            </a:r>
            <a:r>
              <a:rPr kumimoji="1" lang="zh-CN" altLang="en-US" sz="2800" dirty="0">
                <a:latin typeface="华文中宋" pitchFamily="2" charset="-122"/>
                <a:ea typeface="华文中宋" pitchFamily="2" charset="-122"/>
                <a:cs typeface="MS PGothic" charset="0"/>
              </a:rPr>
              <a:t> </a:t>
            </a:r>
            <a:r>
              <a:rPr kumimoji="1" lang="en-US" altLang="zh-CN" sz="2800" dirty="0">
                <a:latin typeface="华文中宋" pitchFamily="2" charset="-122"/>
                <a:ea typeface="华文中宋" pitchFamily="2" charset="-122"/>
                <a:cs typeface="MS PGothic" charset="0"/>
              </a:rPr>
              <a:t>loss</a:t>
            </a:r>
            <a:r>
              <a:rPr kumimoji="1" lang="zh-CN" altLang="en-US" sz="2800" dirty="0">
                <a:latin typeface="华文中宋" pitchFamily="2" charset="-122"/>
                <a:ea typeface="华文中宋" pitchFamily="2" charset="-122"/>
                <a:cs typeface="MS PGothic" charset="0"/>
              </a:rPr>
              <a:t> </a:t>
            </a:r>
          </a:p>
        </p:txBody>
      </p:sp>
      <p:sp>
        <p:nvSpPr>
          <p:cNvPr id="7" name="文本框 6"/>
          <p:cNvSpPr txBox="1"/>
          <p:nvPr/>
        </p:nvSpPr>
        <p:spPr>
          <a:xfrm>
            <a:off x="5976675" y="5142351"/>
            <a:ext cx="4670853" cy="523220"/>
          </a:xfrm>
          <a:prstGeom prst="rect">
            <a:avLst/>
          </a:prstGeom>
          <a:noFill/>
          <a:ln w="44450">
            <a:solidFill>
              <a:srgbClr val="B167D2"/>
            </a:solidFill>
          </a:ln>
        </p:spPr>
        <p:txBody>
          <a:bodyPr wrap="square" rtlCol="0">
            <a:spAutoFit/>
          </a:bodyPr>
          <a:lstStyle/>
          <a:p>
            <a:r>
              <a:rPr kumimoji="1" lang="en-US" altLang="zh-CN" sz="2800" dirty="0">
                <a:latin typeface="华文中宋" pitchFamily="2" charset="-122"/>
                <a:ea typeface="华文中宋" pitchFamily="2" charset="-122"/>
                <a:cs typeface="MS PGothic" charset="0"/>
              </a:rPr>
              <a:t>Important:</a:t>
            </a:r>
            <a:r>
              <a:rPr kumimoji="1" lang="zh-CN" altLang="en-US" sz="2800" dirty="0">
                <a:latin typeface="华文中宋" pitchFamily="2" charset="-122"/>
                <a:ea typeface="华文中宋" pitchFamily="2" charset="-122"/>
                <a:cs typeface="MS PGothic" charset="0"/>
              </a:rPr>
              <a:t> </a:t>
            </a:r>
            <a:r>
              <a:rPr kumimoji="1" lang="en-US" altLang="zh-CN" sz="2800" dirty="0">
                <a:latin typeface="华文中宋" pitchFamily="2" charset="-122"/>
                <a:ea typeface="华文中宋" pitchFamily="2" charset="-122"/>
                <a:cs typeface="MS PGothic" charset="0"/>
              </a:rPr>
              <a:t>25%</a:t>
            </a:r>
            <a:r>
              <a:rPr kumimoji="1" lang="zh-CN" altLang="en-US" sz="2800" dirty="0">
                <a:latin typeface="华文中宋" pitchFamily="2" charset="-122"/>
                <a:ea typeface="华文中宋" pitchFamily="2" charset="-122"/>
                <a:cs typeface="MS PGothic" charset="0"/>
              </a:rPr>
              <a:t> </a:t>
            </a:r>
            <a:r>
              <a:rPr kumimoji="1" lang="en-US" altLang="zh-CN" sz="2800" dirty="0">
                <a:latin typeface="华文中宋" pitchFamily="2" charset="-122"/>
                <a:ea typeface="华文中宋" pitchFamily="2" charset="-122"/>
                <a:cs typeface="MS PGothic" charset="0"/>
              </a:rPr>
              <a:t>loss</a:t>
            </a:r>
            <a:endParaRPr kumimoji="1" lang="zh-CN" altLang="en-US" sz="2800" dirty="0">
              <a:latin typeface="华文中宋" pitchFamily="2" charset="-122"/>
              <a:ea typeface="华文中宋" pitchFamily="2" charset="-122"/>
              <a:cs typeface="MS PGothic" charset="0"/>
            </a:endParaRPr>
          </a:p>
        </p:txBody>
      </p:sp>
      <p:sp>
        <p:nvSpPr>
          <p:cNvPr id="8" name="文本框 7"/>
          <p:cNvSpPr txBox="1"/>
          <p:nvPr/>
        </p:nvSpPr>
        <p:spPr>
          <a:xfrm>
            <a:off x="5976675" y="5782693"/>
            <a:ext cx="4670852" cy="523220"/>
          </a:xfrm>
          <a:prstGeom prst="rect">
            <a:avLst/>
          </a:prstGeom>
          <a:noFill/>
          <a:ln w="41275">
            <a:solidFill>
              <a:srgbClr val="B167D2"/>
            </a:solidFill>
          </a:ln>
        </p:spPr>
        <p:txBody>
          <a:bodyPr wrap="square" rtlCol="0">
            <a:spAutoFit/>
          </a:bodyPr>
          <a:lstStyle/>
          <a:p>
            <a:r>
              <a:rPr kumimoji="1" lang="en-US" altLang="zh-CN" sz="2800" dirty="0">
                <a:latin typeface="华文中宋" pitchFamily="2" charset="-122"/>
                <a:ea typeface="华文中宋" pitchFamily="2" charset="-122"/>
                <a:cs typeface="MS PGothic" charset="0"/>
              </a:rPr>
              <a:t>Distribution:</a:t>
            </a:r>
            <a:r>
              <a:rPr kumimoji="1" lang="zh-CN" altLang="en-US" sz="2800" dirty="0">
                <a:latin typeface="华文中宋" pitchFamily="2" charset="-122"/>
                <a:ea typeface="华文中宋" pitchFamily="2" charset="-122"/>
                <a:cs typeface="MS PGothic" charset="0"/>
              </a:rPr>
              <a:t> </a:t>
            </a:r>
            <a:r>
              <a:rPr kumimoji="1" lang="en-US" altLang="zh-CN" sz="2800" dirty="0">
                <a:latin typeface="华文中宋" pitchFamily="2" charset="-122"/>
                <a:ea typeface="华文中宋" pitchFamily="2" charset="-122"/>
                <a:cs typeface="MS PGothic" charset="0"/>
              </a:rPr>
              <a:t>30%</a:t>
            </a:r>
            <a:r>
              <a:rPr kumimoji="1" lang="zh-CN" altLang="en-US" sz="2800" dirty="0">
                <a:latin typeface="华文中宋" pitchFamily="2" charset="-122"/>
                <a:ea typeface="华文中宋" pitchFamily="2" charset="-122"/>
                <a:cs typeface="MS PGothic" charset="0"/>
              </a:rPr>
              <a:t> </a:t>
            </a:r>
            <a:r>
              <a:rPr kumimoji="1" lang="en-US" altLang="zh-CN" sz="2800" dirty="0">
                <a:latin typeface="华文中宋" pitchFamily="2" charset="-122"/>
                <a:ea typeface="华文中宋" pitchFamily="2" charset="-122"/>
                <a:cs typeface="MS PGothic" charset="0"/>
              </a:rPr>
              <a:t>gap</a:t>
            </a:r>
            <a:endParaRPr kumimoji="1" lang="zh-CN" altLang="en-US" sz="2800" dirty="0">
              <a:latin typeface="华文中宋" pitchFamily="2" charset="-122"/>
              <a:ea typeface="华文中宋" pitchFamily="2" charset="-122"/>
              <a:cs typeface="MS PGothic" charset="0"/>
            </a:endParaRPr>
          </a:p>
        </p:txBody>
      </p:sp>
      <p:sp>
        <p:nvSpPr>
          <p:cNvPr id="15" name="椭圆 14"/>
          <p:cNvSpPr/>
          <p:nvPr/>
        </p:nvSpPr>
        <p:spPr>
          <a:xfrm>
            <a:off x="6599577" y="2141995"/>
            <a:ext cx="861332" cy="419725"/>
          </a:xfrm>
          <a:prstGeom prst="ellipse">
            <a:avLst/>
          </a:prstGeom>
          <a:noFill/>
          <a:ln w="34925">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21" name="椭圆 20"/>
          <p:cNvSpPr/>
          <p:nvPr/>
        </p:nvSpPr>
        <p:spPr>
          <a:xfrm>
            <a:off x="7460909" y="2126761"/>
            <a:ext cx="861332" cy="419725"/>
          </a:xfrm>
          <a:prstGeom prst="ellipse">
            <a:avLst/>
          </a:prstGeom>
          <a:noFill/>
          <a:ln w="34925">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Tree>
    <p:extLst>
      <p:ext uri="{BB962C8B-B14F-4D97-AF65-F5344CB8AC3E}">
        <p14:creationId xmlns:p14="http://schemas.microsoft.com/office/powerpoint/2010/main" val="1464355903"/>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checkerboard(across)">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blinds(horizontal)">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blinds(horizontal)">
                                      <p:cBhvr>
                                        <p:cTn id="22" dur="500"/>
                                        <p:tgtEl>
                                          <p:spTgt spid="5"/>
                                        </p:tgtEl>
                                      </p:cBhvr>
                                    </p:animEffect>
                                  </p:childTnLst>
                                </p:cTn>
                              </p:par>
                              <p:par>
                                <p:cTn id="23" presetID="5" presetClass="entr" presetSubtype="1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checkerboard(across)">
                                      <p:cBhvr>
                                        <p:cTn id="25" dur="500"/>
                                        <p:tgtEl>
                                          <p:spTgt spid="15"/>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1" nodeType="clickEffect">
                                  <p:stCondLst>
                                    <p:cond delay="0"/>
                                  </p:stCondLst>
                                  <p:childTnLst>
                                    <p:set>
                                      <p:cBhvr>
                                        <p:cTn id="29" dur="1" fill="hold">
                                          <p:stCondLst>
                                            <p:cond delay="0"/>
                                          </p:stCondLst>
                                        </p:cTn>
                                        <p:tgtEl>
                                          <p:spTgt spid="4"/>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5" presetClass="entr" presetSubtype="10" fill="hold" grpId="0" nodeType="clickEffect">
                                  <p:stCondLst>
                                    <p:cond delay="0"/>
                                  </p:stCondLst>
                                  <p:childTnLst>
                                    <p:set>
                                      <p:cBhvr>
                                        <p:cTn id="33" dur="1" fill="hold">
                                          <p:stCondLst>
                                            <p:cond delay="0"/>
                                          </p:stCondLst>
                                        </p:cTn>
                                        <p:tgtEl>
                                          <p:spTgt spid="21"/>
                                        </p:tgtEl>
                                        <p:attrNameLst>
                                          <p:attrName>style.visibility</p:attrName>
                                        </p:attrNameLst>
                                      </p:cBhvr>
                                      <p:to>
                                        <p:strVal val="visible"/>
                                      </p:to>
                                    </p:set>
                                    <p:animEffect transition="in" filter="checkerboard(across)">
                                      <p:cBhvr>
                                        <p:cTn id="34" dur="500"/>
                                        <p:tgtEl>
                                          <p:spTgt spid="21"/>
                                        </p:tgtEl>
                                      </p:cBhvr>
                                    </p:animEffect>
                                  </p:childTnLst>
                                </p:cTn>
                              </p:par>
                            </p:childTnLst>
                          </p:cTn>
                        </p:par>
                      </p:childTnLst>
                    </p:cTn>
                  </p:par>
                  <p:par>
                    <p:cTn id="35" fill="hold">
                      <p:stCondLst>
                        <p:cond delay="indefinite"/>
                      </p:stCondLst>
                      <p:childTnLst>
                        <p:par>
                          <p:cTn id="36" fill="hold">
                            <p:stCondLst>
                              <p:cond delay="0"/>
                            </p:stCondLst>
                            <p:childTnLst>
                              <p:par>
                                <p:cTn id="37" presetID="3" presetClass="entr" presetSubtype="10" fill="hold" grpId="0" nodeType="clickEffect">
                                  <p:stCondLst>
                                    <p:cond delay="0"/>
                                  </p:stCondLst>
                                  <p:childTnLst>
                                    <p:set>
                                      <p:cBhvr>
                                        <p:cTn id="38" dur="1" fill="hold">
                                          <p:stCondLst>
                                            <p:cond delay="0"/>
                                          </p:stCondLst>
                                        </p:cTn>
                                        <p:tgtEl>
                                          <p:spTgt spid="7"/>
                                        </p:tgtEl>
                                        <p:attrNameLst>
                                          <p:attrName>style.visibility</p:attrName>
                                        </p:attrNameLst>
                                      </p:cBhvr>
                                      <p:to>
                                        <p:strVal val="visible"/>
                                      </p:to>
                                    </p:set>
                                    <p:animEffect transition="in" filter="blinds(horizontal)">
                                      <p:cBhvr>
                                        <p:cTn id="39" dur="500"/>
                                        <p:tgtEl>
                                          <p:spTgt spid="7"/>
                                        </p:tgtEl>
                                      </p:cBhvr>
                                    </p:animEffect>
                                  </p:childTnLst>
                                </p:cTn>
                              </p:par>
                            </p:childTnLst>
                          </p:cTn>
                        </p:par>
                      </p:childTnLst>
                    </p:cTn>
                  </p:par>
                  <p:par>
                    <p:cTn id="40" fill="hold">
                      <p:stCondLst>
                        <p:cond delay="indefinite"/>
                      </p:stCondLst>
                      <p:childTnLst>
                        <p:par>
                          <p:cTn id="41" fill="hold">
                            <p:stCondLst>
                              <p:cond delay="0"/>
                            </p:stCondLst>
                            <p:childTnLst>
                              <p:par>
                                <p:cTn id="42" presetID="3" presetClass="entr" presetSubtype="10" fill="hold" grpId="0" nodeType="clickEffect">
                                  <p:stCondLst>
                                    <p:cond delay="0"/>
                                  </p:stCondLst>
                                  <p:childTnLst>
                                    <p:set>
                                      <p:cBhvr>
                                        <p:cTn id="43" dur="1" fill="hold">
                                          <p:stCondLst>
                                            <p:cond delay="0"/>
                                          </p:stCondLst>
                                        </p:cTn>
                                        <p:tgtEl>
                                          <p:spTgt spid="3"/>
                                        </p:tgtEl>
                                        <p:attrNameLst>
                                          <p:attrName>style.visibility</p:attrName>
                                        </p:attrNameLst>
                                      </p:cBhvr>
                                      <p:to>
                                        <p:strVal val="visible"/>
                                      </p:to>
                                    </p:set>
                                    <p:animEffect transition="in" filter="blinds(horizontal)">
                                      <p:cBhvr>
                                        <p:cTn id="44" dur="500"/>
                                        <p:tgtEl>
                                          <p:spTgt spid="3"/>
                                        </p:tgtEl>
                                      </p:cBhvr>
                                    </p:animEffect>
                                  </p:childTnLst>
                                </p:cTn>
                              </p:par>
                            </p:childTnLst>
                          </p:cTn>
                        </p:par>
                      </p:childTnLst>
                    </p:cTn>
                  </p:par>
                  <p:par>
                    <p:cTn id="45" fill="hold">
                      <p:stCondLst>
                        <p:cond delay="indefinite"/>
                      </p:stCondLst>
                      <p:childTnLst>
                        <p:par>
                          <p:cTn id="46" fill="hold">
                            <p:stCondLst>
                              <p:cond delay="0"/>
                            </p:stCondLst>
                            <p:childTnLst>
                              <p:par>
                                <p:cTn id="47" presetID="3" presetClass="entr" presetSubtype="10" fill="hold" grpId="0" nodeType="clickEffect">
                                  <p:stCondLst>
                                    <p:cond delay="0"/>
                                  </p:stCondLst>
                                  <p:childTnLst>
                                    <p:set>
                                      <p:cBhvr>
                                        <p:cTn id="48" dur="1" fill="hold">
                                          <p:stCondLst>
                                            <p:cond delay="0"/>
                                          </p:stCondLst>
                                        </p:cTn>
                                        <p:tgtEl>
                                          <p:spTgt spid="8"/>
                                        </p:tgtEl>
                                        <p:attrNameLst>
                                          <p:attrName>style.visibility</p:attrName>
                                        </p:attrNameLst>
                                      </p:cBhvr>
                                      <p:to>
                                        <p:strVal val="visible"/>
                                      </p:to>
                                    </p:set>
                                    <p:animEffect transition="in" filter="blinds(horizontal)">
                                      <p:cBhvr>
                                        <p:cTn id="49" dur="500"/>
                                        <p:tgtEl>
                                          <p:spTgt spid="8"/>
                                        </p:tgtEl>
                                      </p:cBhvr>
                                    </p:animEffect>
                                  </p:childTnLst>
                                </p:cTn>
                              </p:par>
                            </p:childTnLst>
                          </p:cTn>
                        </p:par>
                      </p:childTnLst>
                    </p:cTn>
                  </p:par>
                  <p:par>
                    <p:cTn id="50" fill="hold">
                      <p:stCondLst>
                        <p:cond delay="indefinite"/>
                      </p:stCondLst>
                      <p:childTnLst>
                        <p:par>
                          <p:cTn id="51" fill="hold">
                            <p:stCondLst>
                              <p:cond delay="0"/>
                            </p:stCondLst>
                            <p:childTnLst>
                              <p:par>
                                <p:cTn id="52" presetID="21" presetClass="entr" presetSubtype="1" fill="hold" grpId="0" nodeType="clickEffect">
                                  <p:stCondLst>
                                    <p:cond delay="0"/>
                                  </p:stCondLst>
                                  <p:childTnLst>
                                    <p:set>
                                      <p:cBhvr>
                                        <p:cTn id="53" dur="1" fill="hold">
                                          <p:stCondLst>
                                            <p:cond delay="0"/>
                                          </p:stCondLst>
                                        </p:cTn>
                                        <p:tgtEl>
                                          <p:spTgt spid="11"/>
                                        </p:tgtEl>
                                        <p:attrNameLst>
                                          <p:attrName>style.visibility</p:attrName>
                                        </p:attrNameLst>
                                      </p:cBhvr>
                                      <p:to>
                                        <p:strVal val="visible"/>
                                      </p:to>
                                    </p:set>
                                    <p:animEffect transition="in" filter="wheel(1)">
                                      <p:cBhvr>
                                        <p:cTn id="54" dur="2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Graphic spid="9" grpId="0">
        <p:bldAsOne/>
      </p:bldGraphic>
      <p:bldP spid="11" grpId="0" animBg="1"/>
      <p:bldGraphic spid="3" grpId="0">
        <p:bldAsOne/>
      </p:bldGraphic>
      <p:bldP spid="4" grpId="0" animBg="1"/>
      <p:bldP spid="4" grpId="1" animBg="1"/>
      <p:bldP spid="5" grpId="0" animBg="1"/>
      <p:bldP spid="7" grpId="0" animBg="1"/>
      <p:bldP spid="8" grpId="0" animBg="1"/>
      <p:bldP spid="15" grpId="0" animBg="1"/>
      <p:bldP spid="21"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b="1" dirty="0" smtClean="0">
                <a:solidFill>
                  <a:schemeClr val="tx1"/>
                </a:solidFill>
                <a:ea typeface="Microsoft YaHei" charset="0"/>
                <a:cs typeface="Microsoft YaHei" charset="0"/>
              </a:rPr>
              <a:t>中等数据中心下流量测试</a:t>
            </a:r>
            <a:endParaRPr kumimoji="1" lang="zh-CN" altLang="en-US" dirty="0">
              <a:solidFill>
                <a:schemeClr val="tx1"/>
              </a:solidFill>
              <a:ea typeface="Microsoft YaHei" charset="0"/>
              <a:cs typeface="Microsoft YaHei" charset="0"/>
            </a:endParaRPr>
          </a:p>
        </p:txBody>
      </p:sp>
      <p:graphicFrame>
        <p:nvGraphicFramePr>
          <p:cNvPr id="4" name="内容占位符 5"/>
          <p:cNvGraphicFramePr>
            <a:graphicFrameLocks/>
          </p:cNvGraphicFramePr>
          <p:nvPr>
            <p:extLst/>
          </p:nvPr>
        </p:nvGraphicFramePr>
        <p:xfrm>
          <a:off x="1524001" y="1305116"/>
          <a:ext cx="4242215" cy="2535364"/>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图表 8"/>
          <p:cNvGraphicFramePr/>
          <p:nvPr>
            <p:extLst/>
          </p:nvPr>
        </p:nvGraphicFramePr>
        <p:xfrm>
          <a:off x="6154280" y="1397000"/>
          <a:ext cx="4324811" cy="244348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0" name="内容占位符 5"/>
          <p:cNvGraphicFramePr>
            <a:graphicFrameLocks/>
          </p:cNvGraphicFramePr>
          <p:nvPr>
            <p:extLst/>
          </p:nvPr>
        </p:nvGraphicFramePr>
        <p:xfrm>
          <a:off x="1524001" y="3768444"/>
          <a:ext cx="4392117" cy="2535364"/>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1" name="图表 10"/>
          <p:cNvGraphicFramePr/>
          <p:nvPr>
            <p:extLst/>
          </p:nvPr>
        </p:nvGraphicFramePr>
        <p:xfrm>
          <a:off x="6154280" y="3860328"/>
          <a:ext cx="4324811" cy="2443480"/>
        </p:xfrm>
        <a:graphic>
          <a:graphicData uri="http://schemas.openxmlformats.org/drawingml/2006/chart">
            <c:chart xmlns:c="http://schemas.openxmlformats.org/drawingml/2006/chart" xmlns:r="http://schemas.openxmlformats.org/officeDocument/2006/relationships" r:id="rId6"/>
          </a:graphicData>
        </a:graphic>
      </p:graphicFrame>
      <p:sp>
        <p:nvSpPr>
          <p:cNvPr id="7" name="文本框 6"/>
          <p:cNvSpPr txBox="1"/>
          <p:nvPr/>
        </p:nvSpPr>
        <p:spPr>
          <a:xfrm>
            <a:off x="1829470" y="1305116"/>
            <a:ext cx="735987" cy="369332"/>
          </a:xfrm>
          <a:prstGeom prst="rect">
            <a:avLst/>
          </a:prstGeom>
          <a:noFill/>
          <a:ln w="44450">
            <a:solidFill>
              <a:srgbClr val="B167D2"/>
            </a:solidFill>
          </a:ln>
        </p:spPr>
        <p:txBody>
          <a:bodyPr wrap="square" rtlCol="0">
            <a:spAutoFit/>
          </a:bodyPr>
          <a:lstStyle/>
          <a:p>
            <a:r>
              <a:rPr kumimoji="1" lang="en-US" altLang="zh-CN" dirty="0">
                <a:solidFill>
                  <a:srgbClr val="FF0000"/>
                </a:solidFill>
              </a:rPr>
              <a:t>2.2X</a:t>
            </a:r>
            <a:endParaRPr kumimoji="1" lang="zh-CN" altLang="en-US" dirty="0">
              <a:solidFill>
                <a:srgbClr val="FF0000"/>
              </a:solidFill>
            </a:endParaRPr>
          </a:p>
        </p:txBody>
      </p:sp>
      <p:sp>
        <p:nvSpPr>
          <p:cNvPr id="8" name="文本框 7"/>
          <p:cNvSpPr txBox="1"/>
          <p:nvPr/>
        </p:nvSpPr>
        <p:spPr>
          <a:xfrm>
            <a:off x="6388615" y="4032248"/>
            <a:ext cx="735987" cy="369332"/>
          </a:xfrm>
          <a:prstGeom prst="rect">
            <a:avLst/>
          </a:prstGeom>
          <a:noFill/>
          <a:ln w="44450">
            <a:solidFill>
              <a:srgbClr val="B167D2"/>
            </a:solidFill>
          </a:ln>
        </p:spPr>
        <p:txBody>
          <a:bodyPr wrap="square" rtlCol="0">
            <a:spAutoFit/>
          </a:bodyPr>
          <a:lstStyle/>
          <a:p>
            <a:r>
              <a:rPr kumimoji="1" lang="en-US" altLang="zh-CN" dirty="0">
                <a:solidFill>
                  <a:srgbClr val="FF0000"/>
                </a:solidFill>
              </a:rPr>
              <a:t>1.7X</a:t>
            </a:r>
            <a:endParaRPr kumimoji="1" lang="zh-CN" altLang="en-US" dirty="0">
              <a:solidFill>
                <a:srgbClr val="FF0000"/>
              </a:solidFill>
            </a:endParaRPr>
          </a:p>
        </p:txBody>
      </p:sp>
      <p:sp>
        <p:nvSpPr>
          <p:cNvPr id="12" name="文本框 11"/>
          <p:cNvSpPr txBox="1"/>
          <p:nvPr/>
        </p:nvSpPr>
        <p:spPr>
          <a:xfrm>
            <a:off x="1829469" y="3860328"/>
            <a:ext cx="735987" cy="369332"/>
          </a:xfrm>
          <a:prstGeom prst="rect">
            <a:avLst/>
          </a:prstGeom>
          <a:noFill/>
          <a:ln w="44450">
            <a:solidFill>
              <a:srgbClr val="B167D2"/>
            </a:solidFill>
          </a:ln>
        </p:spPr>
        <p:txBody>
          <a:bodyPr wrap="square" rtlCol="0">
            <a:spAutoFit/>
          </a:bodyPr>
          <a:lstStyle/>
          <a:p>
            <a:r>
              <a:rPr kumimoji="1" lang="en-US" altLang="zh-CN" dirty="0">
                <a:solidFill>
                  <a:srgbClr val="FF0000"/>
                </a:solidFill>
              </a:rPr>
              <a:t>2.1X</a:t>
            </a:r>
            <a:endParaRPr kumimoji="1" lang="zh-CN" altLang="en-US" dirty="0">
              <a:solidFill>
                <a:srgbClr val="FF0000"/>
              </a:solidFill>
            </a:endParaRPr>
          </a:p>
        </p:txBody>
      </p:sp>
      <p:sp>
        <p:nvSpPr>
          <p:cNvPr id="13" name="文本框 12"/>
          <p:cNvSpPr txBox="1"/>
          <p:nvPr/>
        </p:nvSpPr>
        <p:spPr>
          <a:xfrm>
            <a:off x="6388616" y="1345849"/>
            <a:ext cx="735987" cy="369332"/>
          </a:xfrm>
          <a:prstGeom prst="rect">
            <a:avLst/>
          </a:prstGeom>
          <a:noFill/>
          <a:ln w="44450">
            <a:solidFill>
              <a:srgbClr val="B167D2"/>
            </a:solidFill>
          </a:ln>
        </p:spPr>
        <p:txBody>
          <a:bodyPr wrap="square" rtlCol="0">
            <a:spAutoFit/>
          </a:bodyPr>
          <a:lstStyle/>
          <a:p>
            <a:r>
              <a:rPr kumimoji="1" lang="en-US" altLang="zh-CN" dirty="0">
                <a:solidFill>
                  <a:srgbClr val="FF0000"/>
                </a:solidFill>
              </a:rPr>
              <a:t>1.8X</a:t>
            </a:r>
            <a:endParaRPr kumimoji="1" lang="zh-CN" altLang="en-US" dirty="0">
              <a:solidFill>
                <a:srgbClr val="FF0000"/>
              </a:solidFill>
            </a:endParaRPr>
          </a:p>
        </p:txBody>
      </p:sp>
    </p:spTree>
    <p:extLst>
      <p:ext uri="{BB962C8B-B14F-4D97-AF65-F5344CB8AC3E}">
        <p14:creationId xmlns:p14="http://schemas.microsoft.com/office/powerpoint/2010/main" val="110793789"/>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checkerboard(across)">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dissolv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dissolve">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dissolve">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5" presetClass="entr" presetSubtype="10" fill="hold" grpId="0"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checkerboard(across)">
                                      <p:cBhvr>
                                        <p:cTn id="32" dur="500"/>
                                        <p:tgtEl>
                                          <p:spTgt spid="12"/>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dissolve">
                                      <p:cBhvr>
                                        <p:cTn id="37" dur="500"/>
                                        <p:tgtEl>
                                          <p:spTgt spid="11"/>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8"/>
                                        </p:tgtEl>
                                        <p:attrNameLst>
                                          <p:attrName>style.visibility</p:attrName>
                                        </p:attrNameLst>
                                      </p:cBhvr>
                                      <p:to>
                                        <p:strVal val="visible"/>
                                      </p:to>
                                    </p:set>
                                    <p:animEffect transition="in" filter="dissolve">
                                      <p:cBhvr>
                                        <p:cTn id="4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Graphic spid="9" grpId="0">
        <p:bldAsOne/>
      </p:bldGraphic>
      <p:bldGraphic spid="10" grpId="0">
        <p:bldAsOne/>
      </p:bldGraphic>
      <p:bldGraphic spid="11" grpId="0">
        <p:bldAsOne/>
      </p:bldGraphic>
      <p:bldP spid="7" grpId="0" animBg="1"/>
      <p:bldP spid="8" grpId="0" animBg="1"/>
      <p:bldP spid="12" grpId="0" animBg="1"/>
      <p:bldP spid="13"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b="1" dirty="0" smtClean="0">
                <a:solidFill>
                  <a:schemeClr val="tx1"/>
                </a:solidFill>
                <a:ea typeface="Microsoft YaHei" charset="0"/>
                <a:cs typeface="Microsoft YaHei" charset="0"/>
              </a:rPr>
              <a:t>提纲</a:t>
            </a:r>
            <a:endParaRPr kumimoji="1" lang="zh-CN" altLang="en-US" b="1" dirty="0">
              <a:solidFill>
                <a:schemeClr val="tx1"/>
              </a:solidFill>
              <a:ea typeface="Microsoft YaHei" charset="0"/>
              <a:cs typeface="Microsoft YaHei" charset="0"/>
            </a:endParaRPr>
          </a:p>
        </p:txBody>
      </p:sp>
      <p:sp>
        <p:nvSpPr>
          <p:cNvPr id="3" name="内容占位符 2"/>
          <p:cNvSpPr>
            <a:spLocks noGrp="1"/>
          </p:cNvSpPr>
          <p:nvPr>
            <p:ph sz="quarter" idx="1"/>
          </p:nvPr>
        </p:nvSpPr>
        <p:spPr>
          <a:xfrm>
            <a:off x="407293" y="1221700"/>
            <a:ext cx="11532828" cy="5636299"/>
          </a:xfrm>
        </p:spPr>
        <p:txBody>
          <a:bodyPr/>
          <a:lstStyle/>
          <a:p>
            <a:pPr marL="539353" indent="-457200">
              <a:buFont typeface="Wingdings" charset="2"/>
              <a:buChar char="n"/>
            </a:pPr>
            <a:r>
              <a:rPr lang="zh-CN" altLang="en-US" sz="3200" dirty="0">
                <a:ea typeface="Microsoft YaHei" charset="0"/>
                <a:cs typeface="Microsoft YaHei" charset="0"/>
              </a:rPr>
              <a:t>研究背景</a:t>
            </a:r>
            <a:r>
              <a:rPr lang="zh-CN" altLang="en-US" sz="3200" dirty="0" smtClean="0">
                <a:ea typeface="Microsoft YaHei" charset="0"/>
                <a:cs typeface="Microsoft YaHei" charset="0"/>
              </a:rPr>
              <a:t>和主要工作</a:t>
            </a:r>
            <a:endParaRPr lang="en-US" altLang="zh-CN" sz="3200" dirty="0">
              <a:ea typeface="Microsoft YaHei" charset="0"/>
              <a:cs typeface="Microsoft YaHei" charset="0"/>
            </a:endParaRPr>
          </a:p>
          <a:p>
            <a:pPr marL="539353" indent="-457200">
              <a:buFont typeface="Wingdings" charset="2"/>
              <a:buChar char="n"/>
            </a:pPr>
            <a:r>
              <a:rPr lang="zh-CN" altLang="en-US" sz="3200" dirty="0" smtClean="0">
                <a:ea typeface="Microsoft YaHei" charset="0"/>
                <a:cs typeface="Microsoft YaHei" charset="0"/>
              </a:rPr>
              <a:t>相关研究综述和分析</a:t>
            </a:r>
            <a:endParaRPr lang="en-US" altLang="zh-CN" sz="3200" dirty="0">
              <a:ea typeface="Microsoft YaHei" charset="0"/>
              <a:cs typeface="Microsoft YaHei" charset="0"/>
            </a:endParaRPr>
          </a:p>
          <a:p>
            <a:pPr marL="539353" indent="-457200">
              <a:buFont typeface="Wingdings" charset="2"/>
              <a:buChar char="n"/>
            </a:pPr>
            <a:r>
              <a:rPr lang="zh-CN" altLang="en-US" sz="3200" dirty="0" smtClean="0">
                <a:ea typeface="Microsoft YaHei" charset="0"/>
                <a:cs typeface="Microsoft YaHei" charset="0"/>
              </a:rPr>
              <a:t>流级别传输的理论模型及优化方法</a:t>
            </a:r>
          </a:p>
          <a:p>
            <a:pPr marL="539353" indent="-457200">
              <a:buFont typeface="Wingdings" charset="2"/>
              <a:buChar char="n"/>
            </a:pPr>
            <a:r>
              <a:rPr lang="zh-CN" altLang="en-US" sz="3200" dirty="0" smtClean="0">
                <a:ea typeface="Microsoft YaHei" charset="0"/>
                <a:cs typeface="Microsoft YaHei" charset="0"/>
              </a:rPr>
              <a:t>任务级传输的理论模型及优化方法</a:t>
            </a:r>
            <a:endParaRPr lang="zh-CN" altLang="en-US" sz="3200" dirty="0">
              <a:ea typeface="Microsoft YaHei" charset="0"/>
              <a:cs typeface="Microsoft YaHei" charset="0"/>
            </a:endParaRPr>
          </a:p>
          <a:p>
            <a:pPr marL="539353" indent="-457200">
              <a:buFont typeface="Wingdings" charset="2"/>
              <a:buChar char="n"/>
            </a:pPr>
            <a:r>
              <a:rPr lang="zh-CN" altLang="en-US" sz="3200" dirty="0" smtClean="0">
                <a:ea typeface="Microsoft YaHei" charset="0"/>
                <a:cs typeface="Microsoft YaHei" charset="0"/>
              </a:rPr>
              <a:t>传输系统的设计、实现及其性能</a:t>
            </a:r>
            <a:r>
              <a:rPr lang="zh-CN" altLang="en-US" sz="3200" dirty="0">
                <a:ea typeface="Microsoft YaHei" charset="0"/>
                <a:cs typeface="Microsoft YaHei" charset="0"/>
              </a:rPr>
              <a:t>评估 </a:t>
            </a:r>
          </a:p>
          <a:p>
            <a:pPr marL="539353" indent="-457200">
              <a:buFont typeface="Wingdings" charset="2"/>
              <a:buChar char="n"/>
            </a:pPr>
            <a:r>
              <a:rPr lang="zh-CN" altLang="en-US" sz="3200" dirty="0" smtClean="0">
                <a:ea typeface="Microsoft YaHei" charset="0"/>
                <a:cs typeface="Microsoft YaHei" charset="0"/>
              </a:rPr>
              <a:t>结论</a:t>
            </a:r>
            <a:r>
              <a:rPr lang="zh-CN" altLang="en-US" sz="3200" dirty="0">
                <a:ea typeface="Microsoft YaHei" charset="0"/>
                <a:cs typeface="Microsoft YaHei" charset="0"/>
              </a:rPr>
              <a:t>与展望</a:t>
            </a:r>
            <a:endParaRPr lang="en-US" altLang="zh-CN" sz="3200" dirty="0">
              <a:ea typeface="Microsoft YaHei" charset="0"/>
              <a:cs typeface="Microsoft YaHei" charset="0"/>
            </a:endParaRPr>
          </a:p>
        </p:txBody>
      </p:sp>
    </p:spTree>
    <p:extLst>
      <p:ext uri="{BB962C8B-B14F-4D97-AF65-F5344CB8AC3E}">
        <p14:creationId xmlns:p14="http://schemas.microsoft.com/office/powerpoint/2010/main" val="828489038"/>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2000" fill="hold"/>
                                        <p:tgtEl>
                                          <p:spTgt spid="3">
                                            <p:txEl>
                                              <p:pRg st="0" end="0"/>
                                            </p:txEl>
                                          </p:spTgt>
                                        </p:tgtEl>
                                        <p:attrNameLst>
                                          <p:attrName>style.color</p:attrName>
                                        </p:attrNameLst>
                                      </p:cBhvr>
                                      <p:to>
                                        <a:srgbClr val="FF2600"/>
                                      </p:to>
                                    </p:animClr>
                                  </p:childTnLst>
                                  <p:subTnLst>
                                    <p:animClr clrSpc="rgb" dir="cw">
                                      <p:cBhvr override="childStyle">
                                        <p:cTn dur="1" fill="hold" display="0" masterRel="nextClick" afterEffect="1"/>
                                        <p:tgtEl>
                                          <p:spTgt spid="3">
                                            <p:txEl>
                                              <p:pRg st="0" end="0"/>
                                            </p:txEl>
                                          </p:spTgt>
                                        </p:tgtEl>
                                        <p:attrNameLst>
                                          <p:attrName>ppt_c</p:attrName>
                                        </p:attrNameLst>
                                      </p:cBhvr>
                                      <p:to>
                                        <a:srgbClr val="FF2600"/>
                                      </p:to>
                                    </p:animClr>
                                  </p:subTnLst>
                                </p:cTn>
                              </p:par>
                            </p:childTnLst>
                          </p:cTn>
                        </p:par>
                      </p:childTnLst>
                    </p:cTn>
                  </p:par>
                  <p:par>
                    <p:cTn id="7" fill="hold">
                      <p:stCondLst>
                        <p:cond delay="indefinite"/>
                      </p:stCondLst>
                      <p:childTnLst>
                        <p:par>
                          <p:cTn id="8" fill="hold">
                            <p:stCondLst>
                              <p:cond delay="0"/>
                            </p:stCondLst>
                            <p:childTnLst>
                              <p:par>
                                <p:cTn id="9" presetID="3" presetClass="emph" presetSubtype="2" fill="hold" nodeType="clickEffect">
                                  <p:stCondLst>
                                    <p:cond delay="0"/>
                                  </p:stCondLst>
                                  <p:childTnLst>
                                    <p:animClr clrSpc="rgb" dir="cw">
                                      <p:cBhvr override="childStyle">
                                        <p:cTn id="10" dur="2000" fill="hold"/>
                                        <p:tgtEl>
                                          <p:spTgt spid="3">
                                            <p:txEl>
                                              <p:pRg st="1" end="1"/>
                                            </p:txEl>
                                          </p:spTgt>
                                        </p:tgtEl>
                                        <p:attrNameLst>
                                          <p:attrName>style.color</p:attrName>
                                        </p:attrNameLst>
                                      </p:cBhvr>
                                      <p:to>
                                        <a:srgbClr val="FF2600"/>
                                      </p:to>
                                    </p:animClr>
                                  </p:childTnLst>
                                  <p:subTnLst>
                                    <p:animClr clrSpc="rgb" dir="cw">
                                      <p:cBhvr override="childStyle">
                                        <p:cTn dur="1" fill="hold" display="0" masterRel="nextClick" afterEffect="1"/>
                                        <p:tgtEl>
                                          <p:spTgt spid="3">
                                            <p:txEl>
                                              <p:pRg st="1" end="1"/>
                                            </p:txEl>
                                          </p:spTgt>
                                        </p:tgtEl>
                                        <p:attrNameLst>
                                          <p:attrName>ppt_c</p:attrName>
                                        </p:attrNameLst>
                                      </p:cBhvr>
                                      <p:to>
                                        <a:srgbClr val="FF2600"/>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82153"/>
            <a:r>
              <a:rPr lang="zh-CN" altLang="en-US" b="1" dirty="0">
                <a:solidFill>
                  <a:schemeClr val="tx1"/>
                </a:solidFill>
              </a:rPr>
              <a:t>数据中心网络应用</a:t>
            </a:r>
            <a:r>
              <a:rPr lang="zh-CN" altLang="en-US" b="1" dirty="0" smtClean="0">
                <a:solidFill>
                  <a:schemeClr val="tx1"/>
                </a:solidFill>
              </a:rPr>
              <a:t>速传输</a:t>
            </a:r>
            <a:r>
              <a:rPr lang="zh-CN" altLang="en-US" b="1" dirty="0">
                <a:solidFill>
                  <a:schemeClr val="tx1"/>
                </a:solidFill>
              </a:rPr>
              <a:t>优化系统</a:t>
            </a:r>
            <a:endParaRPr lang="en-US" altLang="zh-CN" b="1" dirty="0">
              <a:solidFill>
                <a:schemeClr val="tx1"/>
              </a:solidFill>
            </a:endParaRPr>
          </a:p>
        </p:txBody>
      </p:sp>
      <p:grpSp>
        <p:nvGrpSpPr>
          <p:cNvPr id="5" name="Group 4"/>
          <p:cNvGrpSpPr/>
          <p:nvPr/>
        </p:nvGrpSpPr>
        <p:grpSpPr>
          <a:xfrm>
            <a:off x="1676401" y="1753626"/>
            <a:ext cx="8915399" cy="837174"/>
            <a:chOff x="228707" y="4115826"/>
            <a:chExt cx="8919568" cy="837174"/>
          </a:xfrm>
        </p:grpSpPr>
        <p:sp>
          <p:nvSpPr>
            <p:cNvPr id="6" name="TextBox 5"/>
            <p:cNvSpPr txBox="1"/>
            <p:nvPr/>
          </p:nvSpPr>
          <p:spPr>
            <a:xfrm>
              <a:off x="991064" y="4353580"/>
              <a:ext cx="8157211" cy="523220"/>
            </a:xfrm>
            <a:prstGeom prst="rect">
              <a:avLst/>
            </a:prstGeom>
            <a:noFill/>
          </p:spPr>
          <p:txBody>
            <a:bodyPr wrap="square" rtlCol="0">
              <a:spAutoFit/>
            </a:bodyPr>
            <a:lstStyle/>
            <a:p>
              <a:r>
                <a:rPr lang="zh-CN" altLang="en-US" sz="2800" dirty="0">
                  <a:latin typeface="Verdana"/>
                  <a:cs typeface="Verdana"/>
                </a:rPr>
                <a:t>集中控制的方法</a:t>
              </a:r>
              <a:endParaRPr lang="en-US" sz="2800" dirty="0">
                <a:latin typeface="Verdana"/>
                <a:cs typeface="Verdana"/>
              </a:endParaRPr>
            </a:p>
          </p:txBody>
        </p:sp>
        <p:pic>
          <p:nvPicPr>
            <p:cNvPr id="7" name="Picture 6"/>
            <p:cNvPicPr>
              <a:picLocks noChangeAspect="1"/>
            </p:cNvPicPr>
            <p:nvPr/>
          </p:nvPicPr>
          <p:blipFill>
            <a:blip r:embed="rId4"/>
            <a:stretch>
              <a:fillRect/>
            </a:stretch>
          </p:blipFill>
          <p:spPr>
            <a:xfrm>
              <a:off x="228707" y="4115826"/>
              <a:ext cx="834364" cy="837174"/>
            </a:xfrm>
            <a:prstGeom prst="rect">
              <a:avLst/>
            </a:prstGeom>
          </p:spPr>
        </p:pic>
      </p:grpSp>
      <p:grpSp>
        <p:nvGrpSpPr>
          <p:cNvPr id="9" name="Group 8"/>
          <p:cNvGrpSpPr/>
          <p:nvPr/>
        </p:nvGrpSpPr>
        <p:grpSpPr>
          <a:xfrm>
            <a:off x="1676401" y="3151570"/>
            <a:ext cx="3638559" cy="3173031"/>
            <a:chOff x="2553762" y="2124177"/>
            <a:chExt cx="4193123" cy="3572220"/>
          </a:xfrm>
        </p:grpSpPr>
        <p:sp>
          <p:nvSpPr>
            <p:cNvPr id="10" name="Rectangle 9"/>
            <p:cNvSpPr/>
            <p:nvPr/>
          </p:nvSpPr>
          <p:spPr>
            <a:xfrm>
              <a:off x="2553762" y="5334000"/>
              <a:ext cx="383123" cy="362397"/>
            </a:xfrm>
            <a:prstGeom prst="rect">
              <a:avLst/>
            </a:prstGeom>
            <a:gradFill rotWithShape="1">
              <a:gsLst>
                <a:gs pos="0">
                  <a:srgbClr val="C0504D">
                    <a:shade val="51000"/>
                    <a:satMod val="130000"/>
                  </a:srgbClr>
                </a:gs>
                <a:gs pos="80000">
                  <a:srgbClr val="C0504D">
                    <a:shade val="93000"/>
                    <a:satMod val="130000"/>
                  </a:srgbClr>
                </a:gs>
                <a:gs pos="100000">
                  <a:srgbClr val="C0504D">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algn="ctr" defTabSz="914400">
                <a:defRPr/>
              </a:pPr>
              <a:r>
                <a:rPr lang="en-US" sz="1050" kern="0" dirty="0">
                  <a:solidFill>
                    <a:schemeClr val="bg1"/>
                  </a:solidFill>
                  <a:latin typeface="Calibri"/>
                </a:rPr>
                <a:t>H1</a:t>
              </a:r>
            </a:p>
          </p:txBody>
        </p:sp>
        <p:cxnSp>
          <p:nvCxnSpPr>
            <p:cNvPr id="11" name="Straight Connector 10"/>
            <p:cNvCxnSpPr>
              <a:stCxn id="10" idx="0"/>
            </p:cNvCxnSpPr>
            <p:nvPr/>
          </p:nvCxnSpPr>
          <p:spPr>
            <a:xfrm flipV="1">
              <a:off x="2745324" y="4419600"/>
              <a:ext cx="452426" cy="9144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flipV="1">
              <a:off x="3241685" y="2636519"/>
              <a:ext cx="685800" cy="1859281"/>
            </a:xfrm>
            <a:prstGeom prst="straightConnector1">
              <a:avLst/>
            </a:prstGeom>
            <a:ln>
              <a:tailEnd type="none"/>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flipV="1">
              <a:off x="3241685" y="2636519"/>
              <a:ext cx="1524000" cy="1859281"/>
            </a:xfrm>
            <a:prstGeom prst="straightConnector1">
              <a:avLst/>
            </a:prstGeom>
            <a:ln>
              <a:tailEnd type="none"/>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flipV="1">
              <a:off x="3241685" y="2636519"/>
              <a:ext cx="2362200" cy="1859281"/>
            </a:xfrm>
            <a:prstGeom prst="straightConnector1">
              <a:avLst/>
            </a:prstGeom>
            <a:ln>
              <a:tailEnd type="none"/>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flipH="1" flipV="1">
              <a:off x="3927485" y="2636519"/>
              <a:ext cx="685800" cy="1859281"/>
            </a:xfrm>
            <a:prstGeom prst="straightConnector1">
              <a:avLst/>
            </a:prstGeom>
            <a:ln>
              <a:tailEnd type="none"/>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flipV="1">
              <a:off x="4613285" y="2636519"/>
              <a:ext cx="152400" cy="1859281"/>
            </a:xfrm>
            <a:prstGeom prst="straightConnector1">
              <a:avLst/>
            </a:prstGeom>
            <a:ln>
              <a:tailEnd type="none"/>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flipV="1">
              <a:off x="4613285" y="2636519"/>
              <a:ext cx="990600" cy="1859281"/>
            </a:xfrm>
            <a:prstGeom prst="straightConnector1">
              <a:avLst/>
            </a:prstGeom>
            <a:ln>
              <a:tailEnd type="none"/>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55" idx="0"/>
            </p:cNvCxnSpPr>
            <p:nvPr/>
          </p:nvCxnSpPr>
          <p:spPr>
            <a:xfrm flipH="1" flipV="1">
              <a:off x="3927485" y="2636520"/>
              <a:ext cx="2185658" cy="1835569"/>
            </a:xfrm>
            <a:prstGeom prst="straightConnector1">
              <a:avLst/>
            </a:prstGeom>
            <a:ln>
              <a:tailEnd type="none"/>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flipH="1" flipV="1">
              <a:off x="4765685" y="2636520"/>
              <a:ext cx="1332439" cy="1819425"/>
            </a:xfrm>
            <a:prstGeom prst="straightConnector1">
              <a:avLst/>
            </a:prstGeom>
            <a:ln>
              <a:tailEnd type="none"/>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a:stCxn id="55" idx="0"/>
            </p:cNvCxnSpPr>
            <p:nvPr/>
          </p:nvCxnSpPr>
          <p:spPr>
            <a:xfrm flipH="1" flipV="1">
              <a:off x="5603885" y="2636520"/>
              <a:ext cx="509258" cy="1835569"/>
            </a:xfrm>
            <a:prstGeom prst="straightConnector1">
              <a:avLst/>
            </a:prstGeom>
            <a:ln>
              <a:tailEnd type="none"/>
            </a:ln>
          </p:spPr>
          <p:style>
            <a:lnRef idx="2">
              <a:schemeClr val="accent1"/>
            </a:lnRef>
            <a:fillRef idx="0">
              <a:schemeClr val="accent1"/>
            </a:fillRef>
            <a:effectRef idx="1">
              <a:schemeClr val="accent1"/>
            </a:effectRef>
            <a:fontRef idx="minor">
              <a:schemeClr val="tx1"/>
            </a:fontRef>
          </p:style>
        </p:cxnSp>
        <p:sp>
          <p:nvSpPr>
            <p:cNvPr id="21" name="Rectangle 20"/>
            <p:cNvSpPr/>
            <p:nvPr/>
          </p:nvSpPr>
          <p:spPr>
            <a:xfrm>
              <a:off x="3010962" y="5334000"/>
              <a:ext cx="383123" cy="362397"/>
            </a:xfrm>
            <a:prstGeom prst="rect">
              <a:avLst/>
            </a:prstGeom>
            <a:gradFill rotWithShape="1">
              <a:gsLst>
                <a:gs pos="0">
                  <a:srgbClr val="C0504D">
                    <a:shade val="51000"/>
                    <a:satMod val="130000"/>
                  </a:srgbClr>
                </a:gs>
                <a:gs pos="80000">
                  <a:srgbClr val="C0504D">
                    <a:shade val="93000"/>
                    <a:satMod val="130000"/>
                  </a:srgbClr>
                </a:gs>
                <a:gs pos="100000">
                  <a:srgbClr val="C0504D">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algn="ctr" defTabSz="914400">
                <a:defRPr/>
              </a:pPr>
              <a:r>
                <a:rPr lang="en-US" sz="1050" kern="0" dirty="0">
                  <a:solidFill>
                    <a:schemeClr val="bg1"/>
                  </a:solidFill>
                  <a:latin typeface="Calibri"/>
                </a:rPr>
                <a:t>H2</a:t>
              </a:r>
            </a:p>
          </p:txBody>
        </p:sp>
        <p:sp>
          <p:nvSpPr>
            <p:cNvPr id="22" name="Rectangle 21"/>
            <p:cNvSpPr/>
            <p:nvPr/>
          </p:nvSpPr>
          <p:spPr>
            <a:xfrm>
              <a:off x="3468162" y="5334000"/>
              <a:ext cx="383123" cy="362397"/>
            </a:xfrm>
            <a:prstGeom prst="rect">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defTabSz="914400">
                <a:defRPr/>
              </a:pPr>
              <a:r>
                <a:rPr lang="en-US" sz="1050" kern="0" dirty="0">
                  <a:solidFill>
                    <a:schemeClr val="bg1"/>
                  </a:solidFill>
                  <a:latin typeface="Calibri"/>
                </a:rPr>
                <a:t>H3</a:t>
              </a:r>
            </a:p>
          </p:txBody>
        </p:sp>
        <p:cxnSp>
          <p:nvCxnSpPr>
            <p:cNvPr id="23" name="Straight Connector 22"/>
            <p:cNvCxnSpPr>
              <a:stCxn id="21" idx="0"/>
            </p:cNvCxnSpPr>
            <p:nvPr/>
          </p:nvCxnSpPr>
          <p:spPr>
            <a:xfrm flipH="1" flipV="1">
              <a:off x="3197750" y="4419600"/>
              <a:ext cx="4774" cy="914400"/>
            </a:xfrm>
            <a:prstGeom prst="line">
              <a:avLst/>
            </a:prstGeom>
          </p:spPr>
          <p:style>
            <a:lnRef idx="2">
              <a:schemeClr val="accent1"/>
            </a:lnRef>
            <a:fillRef idx="0">
              <a:schemeClr val="accent1"/>
            </a:fillRef>
            <a:effectRef idx="1">
              <a:schemeClr val="accent1"/>
            </a:effectRef>
            <a:fontRef idx="minor">
              <a:schemeClr val="tx1"/>
            </a:fontRef>
          </p:style>
        </p:cxnSp>
        <p:cxnSp>
          <p:nvCxnSpPr>
            <p:cNvPr id="24" name="Straight Connector 23"/>
            <p:cNvCxnSpPr>
              <a:stCxn id="22" idx="0"/>
            </p:cNvCxnSpPr>
            <p:nvPr/>
          </p:nvCxnSpPr>
          <p:spPr>
            <a:xfrm flipH="1" flipV="1">
              <a:off x="3197750" y="4419600"/>
              <a:ext cx="461974" cy="914400"/>
            </a:xfrm>
            <a:prstGeom prst="line">
              <a:avLst/>
            </a:prstGeom>
          </p:spPr>
          <p:style>
            <a:lnRef idx="2">
              <a:schemeClr val="accent1"/>
            </a:lnRef>
            <a:fillRef idx="0">
              <a:schemeClr val="accent1"/>
            </a:fillRef>
            <a:effectRef idx="1">
              <a:schemeClr val="accent1"/>
            </a:effectRef>
            <a:fontRef idx="minor">
              <a:schemeClr val="tx1"/>
            </a:fontRef>
          </p:style>
        </p:cxnSp>
        <p:sp>
          <p:nvSpPr>
            <p:cNvPr id="25" name="Rectangle 24"/>
            <p:cNvSpPr/>
            <p:nvPr/>
          </p:nvSpPr>
          <p:spPr>
            <a:xfrm>
              <a:off x="4003685" y="5334000"/>
              <a:ext cx="383123" cy="362397"/>
            </a:xfrm>
            <a:prstGeom prst="rect">
              <a:avLst/>
            </a:prstGeom>
            <a:gradFill rotWithShape="1">
              <a:gsLst>
                <a:gs pos="0">
                  <a:srgbClr val="C0504D">
                    <a:shade val="51000"/>
                    <a:satMod val="130000"/>
                  </a:srgbClr>
                </a:gs>
                <a:gs pos="80000">
                  <a:srgbClr val="C0504D">
                    <a:shade val="93000"/>
                    <a:satMod val="130000"/>
                  </a:srgbClr>
                </a:gs>
                <a:gs pos="100000">
                  <a:srgbClr val="C0504D">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algn="ctr" defTabSz="914400"/>
              <a:r>
                <a:rPr lang="en-US" sz="1050" kern="0" dirty="0">
                  <a:solidFill>
                    <a:schemeClr val="bg1"/>
                  </a:solidFill>
                  <a:latin typeface="Calibri"/>
                </a:rPr>
                <a:t>H4</a:t>
              </a:r>
            </a:p>
          </p:txBody>
        </p:sp>
        <p:cxnSp>
          <p:nvCxnSpPr>
            <p:cNvPr id="26" name="Straight Connector 25"/>
            <p:cNvCxnSpPr>
              <a:stCxn id="25" idx="0"/>
            </p:cNvCxnSpPr>
            <p:nvPr/>
          </p:nvCxnSpPr>
          <p:spPr>
            <a:xfrm flipV="1">
              <a:off x="4195247" y="4419600"/>
              <a:ext cx="450303" cy="914400"/>
            </a:xfrm>
            <a:prstGeom prst="line">
              <a:avLst/>
            </a:prstGeom>
          </p:spPr>
          <p:style>
            <a:lnRef idx="2">
              <a:schemeClr val="accent1"/>
            </a:lnRef>
            <a:fillRef idx="0">
              <a:schemeClr val="accent1"/>
            </a:fillRef>
            <a:effectRef idx="1">
              <a:schemeClr val="accent1"/>
            </a:effectRef>
            <a:fontRef idx="minor">
              <a:schemeClr val="tx1"/>
            </a:fontRef>
          </p:style>
        </p:cxnSp>
        <p:sp>
          <p:nvSpPr>
            <p:cNvPr id="27" name="Rectangle 26"/>
            <p:cNvSpPr/>
            <p:nvPr/>
          </p:nvSpPr>
          <p:spPr>
            <a:xfrm>
              <a:off x="4460885" y="5334000"/>
              <a:ext cx="383123" cy="362397"/>
            </a:xfrm>
            <a:prstGeom prst="rect">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defTabSz="914400">
                <a:defRPr/>
              </a:pPr>
              <a:r>
                <a:rPr lang="en-US" sz="1050" kern="0" dirty="0">
                  <a:solidFill>
                    <a:schemeClr val="bg1"/>
                  </a:solidFill>
                  <a:latin typeface="Calibri"/>
                </a:rPr>
                <a:t>H5</a:t>
              </a:r>
            </a:p>
          </p:txBody>
        </p:sp>
        <p:sp>
          <p:nvSpPr>
            <p:cNvPr id="28" name="Rectangle 27"/>
            <p:cNvSpPr/>
            <p:nvPr/>
          </p:nvSpPr>
          <p:spPr>
            <a:xfrm>
              <a:off x="4918085" y="5334000"/>
              <a:ext cx="383123" cy="362397"/>
            </a:xfrm>
            <a:prstGeom prst="rect">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defTabSz="914400"/>
              <a:r>
                <a:rPr lang="en-US" sz="1050" kern="0" dirty="0">
                  <a:solidFill>
                    <a:schemeClr val="bg1"/>
                  </a:solidFill>
                  <a:latin typeface="Calibri"/>
                </a:rPr>
                <a:t>H6</a:t>
              </a:r>
            </a:p>
          </p:txBody>
        </p:sp>
        <p:cxnSp>
          <p:nvCxnSpPr>
            <p:cNvPr id="29" name="Straight Connector 28"/>
            <p:cNvCxnSpPr>
              <a:stCxn id="27" idx="0"/>
            </p:cNvCxnSpPr>
            <p:nvPr/>
          </p:nvCxnSpPr>
          <p:spPr>
            <a:xfrm flipH="1" flipV="1">
              <a:off x="4645550" y="4419600"/>
              <a:ext cx="6897" cy="914400"/>
            </a:xfrm>
            <a:prstGeom prst="line">
              <a:avLst/>
            </a:prstGeom>
          </p:spPr>
          <p:style>
            <a:lnRef idx="2">
              <a:schemeClr val="accent1"/>
            </a:lnRef>
            <a:fillRef idx="0">
              <a:schemeClr val="accent1"/>
            </a:fillRef>
            <a:effectRef idx="1">
              <a:schemeClr val="accent1"/>
            </a:effectRef>
            <a:fontRef idx="minor">
              <a:schemeClr val="tx1"/>
            </a:fontRef>
          </p:style>
        </p:cxnSp>
        <p:cxnSp>
          <p:nvCxnSpPr>
            <p:cNvPr id="30" name="Straight Connector 29"/>
            <p:cNvCxnSpPr>
              <a:stCxn id="28" idx="0"/>
            </p:cNvCxnSpPr>
            <p:nvPr/>
          </p:nvCxnSpPr>
          <p:spPr>
            <a:xfrm flipH="1" flipV="1">
              <a:off x="4645550" y="4419600"/>
              <a:ext cx="464097" cy="914400"/>
            </a:xfrm>
            <a:prstGeom prst="line">
              <a:avLst/>
            </a:prstGeom>
          </p:spPr>
          <p:style>
            <a:lnRef idx="2">
              <a:schemeClr val="accent1"/>
            </a:lnRef>
            <a:fillRef idx="0">
              <a:schemeClr val="accent1"/>
            </a:fillRef>
            <a:effectRef idx="1">
              <a:schemeClr val="accent1"/>
            </a:effectRef>
            <a:fontRef idx="minor">
              <a:schemeClr val="tx1"/>
            </a:fontRef>
          </p:style>
        </p:cxnSp>
        <p:grpSp>
          <p:nvGrpSpPr>
            <p:cNvPr id="31" name="Group 30"/>
            <p:cNvGrpSpPr/>
            <p:nvPr/>
          </p:nvGrpSpPr>
          <p:grpSpPr>
            <a:xfrm>
              <a:off x="3622685" y="2124177"/>
              <a:ext cx="545969" cy="678181"/>
              <a:chOff x="1027560" y="1988818"/>
              <a:chExt cx="545969" cy="678181"/>
            </a:xfrm>
          </p:grpSpPr>
          <p:sp>
            <p:nvSpPr>
              <p:cNvPr id="114" name="Cube 113"/>
              <p:cNvSpPr/>
              <p:nvPr/>
            </p:nvSpPr>
            <p:spPr>
              <a:xfrm flipH="1">
                <a:off x="1027560" y="1988818"/>
                <a:ext cx="545969" cy="678181"/>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pic>
            <p:nvPicPr>
              <p:cNvPr id="115"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flipH="1">
                <a:off x="1171574" y="2133601"/>
                <a:ext cx="401955" cy="52954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16" name="Rectangle 83"/>
              <p:cNvSpPr/>
              <p:nvPr/>
            </p:nvSpPr>
            <p:spPr>
              <a:xfrm>
                <a:off x="1028484" y="2005964"/>
                <a:ext cx="125948" cy="653415"/>
              </a:xfrm>
              <a:custGeom>
                <a:avLst/>
                <a:gdLst>
                  <a:gd name="connsiteX0" fmla="*/ 0 w 230723"/>
                  <a:gd name="connsiteY0" fmla="*/ 0 h 609600"/>
                  <a:gd name="connsiteX1" fmla="*/ 230723 w 230723"/>
                  <a:gd name="connsiteY1" fmla="*/ 0 h 609600"/>
                  <a:gd name="connsiteX2" fmla="*/ 230723 w 230723"/>
                  <a:gd name="connsiteY2" fmla="*/ 609600 h 609600"/>
                  <a:gd name="connsiteX3" fmla="*/ 0 w 230723"/>
                  <a:gd name="connsiteY3" fmla="*/ 609600 h 609600"/>
                  <a:gd name="connsiteX4" fmla="*/ 0 w 230723"/>
                  <a:gd name="connsiteY4" fmla="*/ 0 h 609600"/>
                  <a:gd name="connsiteX0" fmla="*/ 123825 w 230723"/>
                  <a:gd name="connsiteY0" fmla="*/ 0 h 645795"/>
                  <a:gd name="connsiteX1" fmla="*/ 230723 w 230723"/>
                  <a:gd name="connsiteY1" fmla="*/ 36195 h 645795"/>
                  <a:gd name="connsiteX2" fmla="*/ 230723 w 230723"/>
                  <a:gd name="connsiteY2" fmla="*/ 645795 h 645795"/>
                  <a:gd name="connsiteX3" fmla="*/ 0 w 230723"/>
                  <a:gd name="connsiteY3" fmla="*/ 645795 h 645795"/>
                  <a:gd name="connsiteX4" fmla="*/ 123825 w 230723"/>
                  <a:gd name="connsiteY4" fmla="*/ 0 h 645795"/>
                  <a:gd name="connsiteX0" fmla="*/ 123825 w 234533"/>
                  <a:gd name="connsiteY0" fmla="*/ 0 h 645795"/>
                  <a:gd name="connsiteX1" fmla="*/ 234533 w 234533"/>
                  <a:gd name="connsiteY1" fmla="*/ 116205 h 645795"/>
                  <a:gd name="connsiteX2" fmla="*/ 230723 w 234533"/>
                  <a:gd name="connsiteY2" fmla="*/ 645795 h 645795"/>
                  <a:gd name="connsiteX3" fmla="*/ 0 w 234533"/>
                  <a:gd name="connsiteY3" fmla="*/ 645795 h 645795"/>
                  <a:gd name="connsiteX4" fmla="*/ 123825 w 234533"/>
                  <a:gd name="connsiteY4" fmla="*/ 0 h 645795"/>
                  <a:gd name="connsiteX0" fmla="*/ 13335 w 124043"/>
                  <a:gd name="connsiteY0" fmla="*/ 0 h 645795"/>
                  <a:gd name="connsiteX1" fmla="*/ 124043 w 124043"/>
                  <a:gd name="connsiteY1" fmla="*/ 116205 h 645795"/>
                  <a:gd name="connsiteX2" fmla="*/ 120233 w 124043"/>
                  <a:gd name="connsiteY2" fmla="*/ 645795 h 645795"/>
                  <a:gd name="connsiteX3" fmla="*/ 0 w 124043"/>
                  <a:gd name="connsiteY3" fmla="*/ 502920 h 645795"/>
                  <a:gd name="connsiteX4" fmla="*/ 13335 w 124043"/>
                  <a:gd name="connsiteY4" fmla="*/ 0 h 645795"/>
                  <a:gd name="connsiteX0" fmla="*/ 13335 w 125948"/>
                  <a:gd name="connsiteY0" fmla="*/ 0 h 628650"/>
                  <a:gd name="connsiteX1" fmla="*/ 124043 w 125948"/>
                  <a:gd name="connsiteY1" fmla="*/ 116205 h 628650"/>
                  <a:gd name="connsiteX2" fmla="*/ 125948 w 125948"/>
                  <a:gd name="connsiteY2" fmla="*/ 628650 h 628650"/>
                  <a:gd name="connsiteX3" fmla="*/ 0 w 125948"/>
                  <a:gd name="connsiteY3" fmla="*/ 502920 h 628650"/>
                  <a:gd name="connsiteX4" fmla="*/ 13335 w 125948"/>
                  <a:gd name="connsiteY4" fmla="*/ 0 h 628650"/>
                  <a:gd name="connsiteX0" fmla="*/ 3810 w 116423"/>
                  <a:gd name="connsiteY0" fmla="*/ 0 h 628650"/>
                  <a:gd name="connsiteX1" fmla="*/ 114518 w 116423"/>
                  <a:gd name="connsiteY1" fmla="*/ 116205 h 628650"/>
                  <a:gd name="connsiteX2" fmla="*/ 116423 w 116423"/>
                  <a:gd name="connsiteY2" fmla="*/ 628650 h 628650"/>
                  <a:gd name="connsiteX3" fmla="*/ 0 w 116423"/>
                  <a:gd name="connsiteY3" fmla="*/ 514350 h 628650"/>
                  <a:gd name="connsiteX4" fmla="*/ 3810 w 116423"/>
                  <a:gd name="connsiteY4" fmla="*/ 0 h 628650"/>
                  <a:gd name="connsiteX0" fmla="*/ 0 w 120233"/>
                  <a:gd name="connsiteY0" fmla="*/ 0 h 632460"/>
                  <a:gd name="connsiteX1" fmla="*/ 118328 w 120233"/>
                  <a:gd name="connsiteY1" fmla="*/ 120015 h 632460"/>
                  <a:gd name="connsiteX2" fmla="*/ 120233 w 120233"/>
                  <a:gd name="connsiteY2" fmla="*/ 632460 h 632460"/>
                  <a:gd name="connsiteX3" fmla="*/ 3810 w 120233"/>
                  <a:gd name="connsiteY3" fmla="*/ 518160 h 632460"/>
                  <a:gd name="connsiteX4" fmla="*/ 0 w 120233"/>
                  <a:gd name="connsiteY4" fmla="*/ 0 h 632460"/>
                  <a:gd name="connsiteX0" fmla="*/ 0 w 118328"/>
                  <a:gd name="connsiteY0" fmla="*/ 0 h 643890"/>
                  <a:gd name="connsiteX1" fmla="*/ 116423 w 118328"/>
                  <a:gd name="connsiteY1" fmla="*/ 131445 h 643890"/>
                  <a:gd name="connsiteX2" fmla="*/ 118328 w 118328"/>
                  <a:gd name="connsiteY2" fmla="*/ 643890 h 643890"/>
                  <a:gd name="connsiteX3" fmla="*/ 1905 w 118328"/>
                  <a:gd name="connsiteY3" fmla="*/ 529590 h 643890"/>
                  <a:gd name="connsiteX4" fmla="*/ 0 w 118328"/>
                  <a:gd name="connsiteY4" fmla="*/ 0 h 643890"/>
                  <a:gd name="connsiteX0" fmla="*/ 0 w 122138"/>
                  <a:gd name="connsiteY0" fmla="*/ 0 h 643890"/>
                  <a:gd name="connsiteX1" fmla="*/ 122138 w 122138"/>
                  <a:gd name="connsiteY1" fmla="*/ 121920 h 643890"/>
                  <a:gd name="connsiteX2" fmla="*/ 118328 w 122138"/>
                  <a:gd name="connsiteY2" fmla="*/ 643890 h 643890"/>
                  <a:gd name="connsiteX3" fmla="*/ 1905 w 122138"/>
                  <a:gd name="connsiteY3" fmla="*/ 529590 h 643890"/>
                  <a:gd name="connsiteX4" fmla="*/ 0 w 122138"/>
                  <a:gd name="connsiteY4" fmla="*/ 0 h 643890"/>
                  <a:gd name="connsiteX0" fmla="*/ 0 w 124043"/>
                  <a:gd name="connsiteY0" fmla="*/ 0 h 653415"/>
                  <a:gd name="connsiteX1" fmla="*/ 122138 w 124043"/>
                  <a:gd name="connsiteY1" fmla="*/ 121920 h 653415"/>
                  <a:gd name="connsiteX2" fmla="*/ 124043 w 124043"/>
                  <a:gd name="connsiteY2" fmla="*/ 653415 h 653415"/>
                  <a:gd name="connsiteX3" fmla="*/ 1905 w 124043"/>
                  <a:gd name="connsiteY3" fmla="*/ 529590 h 653415"/>
                  <a:gd name="connsiteX4" fmla="*/ 0 w 124043"/>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31495 h 653415"/>
                  <a:gd name="connsiteX4" fmla="*/ 1905 w 125948"/>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27685 h 653415"/>
                  <a:gd name="connsiteX4" fmla="*/ 1905 w 125948"/>
                  <a:gd name="connsiteY4" fmla="*/ 0 h 6534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948" h="653415">
                    <a:moveTo>
                      <a:pt x="1905" y="0"/>
                    </a:moveTo>
                    <a:lnTo>
                      <a:pt x="124043" y="121920"/>
                    </a:lnTo>
                    <a:lnTo>
                      <a:pt x="125948" y="653415"/>
                    </a:lnTo>
                    <a:lnTo>
                      <a:pt x="0" y="527685"/>
                    </a:lnTo>
                    <a:lnTo>
                      <a:pt x="1905" y="0"/>
                    </a:lnTo>
                    <a:close/>
                  </a:path>
                </a:pathLst>
              </a:custGeom>
              <a:gradFill flip="none" rotWithShape="1">
                <a:gsLst>
                  <a:gs pos="0">
                    <a:schemeClr val="dk1">
                      <a:tint val="50000"/>
                      <a:satMod val="300000"/>
                    </a:schemeClr>
                  </a:gs>
                  <a:gs pos="61000">
                    <a:schemeClr val="dk1">
                      <a:tint val="37000"/>
                      <a:satMod val="300000"/>
                      <a:lumMod val="66000"/>
                    </a:schemeClr>
                  </a:gs>
                  <a:gs pos="100000">
                    <a:schemeClr val="dk1">
                      <a:tint val="15000"/>
                      <a:satMod val="350000"/>
                    </a:schemeClr>
                  </a:gs>
                </a:gsLst>
                <a:lin ang="0" scaled="1"/>
                <a:tileRect/>
              </a:gradFill>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sz="1400"/>
              </a:p>
            </p:txBody>
          </p:sp>
          <p:sp>
            <p:nvSpPr>
              <p:cNvPr id="117" name="Rectangle 83"/>
              <p:cNvSpPr/>
              <p:nvPr/>
            </p:nvSpPr>
            <p:spPr>
              <a:xfrm>
                <a:off x="1037545" y="1988820"/>
                <a:ext cx="520283" cy="127635"/>
              </a:xfrm>
              <a:custGeom>
                <a:avLst/>
                <a:gdLst>
                  <a:gd name="connsiteX0" fmla="*/ 0 w 230723"/>
                  <a:gd name="connsiteY0" fmla="*/ 0 h 609600"/>
                  <a:gd name="connsiteX1" fmla="*/ 230723 w 230723"/>
                  <a:gd name="connsiteY1" fmla="*/ 0 h 609600"/>
                  <a:gd name="connsiteX2" fmla="*/ 230723 w 230723"/>
                  <a:gd name="connsiteY2" fmla="*/ 609600 h 609600"/>
                  <a:gd name="connsiteX3" fmla="*/ 0 w 230723"/>
                  <a:gd name="connsiteY3" fmla="*/ 609600 h 609600"/>
                  <a:gd name="connsiteX4" fmla="*/ 0 w 230723"/>
                  <a:gd name="connsiteY4" fmla="*/ 0 h 609600"/>
                  <a:gd name="connsiteX0" fmla="*/ 123825 w 230723"/>
                  <a:gd name="connsiteY0" fmla="*/ 0 h 645795"/>
                  <a:gd name="connsiteX1" fmla="*/ 230723 w 230723"/>
                  <a:gd name="connsiteY1" fmla="*/ 36195 h 645795"/>
                  <a:gd name="connsiteX2" fmla="*/ 230723 w 230723"/>
                  <a:gd name="connsiteY2" fmla="*/ 645795 h 645795"/>
                  <a:gd name="connsiteX3" fmla="*/ 0 w 230723"/>
                  <a:gd name="connsiteY3" fmla="*/ 645795 h 645795"/>
                  <a:gd name="connsiteX4" fmla="*/ 123825 w 230723"/>
                  <a:gd name="connsiteY4" fmla="*/ 0 h 645795"/>
                  <a:gd name="connsiteX0" fmla="*/ 123825 w 234533"/>
                  <a:gd name="connsiteY0" fmla="*/ 0 h 645795"/>
                  <a:gd name="connsiteX1" fmla="*/ 234533 w 234533"/>
                  <a:gd name="connsiteY1" fmla="*/ 116205 h 645795"/>
                  <a:gd name="connsiteX2" fmla="*/ 230723 w 234533"/>
                  <a:gd name="connsiteY2" fmla="*/ 645795 h 645795"/>
                  <a:gd name="connsiteX3" fmla="*/ 0 w 234533"/>
                  <a:gd name="connsiteY3" fmla="*/ 645795 h 645795"/>
                  <a:gd name="connsiteX4" fmla="*/ 123825 w 234533"/>
                  <a:gd name="connsiteY4" fmla="*/ 0 h 645795"/>
                  <a:gd name="connsiteX0" fmla="*/ 13335 w 124043"/>
                  <a:gd name="connsiteY0" fmla="*/ 0 h 645795"/>
                  <a:gd name="connsiteX1" fmla="*/ 124043 w 124043"/>
                  <a:gd name="connsiteY1" fmla="*/ 116205 h 645795"/>
                  <a:gd name="connsiteX2" fmla="*/ 120233 w 124043"/>
                  <a:gd name="connsiteY2" fmla="*/ 645795 h 645795"/>
                  <a:gd name="connsiteX3" fmla="*/ 0 w 124043"/>
                  <a:gd name="connsiteY3" fmla="*/ 502920 h 645795"/>
                  <a:gd name="connsiteX4" fmla="*/ 13335 w 124043"/>
                  <a:gd name="connsiteY4" fmla="*/ 0 h 645795"/>
                  <a:gd name="connsiteX0" fmla="*/ 13335 w 125948"/>
                  <a:gd name="connsiteY0" fmla="*/ 0 h 628650"/>
                  <a:gd name="connsiteX1" fmla="*/ 124043 w 125948"/>
                  <a:gd name="connsiteY1" fmla="*/ 116205 h 628650"/>
                  <a:gd name="connsiteX2" fmla="*/ 125948 w 125948"/>
                  <a:gd name="connsiteY2" fmla="*/ 628650 h 628650"/>
                  <a:gd name="connsiteX3" fmla="*/ 0 w 125948"/>
                  <a:gd name="connsiteY3" fmla="*/ 502920 h 628650"/>
                  <a:gd name="connsiteX4" fmla="*/ 13335 w 125948"/>
                  <a:gd name="connsiteY4" fmla="*/ 0 h 628650"/>
                  <a:gd name="connsiteX0" fmla="*/ 3810 w 116423"/>
                  <a:gd name="connsiteY0" fmla="*/ 0 h 628650"/>
                  <a:gd name="connsiteX1" fmla="*/ 114518 w 116423"/>
                  <a:gd name="connsiteY1" fmla="*/ 116205 h 628650"/>
                  <a:gd name="connsiteX2" fmla="*/ 116423 w 116423"/>
                  <a:gd name="connsiteY2" fmla="*/ 628650 h 628650"/>
                  <a:gd name="connsiteX3" fmla="*/ 0 w 116423"/>
                  <a:gd name="connsiteY3" fmla="*/ 514350 h 628650"/>
                  <a:gd name="connsiteX4" fmla="*/ 3810 w 116423"/>
                  <a:gd name="connsiteY4" fmla="*/ 0 h 628650"/>
                  <a:gd name="connsiteX0" fmla="*/ 0 w 120233"/>
                  <a:gd name="connsiteY0" fmla="*/ 0 h 632460"/>
                  <a:gd name="connsiteX1" fmla="*/ 118328 w 120233"/>
                  <a:gd name="connsiteY1" fmla="*/ 120015 h 632460"/>
                  <a:gd name="connsiteX2" fmla="*/ 120233 w 120233"/>
                  <a:gd name="connsiteY2" fmla="*/ 632460 h 632460"/>
                  <a:gd name="connsiteX3" fmla="*/ 3810 w 120233"/>
                  <a:gd name="connsiteY3" fmla="*/ 518160 h 632460"/>
                  <a:gd name="connsiteX4" fmla="*/ 0 w 120233"/>
                  <a:gd name="connsiteY4" fmla="*/ 0 h 632460"/>
                  <a:gd name="connsiteX0" fmla="*/ 0 w 118328"/>
                  <a:gd name="connsiteY0" fmla="*/ 0 h 643890"/>
                  <a:gd name="connsiteX1" fmla="*/ 116423 w 118328"/>
                  <a:gd name="connsiteY1" fmla="*/ 131445 h 643890"/>
                  <a:gd name="connsiteX2" fmla="*/ 118328 w 118328"/>
                  <a:gd name="connsiteY2" fmla="*/ 643890 h 643890"/>
                  <a:gd name="connsiteX3" fmla="*/ 1905 w 118328"/>
                  <a:gd name="connsiteY3" fmla="*/ 529590 h 643890"/>
                  <a:gd name="connsiteX4" fmla="*/ 0 w 118328"/>
                  <a:gd name="connsiteY4" fmla="*/ 0 h 643890"/>
                  <a:gd name="connsiteX0" fmla="*/ 0 w 122138"/>
                  <a:gd name="connsiteY0" fmla="*/ 0 h 643890"/>
                  <a:gd name="connsiteX1" fmla="*/ 122138 w 122138"/>
                  <a:gd name="connsiteY1" fmla="*/ 121920 h 643890"/>
                  <a:gd name="connsiteX2" fmla="*/ 118328 w 122138"/>
                  <a:gd name="connsiteY2" fmla="*/ 643890 h 643890"/>
                  <a:gd name="connsiteX3" fmla="*/ 1905 w 122138"/>
                  <a:gd name="connsiteY3" fmla="*/ 529590 h 643890"/>
                  <a:gd name="connsiteX4" fmla="*/ 0 w 122138"/>
                  <a:gd name="connsiteY4" fmla="*/ 0 h 643890"/>
                  <a:gd name="connsiteX0" fmla="*/ 0 w 124043"/>
                  <a:gd name="connsiteY0" fmla="*/ 0 h 653415"/>
                  <a:gd name="connsiteX1" fmla="*/ 122138 w 124043"/>
                  <a:gd name="connsiteY1" fmla="*/ 121920 h 653415"/>
                  <a:gd name="connsiteX2" fmla="*/ 124043 w 124043"/>
                  <a:gd name="connsiteY2" fmla="*/ 653415 h 653415"/>
                  <a:gd name="connsiteX3" fmla="*/ 1905 w 124043"/>
                  <a:gd name="connsiteY3" fmla="*/ 529590 h 653415"/>
                  <a:gd name="connsiteX4" fmla="*/ 0 w 124043"/>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31495 h 653415"/>
                  <a:gd name="connsiteX4" fmla="*/ 1905 w 125948"/>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27685 h 653415"/>
                  <a:gd name="connsiteX4" fmla="*/ 1905 w 125948"/>
                  <a:gd name="connsiteY4" fmla="*/ 0 h 653415"/>
                  <a:gd name="connsiteX0" fmla="*/ 1905 w 305018"/>
                  <a:gd name="connsiteY0" fmla="*/ 0 h 527685"/>
                  <a:gd name="connsiteX1" fmla="*/ 124043 w 305018"/>
                  <a:gd name="connsiteY1" fmla="*/ 121920 h 527685"/>
                  <a:gd name="connsiteX2" fmla="*/ 305018 w 305018"/>
                  <a:gd name="connsiteY2" fmla="*/ 358140 h 527685"/>
                  <a:gd name="connsiteX3" fmla="*/ 0 w 305018"/>
                  <a:gd name="connsiteY3" fmla="*/ 527685 h 527685"/>
                  <a:gd name="connsiteX4" fmla="*/ 1905 w 305018"/>
                  <a:gd name="connsiteY4" fmla="*/ 0 h 527685"/>
                  <a:gd name="connsiteX0" fmla="*/ 62865 w 365978"/>
                  <a:gd name="connsiteY0" fmla="*/ 0 h 360045"/>
                  <a:gd name="connsiteX1" fmla="*/ 185003 w 365978"/>
                  <a:gd name="connsiteY1" fmla="*/ 121920 h 360045"/>
                  <a:gd name="connsiteX2" fmla="*/ 365978 w 365978"/>
                  <a:gd name="connsiteY2" fmla="*/ 358140 h 360045"/>
                  <a:gd name="connsiteX3" fmla="*/ 0 w 365978"/>
                  <a:gd name="connsiteY3" fmla="*/ 360045 h 360045"/>
                  <a:gd name="connsiteX4" fmla="*/ 62865 w 365978"/>
                  <a:gd name="connsiteY4" fmla="*/ 0 h 360045"/>
                  <a:gd name="connsiteX0" fmla="*/ 0 w 489803"/>
                  <a:gd name="connsiteY0" fmla="*/ 123825 h 238125"/>
                  <a:gd name="connsiteX1" fmla="*/ 308828 w 489803"/>
                  <a:gd name="connsiteY1" fmla="*/ 0 h 238125"/>
                  <a:gd name="connsiteX2" fmla="*/ 489803 w 489803"/>
                  <a:gd name="connsiteY2" fmla="*/ 236220 h 238125"/>
                  <a:gd name="connsiteX3" fmla="*/ 123825 w 489803"/>
                  <a:gd name="connsiteY3" fmla="*/ 238125 h 238125"/>
                  <a:gd name="connsiteX4" fmla="*/ 0 w 489803"/>
                  <a:gd name="connsiteY4" fmla="*/ 123825 h 238125"/>
                  <a:gd name="connsiteX0" fmla="*/ 0 w 489803"/>
                  <a:gd name="connsiteY0" fmla="*/ 15240 h 129540"/>
                  <a:gd name="connsiteX1" fmla="*/ 331688 w 489803"/>
                  <a:gd name="connsiteY1" fmla="*/ 0 h 129540"/>
                  <a:gd name="connsiteX2" fmla="*/ 489803 w 489803"/>
                  <a:gd name="connsiteY2" fmla="*/ 127635 h 129540"/>
                  <a:gd name="connsiteX3" fmla="*/ 123825 w 489803"/>
                  <a:gd name="connsiteY3" fmla="*/ 129540 h 129540"/>
                  <a:gd name="connsiteX4" fmla="*/ 0 w 489803"/>
                  <a:gd name="connsiteY4" fmla="*/ 15240 h 129540"/>
                  <a:gd name="connsiteX0" fmla="*/ 0 w 489803"/>
                  <a:gd name="connsiteY0" fmla="*/ 1905 h 116205"/>
                  <a:gd name="connsiteX1" fmla="*/ 385028 w 489803"/>
                  <a:gd name="connsiteY1" fmla="*/ 0 h 116205"/>
                  <a:gd name="connsiteX2" fmla="*/ 489803 w 489803"/>
                  <a:gd name="connsiteY2" fmla="*/ 114300 h 116205"/>
                  <a:gd name="connsiteX3" fmla="*/ 123825 w 489803"/>
                  <a:gd name="connsiteY3" fmla="*/ 116205 h 116205"/>
                  <a:gd name="connsiteX4" fmla="*/ 0 w 489803"/>
                  <a:gd name="connsiteY4" fmla="*/ 1905 h 116205"/>
                  <a:gd name="connsiteX0" fmla="*/ 0 w 505043"/>
                  <a:gd name="connsiteY0" fmla="*/ 0 h 121920"/>
                  <a:gd name="connsiteX1" fmla="*/ 400268 w 505043"/>
                  <a:gd name="connsiteY1" fmla="*/ 5715 h 121920"/>
                  <a:gd name="connsiteX2" fmla="*/ 505043 w 505043"/>
                  <a:gd name="connsiteY2" fmla="*/ 120015 h 121920"/>
                  <a:gd name="connsiteX3" fmla="*/ 139065 w 505043"/>
                  <a:gd name="connsiteY3" fmla="*/ 121920 h 121920"/>
                  <a:gd name="connsiteX4" fmla="*/ 0 w 505043"/>
                  <a:gd name="connsiteY4" fmla="*/ 0 h 121920"/>
                  <a:gd name="connsiteX0" fmla="*/ 0 w 505043"/>
                  <a:gd name="connsiteY0" fmla="*/ 1905 h 123825"/>
                  <a:gd name="connsiteX1" fmla="*/ 404078 w 505043"/>
                  <a:gd name="connsiteY1" fmla="*/ 0 h 123825"/>
                  <a:gd name="connsiteX2" fmla="*/ 505043 w 505043"/>
                  <a:gd name="connsiteY2" fmla="*/ 121920 h 123825"/>
                  <a:gd name="connsiteX3" fmla="*/ 139065 w 505043"/>
                  <a:gd name="connsiteY3" fmla="*/ 123825 h 123825"/>
                  <a:gd name="connsiteX4" fmla="*/ 0 w 505043"/>
                  <a:gd name="connsiteY4" fmla="*/ 1905 h 123825"/>
                  <a:gd name="connsiteX0" fmla="*/ 0 w 514568"/>
                  <a:gd name="connsiteY0" fmla="*/ 1905 h 123825"/>
                  <a:gd name="connsiteX1" fmla="*/ 404078 w 514568"/>
                  <a:gd name="connsiteY1" fmla="*/ 0 h 123825"/>
                  <a:gd name="connsiteX2" fmla="*/ 514568 w 514568"/>
                  <a:gd name="connsiteY2" fmla="*/ 121920 h 123825"/>
                  <a:gd name="connsiteX3" fmla="*/ 139065 w 514568"/>
                  <a:gd name="connsiteY3" fmla="*/ 123825 h 123825"/>
                  <a:gd name="connsiteX4" fmla="*/ 0 w 514568"/>
                  <a:gd name="connsiteY4" fmla="*/ 1905 h 123825"/>
                  <a:gd name="connsiteX0" fmla="*/ 0 w 514568"/>
                  <a:gd name="connsiteY0" fmla="*/ 1905 h 123825"/>
                  <a:gd name="connsiteX1" fmla="*/ 398363 w 514568"/>
                  <a:gd name="connsiteY1" fmla="*/ 0 h 123825"/>
                  <a:gd name="connsiteX2" fmla="*/ 514568 w 514568"/>
                  <a:gd name="connsiteY2" fmla="*/ 121920 h 123825"/>
                  <a:gd name="connsiteX3" fmla="*/ 139065 w 514568"/>
                  <a:gd name="connsiteY3" fmla="*/ 123825 h 123825"/>
                  <a:gd name="connsiteX4" fmla="*/ 0 w 514568"/>
                  <a:gd name="connsiteY4" fmla="*/ 1905 h 123825"/>
                  <a:gd name="connsiteX0" fmla="*/ 0 w 514568"/>
                  <a:gd name="connsiteY0" fmla="*/ 1905 h 121920"/>
                  <a:gd name="connsiteX1" fmla="*/ 398363 w 514568"/>
                  <a:gd name="connsiteY1" fmla="*/ 0 h 121920"/>
                  <a:gd name="connsiteX2" fmla="*/ 514568 w 514568"/>
                  <a:gd name="connsiteY2" fmla="*/ 121920 h 121920"/>
                  <a:gd name="connsiteX3" fmla="*/ 129540 w 514568"/>
                  <a:gd name="connsiteY3" fmla="*/ 121920 h 121920"/>
                  <a:gd name="connsiteX4" fmla="*/ 0 w 514568"/>
                  <a:gd name="connsiteY4" fmla="*/ 1905 h 121920"/>
                  <a:gd name="connsiteX0" fmla="*/ 0 w 520283"/>
                  <a:gd name="connsiteY0" fmla="*/ 1905 h 125730"/>
                  <a:gd name="connsiteX1" fmla="*/ 398363 w 520283"/>
                  <a:gd name="connsiteY1" fmla="*/ 0 h 125730"/>
                  <a:gd name="connsiteX2" fmla="*/ 520283 w 520283"/>
                  <a:gd name="connsiteY2" fmla="*/ 125730 h 125730"/>
                  <a:gd name="connsiteX3" fmla="*/ 129540 w 520283"/>
                  <a:gd name="connsiteY3" fmla="*/ 121920 h 125730"/>
                  <a:gd name="connsiteX4" fmla="*/ 0 w 520283"/>
                  <a:gd name="connsiteY4" fmla="*/ 1905 h 125730"/>
                  <a:gd name="connsiteX0" fmla="*/ 0 w 520283"/>
                  <a:gd name="connsiteY0" fmla="*/ 1905 h 127635"/>
                  <a:gd name="connsiteX1" fmla="*/ 398363 w 520283"/>
                  <a:gd name="connsiteY1" fmla="*/ 0 h 127635"/>
                  <a:gd name="connsiteX2" fmla="*/ 520283 w 520283"/>
                  <a:gd name="connsiteY2" fmla="*/ 125730 h 127635"/>
                  <a:gd name="connsiteX3" fmla="*/ 133350 w 520283"/>
                  <a:gd name="connsiteY3" fmla="*/ 127635 h 127635"/>
                  <a:gd name="connsiteX4" fmla="*/ 0 w 520283"/>
                  <a:gd name="connsiteY4" fmla="*/ 1905 h 127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0283" h="127635">
                    <a:moveTo>
                      <a:pt x="0" y="1905"/>
                    </a:moveTo>
                    <a:lnTo>
                      <a:pt x="398363" y="0"/>
                    </a:lnTo>
                    <a:lnTo>
                      <a:pt x="520283" y="125730"/>
                    </a:lnTo>
                    <a:lnTo>
                      <a:pt x="133350" y="127635"/>
                    </a:lnTo>
                    <a:lnTo>
                      <a:pt x="0" y="1905"/>
                    </a:lnTo>
                    <a:close/>
                  </a:path>
                </a:pathLst>
              </a:custGeom>
              <a:gradFill>
                <a:gsLst>
                  <a:gs pos="0">
                    <a:schemeClr val="dk1">
                      <a:tint val="50000"/>
                      <a:satMod val="300000"/>
                    </a:schemeClr>
                  </a:gs>
                  <a:gs pos="61000">
                    <a:schemeClr val="dk1">
                      <a:tint val="37000"/>
                      <a:satMod val="300000"/>
                      <a:lumMod val="66000"/>
                    </a:schemeClr>
                  </a:gs>
                  <a:gs pos="100000">
                    <a:schemeClr val="dk1">
                      <a:tint val="15000"/>
                      <a:satMod val="350000"/>
                    </a:schemeClr>
                  </a:gs>
                </a:gsLst>
              </a:gradFill>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sz="1400"/>
              </a:p>
            </p:txBody>
          </p:sp>
        </p:grpSp>
        <p:grpSp>
          <p:nvGrpSpPr>
            <p:cNvPr id="32" name="Group 31"/>
            <p:cNvGrpSpPr/>
            <p:nvPr/>
          </p:nvGrpSpPr>
          <p:grpSpPr>
            <a:xfrm>
              <a:off x="2747082" y="4333601"/>
              <a:ext cx="978209" cy="243008"/>
              <a:chOff x="5220661" y="3675707"/>
              <a:chExt cx="978209" cy="243008"/>
            </a:xfrm>
          </p:grpSpPr>
          <p:sp>
            <p:nvSpPr>
              <p:cNvPr id="93" name="Rectangle 92"/>
              <p:cNvSpPr/>
              <p:nvPr/>
            </p:nvSpPr>
            <p:spPr>
              <a:xfrm>
                <a:off x="5220661" y="3675707"/>
                <a:ext cx="978209" cy="243008"/>
              </a:xfrm>
              <a:prstGeom prst="rect">
                <a:avLst/>
              </a:prstGeom>
              <a:ln>
                <a:solidFill>
                  <a:schemeClr val="tx2"/>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en-US" sz="1400"/>
              </a:p>
            </p:txBody>
          </p:sp>
          <p:pic>
            <p:nvPicPr>
              <p:cNvPr id="94" name="Picture 8" descr="Ethernet Network Connector Rj-45 Lan Female Clip Art"/>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50000" r="19589"/>
              <a:stretch/>
            </p:blipFill>
            <p:spPr bwMode="auto">
              <a:xfrm>
                <a:off x="5247331"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95" name="Picture 8" descr="Ethernet Network Connector Rj-45 Lan Female Clip Art"/>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50000" r="19589"/>
              <a:stretch/>
            </p:blipFill>
            <p:spPr bwMode="auto">
              <a:xfrm>
                <a:off x="5247331" y="3805705"/>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96" name="Picture 8" descr="Ethernet Network Connector Rj-45 Lan Female Clip Art"/>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50000" r="19589"/>
              <a:stretch/>
            </p:blipFill>
            <p:spPr bwMode="auto">
              <a:xfrm>
                <a:off x="5339542"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97" name="Picture 8" descr="Ethernet Network Connector Rj-45 Lan Female Clip Art"/>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50000" r="19589"/>
              <a:stretch/>
            </p:blipFill>
            <p:spPr bwMode="auto">
              <a:xfrm>
                <a:off x="5339542"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98" name="Picture 8" descr="Ethernet Network Connector Rj-45 Lan Female Clip Art"/>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50000" r="19589"/>
              <a:stretch/>
            </p:blipFill>
            <p:spPr bwMode="auto">
              <a:xfrm>
                <a:off x="5431754"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99" name="Picture 8" descr="Ethernet Network Connector Rj-45 Lan Female Clip Art"/>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50000" r="19589"/>
              <a:stretch/>
            </p:blipFill>
            <p:spPr bwMode="auto">
              <a:xfrm>
                <a:off x="5431754"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00" name="Picture 8" descr="Ethernet Network Connector Rj-45 Lan Female Clip Art"/>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50000" r="19589"/>
              <a:stretch/>
            </p:blipFill>
            <p:spPr bwMode="auto">
              <a:xfrm>
                <a:off x="5523965"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01" name="Picture 8" descr="Ethernet Network Connector Rj-45 Lan Female Clip Art"/>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50000" r="19589"/>
              <a:stretch/>
            </p:blipFill>
            <p:spPr bwMode="auto">
              <a:xfrm>
                <a:off x="5523965" y="380570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02" name="Picture 8" descr="Ethernet Network Connector Rj-45 Lan Female Clip Art"/>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50000" r="19589"/>
              <a:stretch/>
            </p:blipFill>
            <p:spPr bwMode="auto">
              <a:xfrm>
                <a:off x="5616121"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03" name="Picture 8" descr="Ethernet Network Connector Rj-45 Lan Female Clip Art"/>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50000" r="19589"/>
              <a:stretch/>
            </p:blipFill>
            <p:spPr bwMode="auto">
              <a:xfrm>
                <a:off x="5616121" y="3805705"/>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04" name="Picture 8" descr="Ethernet Network Connector Rj-45 Lan Female Clip Art"/>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50000" r="19589"/>
              <a:stretch/>
            </p:blipFill>
            <p:spPr bwMode="auto">
              <a:xfrm>
                <a:off x="5708333"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05" name="Picture 8" descr="Ethernet Network Connector Rj-45 Lan Female Clip Art"/>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50000" r="19589"/>
              <a:stretch/>
            </p:blipFill>
            <p:spPr bwMode="auto">
              <a:xfrm>
                <a:off x="5708333"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06" name="Picture 8" descr="Ethernet Network Connector Rj-45 Lan Female Clip Art"/>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50000" r="19589"/>
              <a:stretch/>
            </p:blipFill>
            <p:spPr bwMode="auto">
              <a:xfrm>
                <a:off x="5800544"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07" name="Picture 8" descr="Ethernet Network Connector Rj-45 Lan Female Clip Art"/>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50000" r="19589"/>
              <a:stretch/>
            </p:blipFill>
            <p:spPr bwMode="auto">
              <a:xfrm>
                <a:off x="5800544"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08" name="Picture 8" descr="Ethernet Network Connector Rj-45 Lan Female Clip Art"/>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50000" r="19589"/>
              <a:stretch/>
            </p:blipFill>
            <p:spPr bwMode="auto">
              <a:xfrm>
                <a:off x="5892756"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09" name="Picture 8" descr="Ethernet Network Connector Rj-45 Lan Female Clip Art"/>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50000" r="19589"/>
              <a:stretch/>
            </p:blipFill>
            <p:spPr bwMode="auto">
              <a:xfrm>
                <a:off x="5892756" y="380570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10" name="Picture 8" descr="Ethernet Network Connector Rj-45 Lan Female Clip Art"/>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50000" r="19589"/>
              <a:stretch/>
            </p:blipFill>
            <p:spPr bwMode="auto">
              <a:xfrm>
                <a:off x="5986833" y="3716979"/>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11" name="Picture 8" descr="Ethernet Network Connector Rj-45 Lan Female Clip Art"/>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50000" r="19589"/>
              <a:stretch/>
            </p:blipFill>
            <p:spPr bwMode="auto">
              <a:xfrm>
                <a:off x="5986833" y="380570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12" name="Picture 8" descr="Ethernet Network Connector Rj-45 Lan Female Clip Art"/>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50000" r="19589"/>
              <a:stretch/>
            </p:blipFill>
            <p:spPr bwMode="auto">
              <a:xfrm>
                <a:off x="6079045" y="3716979"/>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13" name="Picture 8" descr="Ethernet Network Connector Rj-45 Lan Female Clip Art"/>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50000" r="19589"/>
              <a:stretch/>
            </p:blipFill>
            <p:spPr bwMode="auto">
              <a:xfrm>
                <a:off x="6079045" y="3805702"/>
                <a:ext cx="92211" cy="72579"/>
              </a:xfrm>
              <a:prstGeom prst="rect">
                <a:avLst/>
              </a:prstGeom>
              <a:noFill/>
              <a:extLst>
                <a:ext uri="{909E8E84-426E-40dd-AFC4-6F175D3DCCD1}">
                  <a14:hiddenFill xmlns:a14="http://schemas.microsoft.com/office/drawing/2010/main" xmlns="">
                    <a:solidFill>
                      <a:srgbClr val="FFFFFF"/>
                    </a:solidFill>
                  </a14:hiddenFill>
                </a:ext>
              </a:extLst>
            </p:spPr>
          </p:pic>
        </p:grpSp>
        <p:grpSp>
          <p:nvGrpSpPr>
            <p:cNvPr id="33" name="Group 32"/>
            <p:cNvGrpSpPr/>
            <p:nvPr/>
          </p:nvGrpSpPr>
          <p:grpSpPr>
            <a:xfrm>
              <a:off x="4168476" y="4333601"/>
              <a:ext cx="978209" cy="243008"/>
              <a:chOff x="5220661" y="3675707"/>
              <a:chExt cx="978209" cy="243008"/>
            </a:xfrm>
          </p:grpSpPr>
          <p:sp>
            <p:nvSpPr>
              <p:cNvPr id="72" name="Rectangle 71"/>
              <p:cNvSpPr/>
              <p:nvPr/>
            </p:nvSpPr>
            <p:spPr>
              <a:xfrm>
                <a:off x="5220661" y="3675707"/>
                <a:ext cx="978209" cy="243008"/>
              </a:xfrm>
              <a:prstGeom prst="rect">
                <a:avLst/>
              </a:prstGeom>
              <a:ln>
                <a:solidFill>
                  <a:schemeClr val="tx2"/>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en-US" sz="1400"/>
              </a:p>
            </p:txBody>
          </p:sp>
          <p:pic>
            <p:nvPicPr>
              <p:cNvPr id="73" name="Picture 8" descr="Ethernet Network Connector Rj-45 Lan Female Clip Art"/>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50000" r="19589"/>
              <a:stretch/>
            </p:blipFill>
            <p:spPr bwMode="auto">
              <a:xfrm>
                <a:off x="5247331"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74" name="Picture 8" descr="Ethernet Network Connector Rj-45 Lan Female Clip Art"/>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50000" r="19589"/>
              <a:stretch/>
            </p:blipFill>
            <p:spPr bwMode="auto">
              <a:xfrm>
                <a:off x="5247331" y="3805705"/>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75" name="Picture 8" descr="Ethernet Network Connector Rj-45 Lan Female Clip Art"/>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50000" r="19589"/>
              <a:stretch/>
            </p:blipFill>
            <p:spPr bwMode="auto">
              <a:xfrm>
                <a:off x="5339542"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76" name="Picture 8" descr="Ethernet Network Connector Rj-45 Lan Female Clip Art"/>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50000" r="19589"/>
              <a:stretch/>
            </p:blipFill>
            <p:spPr bwMode="auto">
              <a:xfrm>
                <a:off x="5339542"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77" name="Picture 8" descr="Ethernet Network Connector Rj-45 Lan Female Clip Art"/>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50000" r="19589"/>
              <a:stretch/>
            </p:blipFill>
            <p:spPr bwMode="auto">
              <a:xfrm>
                <a:off x="5431754"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78" name="Picture 8" descr="Ethernet Network Connector Rj-45 Lan Female Clip Art"/>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50000" r="19589"/>
              <a:stretch/>
            </p:blipFill>
            <p:spPr bwMode="auto">
              <a:xfrm>
                <a:off x="5431754"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79" name="Picture 8" descr="Ethernet Network Connector Rj-45 Lan Female Clip Art"/>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50000" r="19589"/>
              <a:stretch/>
            </p:blipFill>
            <p:spPr bwMode="auto">
              <a:xfrm>
                <a:off x="5523965"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80" name="Picture 8" descr="Ethernet Network Connector Rj-45 Lan Female Clip Art"/>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50000" r="19589"/>
              <a:stretch/>
            </p:blipFill>
            <p:spPr bwMode="auto">
              <a:xfrm>
                <a:off x="5523965" y="380570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81" name="Picture 8" descr="Ethernet Network Connector Rj-45 Lan Female Clip Art"/>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50000" r="19589"/>
              <a:stretch/>
            </p:blipFill>
            <p:spPr bwMode="auto">
              <a:xfrm>
                <a:off x="5616121"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82" name="Picture 8" descr="Ethernet Network Connector Rj-45 Lan Female Clip Art"/>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50000" r="19589"/>
              <a:stretch/>
            </p:blipFill>
            <p:spPr bwMode="auto">
              <a:xfrm>
                <a:off x="5616121" y="3805705"/>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83" name="Picture 8" descr="Ethernet Network Connector Rj-45 Lan Female Clip Art"/>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50000" r="19589"/>
              <a:stretch/>
            </p:blipFill>
            <p:spPr bwMode="auto">
              <a:xfrm>
                <a:off x="5708333"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84" name="Picture 8" descr="Ethernet Network Connector Rj-45 Lan Female Clip Art"/>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50000" r="19589"/>
              <a:stretch/>
            </p:blipFill>
            <p:spPr bwMode="auto">
              <a:xfrm>
                <a:off x="5708333"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85" name="Picture 8" descr="Ethernet Network Connector Rj-45 Lan Female Clip Art"/>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50000" r="19589"/>
              <a:stretch/>
            </p:blipFill>
            <p:spPr bwMode="auto">
              <a:xfrm>
                <a:off x="5800544"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86" name="Picture 8" descr="Ethernet Network Connector Rj-45 Lan Female Clip Art"/>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50000" r="19589"/>
              <a:stretch/>
            </p:blipFill>
            <p:spPr bwMode="auto">
              <a:xfrm>
                <a:off x="5800544"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87" name="Picture 8" descr="Ethernet Network Connector Rj-45 Lan Female Clip Art"/>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50000" r="19589"/>
              <a:stretch/>
            </p:blipFill>
            <p:spPr bwMode="auto">
              <a:xfrm>
                <a:off x="5892756"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88" name="Picture 8" descr="Ethernet Network Connector Rj-45 Lan Female Clip Art"/>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50000" r="19589"/>
              <a:stretch/>
            </p:blipFill>
            <p:spPr bwMode="auto">
              <a:xfrm>
                <a:off x="5892756" y="380570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89" name="Picture 8" descr="Ethernet Network Connector Rj-45 Lan Female Clip Art"/>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50000" r="19589"/>
              <a:stretch/>
            </p:blipFill>
            <p:spPr bwMode="auto">
              <a:xfrm>
                <a:off x="5986833" y="3716979"/>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90" name="Picture 8" descr="Ethernet Network Connector Rj-45 Lan Female Clip Art"/>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50000" r="19589"/>
              <a:stretch/>
            </p:blipFill>
            <p:spPr bwMode="auto">
              <a:xfrm>
                <a:off x="5986833" y="380570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91" name="Picture 8" descr="Ethernet Network Connector Rj-45 Lan Female Clip Art"/>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50000" r="19589"/>
              <a:stretch/>
            </p:blipFill>
            <p:spPr bwMode="auto">
              <a:xfrm>
                <a:off x="6079045" y="3716979"/>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92" name="Picture 8" descr="Ethernet Network Connector Rj-45 Lan Female Clip Art"/>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50000" r="19589"/>
              <a:stretch/>
            </p:blipFill>
            <p:spPr bwMode="auto">
              <a:xfrm>
                <a:off x="6079045" y="3805702"/>
                <a:ext cx="92211" cy="72579"/>
              </a:xfrm>
              <a:prstGeom prst="rect">
                <a:avLst/>
              </a:prstGeom>
              <a:noFill/>
              <a:extLst>
                <a:ext uri="{909E8E84-426E-40dd-AFC4-6F175D3DCCD1}">
                  <a14:hiddenFill xmlns:a14="http://schemas.microsoft.com/office/drawing/2010/main" xmlns="">
                    <a:solidFill>
                      <a:srgbClr val="FFFFFF"/>
                    </a:solidFill>
                  </a14:hiddenFill>
                </a:ext>
              </a:extLst>
            </p:spPr>
          </p:pic>
        </p:grpSp>
        <p:grpSp>
          <p:nvGrpSpPr>
            <p:cNvPr id="34" name="Group 33"/>
            <p:cNvGrpSpPr/>
            <p:nvPr/>
          </p:nvGrpSpPr>
          <p:grpSpPr>
            <a:xfrm>
              <a:off x="4486020" y="2128098"/>
              <a:ext cx="545969" cy="678181"/>
              <a:chOff x="1027560" y="1988818"/>
              <a:chExt cx="545969" cy="678181"/>
            </a:xfrm>
          </p:grpSpPr>
          <p:sp>
            <p:nvSpPr>
              <p:cNvPr id="68" name="Cube 67"/>
              <p:cNvSpPr/>
              <p:nvPr/>
            </p:nvSpPr>
            <p:spPr>
              <a:xfrm flipH="1">
                <a:off x="1027560" y="1988818"/>
                <a:ext cx="545969" cy="678181"/>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pic>
            <p:nvPicPr>
              <p:cNvPr id="69"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flipH="1">
                <a:off x="1171574" y="2133601"/>
                <a:ext cx="401955" cy="52954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70" name="Rectangle 83"/>
              <p:cNvSpPr/>
              <p:nvPr/>
            </p:nvSpPr>
            <p:spPr>
              <a:xfrm>
                <a:off x="1028484" y="2005964"/>
                <a:ext cx="125948" cy="653415"/>
              </a:xfrm>
              <a:custGeom>
                <a:avLst/>
                <a:gdLst>
                  <a:gd name="connsiteX0" fmla="*/ 0 w 230723"/>
                  <a:gd name="connsiteY0" fmla="*/ 0 h 609600"/>
                  <a:gd name="connsiteX1" fmla="*/ 230723 w 230723"/>
                  <a:gd name="connsiteY1" fmla="*/ 0 h 609600"/>
                  <a:gd name="connsiteX2" fmla="*/ 230723 w 230723"/>
                  <a:gd name="connsiteY2" fmla="*/ 609600 h 609600"/>
                  <a:gd name="connsiteX3" fmla="*/ 0 w 230723"/>
                  <a:gd name="connsiteY3" fmla="*/ 609600 h 609600"/>
                  <a:gd name="connsiteX4" fmla="*/ 0 w 230723"/>
                  <a:gd name="connsiteY4" fmla="*/ 0 h 609600"/>
                  <a:gd name="connsiteX0" fmla="*/ 123825 w 230723"/>
                  <a:gd name="connsiteY0" fmla="*/ 0 h 645795"/>
                  <a:gd name="connsiteX1" fmla="*/ 230723 w 230723"/>
                  <a:gd name="connsiteY1" fmla="*/ 36195 h 645795"/>
                  <a:gd name="connsiteX2" fmla="*/ 230723 w 230723"/>
                  <a:gd name="connsiteY2" fmla="*/ 645795 h 645795"/>
                  <a:gd name="connsiteX3" fmla="*/ 0 w 230723"/>
                  <a:gd name="connsiteY3" fmla="*/ 645795 h 645795"/>
                  <a:gd name="connsiteX4" fmla="*/ 123825 w 230723"/>
                  <a:gd name="connsiteY4" fmla="*/ 0 h 645795"/>
                  <a:gd name="connsiteX0" fmla="*/ 123825 w 234533"/>
                  <a:gd name="connsiteY0" fmla="*/ 0 h 645795"/>
                  <a:gd name="connsiteX1" fmla="*/ 234533 w 234533"/>
                  <a:gd name="connsiteY1" fmla="*/ 116205 h 645795"/>
                  <a:gd name="connsiteX2" fmla="*/ 230723 w 234533"/>
                  <a:gd name="connsiteY2" fmla="*/ 645795 h 645795"/>
                  <a:gd name="connsiteX3" fmla="*/ 0 w 234533"/>
                  <a:gd name="connsiteY3" fmla="*/ 645795 h 645795"/>
                  <a:gd name="connsiteX4" fmla="*/ 123825 w 234533"/>
                  <a:gd name="connsiteY4" fmla="*/ 0 h 645795"/>
                  <a:gd name="connsiteX0" fmla="*/ 13335 w 124043"/>
                  <a:gd name="connsiteY0" fmla="*/ 0 h 645795"/>
                  <a:gd name="connsiteX1" fmla="*/ 124043 w 124043"/>
                  <a:gd name="connsiteY1" fmla="*/ 116205 h 645795"/>
                  <a:gd name="connsiteX2" fmla="*/ 120233 w 124043"/>
                  <a:gd name="connsiteY2" fmla="*/ 645795 h 645795"/>
                  <a:gd name="connsiteX3" fmla="*/ 0 w 124043"/>
                  <a:gd name="connsiteY3" fmla="*/ 502920 h 645795"/>
                  <a:gd name="connsiteX4" fmla="*/ 13335 w 124043"/>
                  <a:gd name="connsiteY4" fmla="*/ 0 h 645795"/>
                  <a:gd name="connsiteX0" fmla="*/ 13335 w 125948"/>
                  <a:gd name="connsiteY0" fmla="*/ 0 h 628650"/>
                  <a:gd name="connsiteX1" fmla="*/ 124043 w 125948"/>
                  <a:gd name="connsiteY1" fmla="*/ 116205 h 628650"/>
                  <a:gd name="connsiteX2" fmla="*/ 125948 w 125948"/>
                  <a:gd name="connsiteY2" fmla="*/ 628650 h 628650"/>
                  <a:gd name="connsiteX3" fmla="*/ 0 w 125948"/>
                  <a:gd name="connsiteY3" fmla="*/ 502920 h 628650"/>
                  <a:gd name="connsiteX4" fmla="*/ 13335 w 125948"/>
                  <a:gd name="connsiteY4" fmla="*/ 0 h 628650"/>
                  <a:gd name="connsiteX0" fmla="*/ 3810 w 116423"/>
                  <a:gd name="connsiteY0" fmla="*/ 0 h 628650"/>
                  <a:gd name="connsiteX1" fmla="*/ 114518 w 116423"/>
                  <a:gd name="connsiteY1" fmla="*/ 116205 h 628650"/>
                  <a:gd name="connsiteX2" fmla="*/ 116423 w 116423"/>
                  <a:gd name="connsiteY2" fmla="*/ 628650 h 628650"/>
                  <a:gd name="connsiteX3" fmla="*/ 0 w 116423"/>
                  <a:gd name="connsiteY3" fmla="*/ 514350 h 628650"/>
                  <a:gd name="connsiteX4" fmla="*/ 3810 w 116423"/>
                  <a:gd name="connsiteY4" fmla="*/ 0 h 628650"/>
                  <a:gd name="connsiteX0" fmla="*/ 0 w 120233"/>
                  <a:gd name="connsiteY0" fmla="*/ 0 h 632460"/>
                  <a:gd name="connsiteX1" fmla="*/ 118328 w 120233"/>
                  <a:gd name="connsiteY1" fmla="*/ 120015 h 632460"/>
                  <a:gd name="connsiteX2" fmla="*/ 120233 w 120233"/>
                  <a:gd name="connsiteY2" fmla="*/ 632460 h 632460"/>
                  <a:gd name="connsiteX3" fmla="*/ 3810 w 120233"/>
                  <a:gd name="connsiteY3" fmla="*/ 518160 h 632460"/>
                  <a:gd name="connsiteX4" fmla="*/ 0 w 120233"/>
                  <a:gd name="connsiteY4" fmla="*/ 0 h 632460"/>
                  <a:gd name="connsiteX0" fmla="*/ 0 w 118328"/>
                  <a:gd name="connsiteY0" fmla="*/ 0 h 643890"/>
                  <a:gd name="connsiteX1" fmla="*/ 116423 w 118328"/>
                  <a:gd name="connsiteY1" fmla="*/ 131445 h 643890"/>
                  <a:gd name="connsiteX2" fmla="*/ 118328 w 118328"/>
                  <a:gd name="connsiteY2" fmla="*/ 643890 h 643890"/>
                  <a:gd name="connsiteX3" fmla="*/ 1905 w 118328"/>
                  <a:gd name="connsiteY3" fmla="*/ 529590 h 643890"/>
                  <a:gd name="connsiteX4" fmla="*/ 0 w 118328"/>
                  <a:gd name="connsiteY4" fmla="*/ 0 h 643890"/>
                  <a:gd name="connsiteX0" fmla="*/ 0 w 122138"/>
                  <a:gd name="connsiteY0" fmla="*/ 0 h 643890"/>
                  <a:gd name="connsiteX1" fmla="*/ 122138 w 122138"/>
                  <a:gd name="connsiteY1" fmla="*/ 121920 h 643890"/>
                  <a:gd name="connsiteX2" fmla="*/ 118328 w 122138"/>
                  <a:gd name="connsiteY2" fmla="*/ 643890 h 643890"/>
                  <a:gd name="connsiteX3" fmla="*/ 1905 w 122138"/>
                  <a:gd name="connsiteY3" fmla="*/ 529590 h 643890"/>
                  <a:gd name="connsiteX4" fmla="*/ 0 w 122138"/>
                  <a:gd name="connsiteY4" fmla="*/ 0 h 643890"/>
                  <a:gd name="connsiteX0" fmla="*/ 0 w 124043"/>
                  <a:gd name="connsiteY0" fmla="*/ 0 h 653415"/>
                  <a:gd name="connsiteX1" fmla="*/ 122138 w 124043"/>
                  <a:gd name="connsiteY1" fmla="*/ 121920 h 653415"/>
                  <a:gd name="connsiteX2" fmla="*/ 124043 w 124043"/>
                  <a:gd name="connsiteY2" fmla="*/ 653415 h 653415"/>
                  <a:gd name="connsiteX3" fmla="*/ 1905 w 124043"/>
                  <a:gd name="connsiteY3" fmla="*/ 529590 h 653415"/>
                  <a:gd name="connsiteX4" fmla="*/ 0 w 124043"/>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31495 h 653415"/>
                  <a:gd name="connsiteX4" fmla="*/ 1905 w 125948"/>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27685 h 653415"/>
                  <a:gd name="connsiteX4" fmla="*/ 1905 w 125948"/>
                  <a:gd name="connsiteY4" fmla="*/ 0 h 6534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948" h="653415">
                    <a:moveTo>
                      <a:pt x="1905" y="0"/>
                    </a:moveTo>
                    <a:lnTo>
                      <a:pt x="124043" y="121920"/>
                    </a:lnTo>
                    <a:lnTo>
                      <a:pt x="125948" y="653415"/>
                    </a:lnTo>
                    <a:lnTo>
                      <a:pt x="0" y="527685"/>
                    </a:lnTo>
                    <a:lnTo>
                      <a:pt x="1905" y="0"/>
                    </a:lnTo>
                    <a:close/>
                  </a:path>
                </a:pathLst>
              </a:custGeom>
              <a:gradFill flip="none" rotWithShape="1">
                <a:gsLst>
                  <a:gs pos="0">
                    <a:schemeClr val="dk1">
                      <a:tint val="50000"/>
                      <a:satMod val="300000"/>
                    </a:schemeClr>
                  </a:gs>
                  <a:gs pos="61000">
                    <a:schemeClr val="dk1">
                      <a:tint val="37000"/>
                      <a:satMod val="300000"/>
                      <a:lumMod val="66000"/>
                    </a:schemeClr>
                  </a:gs>
                  <a:gs pos="100000">
                    <a:schemeClr val="dk1">
                      <a:tint val="15000"/>
                      <a:satMod val="350000"/>
                    </a:schemeClr>
                  </a:gs>
                </a:gsLst>
                <a:lin ang="0" scaled="1"/>
                <a:tileRect/>
              </a:gradFill>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sz="1400"/>
              </a:p>
            </p:txBody>
          </p:sp>
          <p:sp>
            <p:nvSpPr>
              <p:cNvPr id="71" name="Rectangle 83"/>
              <p:cNvSpPr/>
              <p:nvPr/>
            </p:nvSpPr>
            <p:spPr>
              <a:xfrm>
                <a:off x="1037545" y="1988820"/>
                <a:ext cx="520283" cy="127635"/>
              </a:xfrm>
              <a:custGeom>
                <a:avLst/>
                <a:gdLst>
                  <a:gd name="connsiteX0" fmla="*/ 0 w 230723"/>
                  <a:gd name="connsiteY0" fmla="*/ 0 h 609600"/>
                  <a:gd name="connsiteX1" fmla="*/ 230723 w 230723"/>
                  <a:gd name="connsiteY1" fmla="*/ 0 h 609600"/>
                  <a:gd name="connsiteX2" fmla="*/ 230723 w 230723"/>
                  <a:gd name="connsiteY2" fmla="*/ 609600 h 609600"/>
                  <a:gd name="connsiteX3" fmla="*/ 0 w 230723"/>
                  <a:gd name="connsiteY3" fmla="*/ 609600 h 609600"/>
                  <a:gd name="connsiteX4" fmla="*/ 0 w 230723"/>
                  <a:gd name="connsiteY4" fmla="*/ 0 h 609600"/>
                  <a:gd name="connsiteX0" fmla="*/ 123825 w 230723"/>
                  <a:gd name="connsiteY0" fmla="*/ 0 h 645795"/>
                  <a:gd name="connsiteX1" fmla="*/ 230723 w 230723"/>
                  <a:gd name="connsiteY1" fmla="*/ 36195 h 645795"/>
                  <a:gd name="connsiteX2" fmla="*/ 230723 w 230723"/>
                  <a:gd name="connsiteY2" fmla="*/ 645795 h 645795"/>
                  <a:gd name="connsiteX3" fmla="*/ 0 w 230723"/>
                  <a:gd name="connsiteY3" fmla="*/ 645795 h 645795"/>
                  <a:gd name="connsiteX4" fmla="*/ 123825 w 230723"/>
                  <a:gd name="connsiteY4" fmla="*/ 0 h 645795"/>
                  <a:gd name="connsiteX0" fmla="*/ 123825 w 234533"/>
                  <a:gd name="connsiteY0" fmla="*/ 0 h 645795"/>
                  <a:gd name="connsiteX1" fmla="*/ 234533 w 234533"/>
                  <a:gd name="connsiteY1" fmla="*/ 116205 h 645795"/>
                  <a:gd name="connsiteX2" fmla="*/ 230723 w 234533"/>
                  <a:gd name="connsiteY2" fmla="*/ 645795 h 645795"/>
                  <a:gd name="connsiteX3" fmla="*/ 0 w 234533"/>
                  <a:gd name="connsiteY3" fmla="*/ 645795 h 645795"/>
                  <a:gd name="connsiteX4" fmla="*/ 123825 w 234533"/>
                  <a:gd name="connsiteY4" fmla="*/ 0 h 645795"/>
                  <a:gd name="connsiteX0" fmla="*/ 13335 w 124043"/>
                  <a:gd name="connsiteY0" fmla="*/ 0 h 645795"/>
                  <a:gd name="connsiteX1" fmla="*/ 124043 w 124043"/>
                  <a:gd name="connsiteY1" fmla="*/ 116205 h 645795"/>
                  <a:gd name="connsiteX2" fmla="*/ 120233 w 124043"/>
                  <a:gd name="connsiteY2" fmla="*/ 645795 h 645795"/>
                  <a:gd name="connsiteX3" fmla="*/ 0 w 124043"/>
                  <a:gd name="connsiteY3" fmla="*/ 502920 h 645795"/>
                  <a:gd name="connsiteX4" fmla="*/ 13335 w 124043"/>
                  <a:gd name="connsiteY4" fmla="*/ 0 h 645795"/>
                  <a:gd name="connsiteX0" fmla="*/ 13335 w 125948"/>
                  <a:gd name="connsiteY0" fmla="*/ 0 h 628650"/>
                  <a:gd name="connsiteX1" fmla="*/ 124043 w 125948"/>
                  <a:gd name="connsiteY1" fmla="*/ 116205 h 628650"/>
                  <a:gd name="connsiteX2" fmla="*/ 125948 w 125948"/>
                  <a:gd name="connsiteY2" fmla="*/ 628650 h 628650"/>
                  <a:gd name="connsiteX3" fmla="*/ 0 w 125948"/>
                  <a:gd name="connsiteY3" fmla="*/ 502920 h 628650"/>
                  <a:gd name="connsiteX4" fmla="*/ 13335 w 125948"/>
                  <a:gd name="connsiteY4" fmla="*/ 0 h 628650"/>
                  <a:gd name="connsiteX0" fmla="*/ 3810 w 116423"/>
                  <a:gd name="connsiteY0" fmla="*/ 0 h 628650"/>
                  <a:gd name="connsiteX1" fmla="*/ 114518 w 116423"/>
                  <a:gd name="connsiteY1" fmla="*/ 116205 h 628650"/>
                  <a:gd name="connsiteX2" fmla="*/ 116423 w 116423"/>
                  <a:gd name="connsiteY2" fmla="*/ 628650 h 628650"/>
                  <a:gd name="connsiteX3" fmla="*/ 0 w 116423"/>
                  <a:gd name="connsiteY3" fmla="*/ 514350 h 628650"/>
                  <a:gd name="connsiteX4" fmla="*/ 3810 w 116423"/>
                  <a:gd name="connsiteY4" fmla="*/ 0 h 628650"/>
                  <a:gd name="connsiteX0" fmla="*/ 0 w 120233"/>
                  <a:gd name="connsiteY0" fmla="*/ 0 h 632460"/>
                  <a:gd name="connsiteX1" fmla="*/ 118328 w 120233"/>
                  <a:gd name="connsiteY1" fmla="*/ 120015 h 632460"/>
                  <a:gd name="connsiteX2" fmla="*/ 120233 w 120233"/>
                  <a:gd name="connsiteY2" fmla="*/ 632460 h 632460"/>
                  <a:gd name="connsiteX3" fmla="*/ 3810 w 120233"/>
                  <a:gd name="connsiteY3" fmla="*/ 518160 h 632460"/>
                  <a:gd name="connsiteX4" fmla="*/ 0 w 120233"/>
                  <a:gd name="connsiteY4" fmla="*/ 0 h 632460"/>
                  <a:gd name="connsiteX0" fmla="*/ 0 w 118328"/>
                  <a:gd name="connsiteY0" fmla="*/ 0 h 643890"/>
                  <a:gd name="connsiteX1" fmla="*/ 116423 w 118328"/>
                  <a:gd name="connsiteY1" fmla="*/ 131445 h 643890"/>
                  <a:gd name="connsiteX2" fmla="*/ 118328 w 118328"/>
                  <a:gd name="connsiteY2" fmla="*/ 643890 h 643890"/>
                  <a:gd name="connsiteX3" fmla="*/ 1905 w 118328"/>
                  <a:gd name="connsiteY3" fmla="*/ 529590 h 643890"/>
                  <a:gd name="connsiteX4" fmla="*/ 0 w 118328"/>
                  <a:gd name="connsiteY4" fmla="*/ 0 h 643890"/>
                  <a:gd name="connsiteX0" fmla="*/ 0 w 122138"/>
                  <a:gd name="connsiteY0" fmla="*/ 0 h 643890"/>
                  <a:gd name="connsiteX1" fmla="*/ 122138 w 122138"/>
                  <a:gd name="connsiteY1" fmla="*/ 121920 h 643890"/>
                  <a:gd name="connsiteX2" fmla="*/ 118328 w 122138"/>
                  <a:gd name="connsiteY2" fmla="*/ 643890 h 643890"/>
                  <a:gd name="connsiteX3" fmla="*/ 1905 w 122138"/>
                  <a:gd name="connsiteY3" fmla="*/ 529590 h 643890"/>
                  <a:gd name="connsiteX4" fmla="*/ 0 w 122138"/>
                  <a:gd name="connsiteY4" fmla="*/ 0 h 643890"/>
                  <a:gd name="connsiteX0" fmla="*/ 0 w 124043"/>
                  <a:gd name="connsiteY0" fmla="*/ 0 h 653415"/>
                  <a:gd name="connsiteX1" fmla="*/ 122138 w 124043"/>
                  <a:gd name="connsiteY1" fmla="*/ 121920 h 653415"/>
                  <a:gd name="connsiteX2" fmla="*/ 124043 w 124043"/>
                  <a:gd name="connsiteY2" fmla="*/ 653415 h 653415"/>
                  <a:gd name="connsiteX3" fmla="*/ 1905 w 124043"/>
                  <a:gd name="connsiteY3" fmla="*/ 529590 h 653415"/>
                  <a:gd name="connsiteX4" fmla="*/ 0 w 124043"/>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31495 h 653415"/>
                  <a:gd name="connsiteX4" fmla="*/ 1905 w 125948"/>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27685 h 653415"/>
                  <a:gd name="connsiteX4" fmla="*/ 1905 w 125948"/>
                  <a:gd name="connsiteY4" fmla="*/ 0 h 653415"/>
                  <a:gd name="connsiteX0" fmla="*/ 1905 w 305018"/>
                  <a:gd name="connsiteY0" fmla="*/ 0 h 527685"/>
                  <a:gd name="connsiteX1" fmla="*/ 124043 w 305018"/>
                  <a:gd name="connsiteY1" fmla="*/ 121920 h 527685"/>
                  <a:gd name="connsiteX2" fmla="*/ 305018 w 305018"/>
                  <a:gd name="connsiteY2" fmla="*/ 358140 h 527685"/>
                  <a:gd name="connsiteX3" fmla="*/ 0 w 305018"/>
                  <a:gd name="connsiteY3" fmla="*/ 527685 h 527685"/>
                  <a:gd name="connsiteX4" fmla="*/ 1905 w 305018"/>
                  <a:gd name="connsiteY4" fmla="*/ 0 h 527685"/>
                  <a:gd name="connsiteX0" fmla="*/ 62865 w 365978"/>
                  <a:gd name="connsiteY0" fmla="*/ 0 h 360045"/>
                  <a:gd name="connsiteX1" fmla="*/ 185003 w 365978"/>
                  <a:gd name="connsiteY1" fmla="*/ 121920 h 360045"/>
                  <a:gd name="connsiteX2" fmla="*/ 365978 w 365978"/>
                  <a:gd name="connsiteY2" fmla="*/ 358140 h 360045"/>
                  <a:gd name="connsiteX3" fmla="*/ 0 w 365978"/>
                  <a:gd name="connsiteY3" fmla="*/ 360045 h 360045"/>
                  <a:gd name="connsiteX4" fmla="*/ 62865 w 365978"/>
                  <a:gd name="connsiteY4" fmla="*/ 0 h 360045"/>
                  <a:gd name="connsiteX0" fmla="*/ 0 w 489803"/>
                  <a:gd name="connsiteY0" fmla="*/ 123825 h 238125"/>
                  <a:gd name="connsiteX1" fmla="*/ 308828 w 489803"/>
                  <a:gd name="connsiteY1" fmla="*/ 0 h 238125"/>
                  <a:gd name="connsiteX2" fmla="*/ 489803 w 489803"/>
                  <a:gd name="connsiteY2" fmla="*/ 236220 h 238125"/>
                  <a:gd name="connsiteX3" fmla="*/ 123825 w 489803"/>
                  <a:gd name="connsiteY3" fmla="*/ 238125 h 238125"/>
                  <a:gd name="connsiteX4" fmla="*/ 0 w 489803"/>
                  <a:gd name="connsiteY4" fmla="*/ 123825 h 238125"/>
                  <a:gd name="connsiteX0" fmla="*/ 0 w 489803"/>
                  <a:gd name="connsiteY0" fmla="*/ 15240 h 129540"/>
                  <a:gd name="connsiteX1" fmla="*/ 331688 w 489803"/>
                  <a:gd name="connsiteY1" fmla="*/ 0 h 129540"/>
                  <a:gd name="connsiteX2" fmla="*/ 489803 w 489803"/>
                  <a:gd name="connsiteY2" fmla="*/ 127635 h 129540"/>
                  <a:gd name="connsiteX3" fmla="*/ 123825 w 489803"/>
                  <a:gd name="connsiteY3" fmla="*/ 129540 h 129540"/>
                  <a:gd name="connsiteX4" fmla="*/ 0 w 489803"/>
                  <a:gd name="connsiteY4" fmla="*/ 15240 h 129540"/>
                  <a:gd name="connsiteX0" fmla="*/ 0 w 489803"/>
                  <a:gd name="connsiteY0" fmla="*/ 1905 h 116205"/>
                  <a:gd name="connsiteX1" fmla="*/ 385028 w 489803"/>
                  <a:gd name="connsiteY1" fmla="*/ 0 h 116205"/>
                  <a:gd name="connsiteX2" fmla="*/ 489803 w 489803"/>
                  <a:gd name="connsiteY2" fmla="*/ 114300 h 116205"/>
                  <a:gd name="connsiteX3" fmla="*/ 123825 w 489803"/>
                  <a:gd name="connsiteY3" fmla="*/ 116205 h 116205"/>
                  <a:gd name="connsiteX4" fmla="*/ 0 w 489803"/>
                  <a:gd name="connsiteY4" fmla="*/ 1905 h 116205"/>
                  <a:gd name="connsiteX0" fmla="*/ 0 w 505043"/>
                  <a:gd name="connsiteY0" fmla="*/ 0 h 121920"/>
                  <a:gd name="connsiteX1" fmla="*/ 400268 w 505043"/>
                  <a:gd name="connsiteY1" fmla="*/ 5715 h 121920"/>
                  <a:gd name="connsiteX2" fmla="*/ 505043 w 505043"/>
                  <a:gd name="connsiteY2" fmla="*/ 120015 h 121920"/>
                  <a:gd name="connsiteX3" fmla="*/ 139065 w 505043"/>
                  <a:gd name="connsiteY3" fmla="*/ 121920 h 121920"/>
                  <a:gd name="connsiteX4" fmla="*/ 0 w 505043"/>
                  <a:gd name="connsiteY4" fmla="*/ 0 h 121920"/>
                  <a:gd name="connsiteX0" fmla="*/ 0 w 505043"/>
                  <a:gd name="connsiteY0" fmla="*/ 1905 h 123825"/>
                  <a:gd name="connsiteX1" fmla="*/ 404078 w 505043"/>
                  <a:gd name="connsiteY1" fmla="*/ 0 h 123825"/>
                  <a:gd name="connsiteX2" fmla="*/ 505043 w 505043"/>
                  <a:gd name="connsiteY2" fmla="*/ 121920 h 123825"/>
                  <a:gd name="connsiteX3" fmla="*/ 139065 w 505043"/>
                  <a:gd name="connsiteY3" fmla="*/ 123825 h 123825"/>
                  <a:gd name="connsiteX4" fmla="*/ 0 w 505043"/>
                  <a:gd name="connsiteY4" fmla="*/ 1905 h 123825"/>
                  <a:gd name="connsiteX0" fmla="*/ 0 w 514568"/>
                  <a:gd name="connsiteY0" fmla="*/ 1905 h 123825"/>
                  <a:gd name="connsiteX1" fmla="*/ 404078 w 514568"/>
                  <a:gd name="connsiteY1" fmla="*/ 0 h 123825"/>
                  <a:gd name="connsiteX2" fmla="*/ 514568 w 514568"/>
                  <a:gd name="connsiteY2" fmla="*/ 121920 h 123825"/>
                  <a:gd name="connsiteX3" fmla="*/ 139065 w 514568"/>
                  <a:gd name="connsiteY3" fmla="*/ 123825 h 123825"/>
                  <a:gd name="connsiteX4" fmla="*/ 0 w 514568"/>
                  <a:gd name="connsiteY4" fmla="*/ 1905 h 123825"/>
                  <a:gd name="connsiteX0" fmla="*/ 0 w 514568"/>
                  <a:gd name="connsiteY0" fmla="*/ 1905 h 123825"/>
                  <a:gd name="connsiteX1" fmla="*/ 398363 w 514568"/>
                  <a:gd name="connsiteY1" fmla="*/ 0 h 123825"/>
                  <a:gd name="connsiteX2" fmla="*/ 514568 w 514568"/>
                  <a:gd name="connsiteY2" fmla="*/ 121920 h 123825"/>
                  <a:gd name="connsiteX3" fmla="*/ 139065 w 514568"/>
                  <a:gd name="connsiteY3" fmla="*/ 123825 h 123825"/>
                  <a:gd name="connsiteX4" fmla="*/ 0 w 514568"/>
                  <a:gd name="connsiteY4" fmla="*/ 1905 h 123825"/>
                  <a:gd name="connsiteX0" fmla="*/ 0 w 514568"/>
                  <a:gd name="connsiteY0" fmla="*/ 1905 h 121920"/>
                  <a:gd name="connsiteX1" fmla="*/ 398363 w 514568"/>
                  <a:gd name="connsiteY1" fmla="*/ 0 h 121920"/>
                  <a:gd name="connsiteX2" fmla="*/ 514568 w 514568"/>
                  <a:gd name="connsiteY2" fmla="*/ 121920 h 121920"/>
                  <a:gd name="connsiteX3" fmla="*/ 129540 w 514568"/>
                  <a:gd name="connsiteY3" fmla="*/ 121920 h 121920"/>
                  <a:gd name="connsiteX4" fmla="*/ 0 w 514568"/>
                  <a:gd name="connsiteY4" fmla="*/ 1905 h 121920"/>
                  <a:gd name="connsiteX0" fmla="*/ 0 w 520283"/>
                  <a:gd name="connsiteY0" fmla="*/ 1905 h 125730"/>
                  <a:gd name="connsiteX1" fmla="*/ 398363 w 520283"/>
                  <a:gd name="connsiteY1" fmla="*/ 0 h 125730"/>
                  <a:gd name="connsiteX2" fmla="*/ 520283 w 520283"/>
                  <a:gd name="connsiteY2" fmla="*/ 125730 h 125730"/>
                  <a:gd name="connsiteX3" fmla="*/ 129540 w 520283"/>
                  <a:gd name="connsiteY3" fmla="*/ 121920 h 125730"/>
                  <a:gd name="connsiteX4" fmla="*/ 0 w 520283"/>
                  <a:gd name="connsiteY4" fmla="*/ 1905 h 125730"/>
                  <a:gd name="connsiteX0" fmla="*/ 0 w 520283"/>
                  <a:gd name="connsiteY0" fmla="*/ 1905 h 127635"/>
                  <a:gd name="connsiteX1" fmla="*/ 398363 w 520283"/>
                  <a:gd name="connsiteY1" fmla="*/ 0 h 127635"/>
                  <a:gd name="connsiteX2" fmla="*/ 520283 w 520283"/>
                  <a:gd name="connsiteY2" fmla="*/ 125730 h 127635"/>
                  <a:gd name="connsiteX3" fmla="*/ 133350 w 520283"/>
                  <a:gd name="connsiteY3" fmla="*/ 127635 h 127635"/>
                  <a:gd name="connsiteX4" fmla="*/ 0 w 520283"/>
                  <a:gd name="connsiteY4" fmla="*/ 1905 h 127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0283" h="127635">
                    <a:moveTo>
                      <a:pt x="0" y="1905"/>
                    </a:moveTo>
                    <a:lnTo>
                      <a:pt x="398363" y="0"/>
                    </a:lnTo>
                    <a:lnTo>
                      <a:pt x="520283" y="125730"/>
                    </a:lnTo>
                    <a:lnTo>
                      <a:pt x="133350" y="127635"/>
                    </a:lnTo>
                    <a:lnTo>
                      <a:pt x="0" y="1905"/>
                    </a:lnTo>
                    <a:close/>
                  </a:path>
                </a:pathLst>
              </a:custGeom>
              <a:gradFill>
                <a:gsLst>
                  <a:gs pos="0">
                    <a:schemeClr val="dk1">
                      <a:tint val="50000"/>
                      <a:satMod val="300000"/>
                    </a:schemeClr>
                  </a:gs>
                  <a:gs pos="61000">
                    <a:schemeClr val="dk1">
                      <a:tint val="37000"/>
                      <a:satMod val="300000"/>
                      <a:lumMod val="66000"/>
                    </a:schemeClr>
                  </a:gs>
                  <a:gs pos="100000">
                    <a:schemeClr val="dk1">
                      <a:tint val="15000"/>
                      <a:satMod val="350000"/>
                    </a:schemeClr>
                  </a:gs>
                </a:gsLst>
              </a:gradFill>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sz="1400"/>
              </a:p>
            </p:txBody>
          </p:sp>
        </p:grpSp>
        <p:grpSp>
          <p:nvGrpSpPr>
            <p:cNvPr id="35" name="Group 34"/>
            <p:cNvGrpSpPr/>
            <p:nvPr/>
          </p:nvGrpSpPr>
          <p:grpSpPr>
            <a:xfrm>
              <a:off x="5362716" y="2141219"/>
              <a:ext cx="545969" cy="678181"/>
              <a:chOff x="1027560" y="1988818"/>
              <a:chExt cx="545969" cy="678181"/>
            </a:xfrm>
          </p:grpSpPr>
          <p:sp>
            <p:nvSpPr>
              <p:cNvPr id="64" name="Cube 63"/>
              <p:cNvSpPr/>
              <p:nvPr/>
            </p:nvSpPr>
            <p:spPr>
              <a:xfrm flipH="1">
                <a:off x="1027560" y="1988818"/>
                <a:ext cx="545969" cy="678181"/>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pic>
            <p:nvPicPr>
              <p:cNvPr id="65"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flipH="1">
                <a:off x="1171574" y="2133601"/>
                <a:ext cx="401955" cy="52954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66" name="Rectangle 83"/>
              <p:cNvSpPr/>
              <p:nvPr/>
            </p:nvSpPr>
            <p:spPr>
              <a:xfrm>
                <a:off x="1028484" y="2005964"/>
                <a:ext cx="125948" cy="653415"/>
              </a:xfrm>
              <a:custGeom>
                <a:avLst/>
                <a:gdLst>
                  <a:gd name="connsiteX0" fmla="*/ 0 w 230723"/>
                  <a:gd name="connsiteY0" fmla="*/ 0 h 609600"/>
                  <a:gd name="connsiteX1" fmla="*/ 230723 w 230723"/>
                  <a:gd name="connsiteY1" fmla="*/ 0 h 609600"/>
                  <a:gd name="connsiteX2" fmla="*/ 230723 w 230723"/>
                  <a:gd name="connsiteY2" fmla="*/ 609600 h 609600"/>
                  <a:gd name="connsiteX3" fmla="*/ 0 w 230723"/>
                  <a:gd name="connsiteY3" fmla="*/ 609600 h 609600"/>
                  <a:gd name="connsiteX4" fmla="*/ 0 w 230723"/>
                  <a:gd name="connsiteY4" fmla="*/ 0 h 609600"/>
                  <a:gd name="connsiteX0" fmla="*/ 123825 w 230723"/>
                  <a:gd name="connsiteY0" fmla="*/ 0 h 645795"/>
                  <a:gd name="connsiteX1" fmla="*/ 230723 w 230723"/>
                  <a:gd name="connsiteY1" fmla="*/ 36195 h 645795"/>
                  <a:gd name="connsiteX2" fmla="*/ 230723 w 230723"/>
                  <a:gd name="connsiteY2" fmla="*/ 645795 h 645795"/>
                  <a:gd name="connsiteX3" fmla="*/ 0 w 230723"/>
                  <a:gd name="connsiteY3" fmla="*/ 645795 h 645795"/>
                  <a:gd name="connsiteX4" fmla="*/ 123825 w 230723"/>
                  <a:gd name="connsiteY4" fmla="*/ 0 h 645795"/>
                  <a:gd name="connsiteX0" fmla="*/ 123825 w 234533"/>
                  <a:gd name="connsiteY0" fmla="*/ 0 h 645795"/>
                  <a:gd name="connsiteX1" fmla="*/ 234533 w 234533"/>
                  <a:gd name="connsiteY1" fmla="*/ 116205 h 645795"/>
                  <a:gd name="connsiteX2" fmla="*/ 230723 w 234533"/>
                  <a:gd name="connsiteY2" fmla="*/ 645795 h 645795"/>
                  <a:gd name="connsiteX3" fmla="*/ 0 w 234533"/>
                  <a:gd name="connsiteY3" fmla="*/ 645795 h 645795"/>
                  <a:gd name="connsiteX4" fmla="*/ 123825 w 234533"/>
                  <a:gd name="connsiteY4" fmla="*/ 0 h 645795"/>
                  <a:gd name="connsiteX0" fmla="*/ 13335 w 124043"/>
                  <a:gd name="connsiteY0" fmla="*/ 0 h 645795"/>
                  <a:gd name="connsiteX1" fmla="*/ 124043 w 124043"/>
                  <a:gd name="connsiteY1" fmla="*/ 116205 h 645795"/>
                  <a:gd name="connsiteX2" fmla="*/ 120233 w 124043"/>
                  <a:gd name="connsiteY2" fmla="*/ 645795 h 645795"/>
                  <a:gd name="connsiteX3" fmla="*/ 0 w 124043"/>
                  <a:gd name="connsiteY3" fmla="*/ 502920 h 645795"/>
                  <a:gd name="connsiteX4" fmla="*/ 13335 w 124043"/>
                  <a:gd name="connsiteY4" fmla="*/ 0 h 645795"/>
                  <a:gd name="connsiteX0" fmla="*/ 13335 w 125948"/>
                  <a:gd name="connsiteY0" fmla="*/ 0 h 628650"/>
                  <a:gd name="connsiteX1" fmla="*/ 124043 w 125948"/>
                  <a:gd name="connsiteY1" fmla="*/ 116205 h 628650"/>
                  <a:gd name="connsiteX2" fmla="*/ 125948 w 125948"/>
                  <a:gd name="connsiteY2" fmla="*/ 628650 h 628650"/>
                  <a:gd name="connsiteX3" fmla="*/ 0 w 125948"/>
                  <a:gd name="connsiteY3" fmla="*/ 502920 h 628650"/>
                  <a:gd name="connsiteX4" fmla="*/ 13335 w 125948"/>
                  <a:gd name="connsiteY4" fmla="*/ 0 h 628650"/>
                  <a:gd name="connsiteX0" fmla="*/ 3810 w 116423"/>
                  <a:gd name="connsiteY0" fmla="*/ 0 h 628650"/>
                  <a:gd name="connsiteX1" fmla="*/ 114518 w 116423"/>
                  <a:gd name="connsiteY1" fmla="*/ 116205 h 628650"/>
                  <a:gd name="connsiteX2" fmla="*/ 116423 w 116423"/>
                  <a:gd name="connsiteY2" fmla="*/ 628650 h 628650"/>
                  <a:gd name="connsiteX3" fmla="*/ 0 w 116423"/>
                  <a:gd name="connsiteY3" fmla="*/ 514350 h 628650"/>
                  <a:gd name="connsiteX4" fmla="*/ 3810 w 116423"/>
                  <a:gd name="connsiteY4" fmla="*/ 0 h 628650"/>
                  <a:gd name="connsiteX0" fmla="*/ 0 w 120233"/>
                  <a:gd name="connsiteY0" fmla="*/ 0 h 632460"/>
                  <a:gd name="connsiteX1" fmla="*/ 118328 w 120233"/>
                  <a:gd name="connsiteY1" fmla="*/ 120015 h 632460"/>
                  <a:gd name="connsiteX2" fmla="*/ 120233 w 120233"/>
                  <a:gd name="connsiteY2" fmla="*/ 632460 h 632460"/>
                  <a:gd name="connsiteX3" fmla="*/ 3810 w 120233"/>
                  <a:gd name="connsiteY3" fmla="*/ 518160 h 632460"/>
                  <a:gd name="connsiteX4" fmla="*/ 0 w 120233"/>
                  <a:gd name="connsiteY4" fmla="*/ 0 h 632460"/>
                  <a:gd name="connsiteX0" fmla="*/ 0 w 118328"/>
                  <a:gd name="connsiteY0" fmla="*/ 0 h 643890"/>
                  <a:gd name="connsiteX1" fmla="*/ 116423 w 118328"/>
                  <a:gd name="connsiteY1" fmla="*/ 131445 h 643890"/>
                  <a:gd name="connsiteX2" fmla="*/ 118328 w 118328"/>
                  <a:gd name="connsiteY2" fmla="*/ 643890 h 643890"/>
                  <a:gd name="connsiteX3" fmla="*/ 1905 w 118328"/>
                  <a:gd name="connsiteY3" fmla="*/ 529590 h 643890"/>
                  <a:gd name="connsiteX4" fmla="*/ 0 w 118328"/>
                  <a:gd name="connsiteY4" fmla="*/ 0 h 643890"/>
                  <a:gd name="connsiteX0" fmla="*/ 0 w 122138"/>
                  <a:gd name="connsiteY0" fmla="*/ 0 h 643890"/>
                  <a:gd name="connsiteX1" fmla="*/ 122138 w 122138"/>
                  <a:gd name="connsiteY1" fmla="*/ 121920 h 643890"/>
                  <a:gd name="connsiteX2" fmla="*/ 118328 w 122138"/>
                  <a:gd name="connsiteY2" fmla="*/ 643890 h 643890"/>
                  <a:gd name="connsiteX3" fmla="*/ 1905 w 122138"/>
                  <a:gd name="connsiteY3" fmla="*/ 529590 h 643890"/>
                  <a:gd name="connsiteX4" fmla="*/ 0 w 122138"/>
                  <a:gd name="connsiteY4" fmla="*/ 0 h 643890"/>
                  <a:gd name="connsiteX0" fmla="*/ 0 w 124043"/>
                  <a:gd name="connsiteY0" fmla="*/ 0 h 653415"/>
                  <a:gd name="connsiteX1" fmla="*/ 122138 w 124043"/>
                  <a:gd name="connsiteY1" fmla="*/ 121920 h 653415"/>
                  <a:gd name="connsiteX2" fmla="*/ 124043 w 124043"/>
                  <a:gd name="connsiteY2" fmla="*/ 653415 h 653415"/>
                  <a:gd name="connsiteX3" fmla="*/ 1905 w 124043"/>
                  <a:gd name="connsiteY3" fmla="*/ 529590 h 653415"/>
                  <a:gd name="connsiteX4" fmla="*/ 0 w 124043"/>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31495 h 653415"/>
                  <a:gd name="connsiteX4" fmla="*/ 1905 w 125948"/>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27685 h 653415"/>
                  <a:gd name="connsiteX4" fmla="*/ 1905 w 125948"/>
                  <a:gd name="connsiteY4" fmla="*/ 0 h 6534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948" h="653415">
                    <a:moveTo>
                      <a:pt x="1905" y="0"/>
                    </a:moveTo>
                    <a:lnTo>
                      <a:pt x="124043" y="121920"/>
                    </a:lnTo>
                    <a:lnTo>
                      <a:pt x="125948" y="653415"/>
                    </a:lnTo>
                    <a:lnTo>
                      <a:pt x="0" y="527685"/>
                    </a:lnTo>
                    <a:lnTo>
                      <a:pt x="1905" y="0"/>
                    </a:lnTo>
                    <a:close/>
                  </a:path>
                </a:pathLst>
              </a:custGeom>
              <a:gradFill flip="none" rotWithShape="1">
                <a:gsLst>
                  <a:gs pos="0">
                    <a:schemeClr val="dk1">
                      <a:tint val="50000"/>
                      <a:satMod val="300000"/>
                    </a:schemeClr>
                  </a:gs>
                  <a:gs pos="61000">
                    <a:schemeClr val="dk1">
                      <a:tint val="37000"/>
                      <a:satMod val="300000"/>
                      <a:lumMod val="66000"/>
                    </a:schemeClr>
                  </a:gs>
                  <a:gs pos="100000">
                    <a:schemeClr val="dk1">
                      <a:tint val="15000"/>
                      <a:satMod val="350000"/>
                    </a:schemeClr>
                  </a:gs>
                </a:gsLst>
                <a:lin ang="0" scaled="1"/>
                <a:tileRect/>
              </a:gradFill>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sz="1400"/>
              </a:p>
            </p:txBody>
          </p:sp>
          <p:sp>
            <p:nvSpPr>
              <p:cNvPr id="67" name="Rectangle 83"/>
              <p:cNvSpPr/>
              <p:nvPr/>
            </p:nvSpPr>
            <p:spPr>
              <a:xfrm>
                <a:off x="1037545" y="1988820"/>
                <a:ext cx="520283" cy="127635"/>
              </a:xfrm>
              <a:custGeom>
                <a:avLst/>
                <a:gdLst>
                  <a:gd name="connsiteX0" fmla="*/ 0 w 230723"/>
                  <a:gd name="connsiteY0" fmla="*/ 0 h 609600"/>
                  <a:gd name="connsiteX1" fmla="*/ 230723 w 230723"/>
                  <a:gd name="connsiteY1" fmla="*/ 0 h 609600"/>
                  <a:gd name="connsiteX2" fmla="*/ 230723 w 230723"/>
                  <a:gd name="connsiteY2" fmla="*/ 609600 h 609600"/>
                  <a:gd name="connsiteX3" fmla="*/ 0 w 230723"/>
                  <a:gd name="connsiteY3" fmla="*/ 609600 h 609600"/>
                  <a:gd name="connsiteX4" fmla="*/ 0 w 230723"/>
                  <a:gd name="connsiteY4" fmla="*/ 0 h 609600"/>
                  <a:gd name="connsiteX0" fmla="*/ 123825 w 230723"/>
                  <a:gd name="connsiteY0" fmla="*/ 0 h 645795"/>
                  <a:gd name="connsiteX1" fmla="*/ 230723 w 230723"/>
                  <a:gd name="connsiteY1" fmla="*/ 36195 h 645795"/>
                  <a:gd name="connsiteX2" fmla="*/ 230723 w 230723"/>
                  <a:gd name="connsiteY2" fmla="*/ 645795 h 645795"/>
                  <a:gd name="connsiteX3" fmla="*/ 0 w 230723"/>
                  <a:gd name="connsiteY3" fmla="*/ 645795 h 645795"/>
                  <a:gd name="connsiteX4" fmla="*/ 123825 w 230723"/>
                  <a:gd name="connsiteY4" fmla="*/ 0 h 645795"/>
                  <a:gd name="connsiteX0" fmla="*/ 123825 w 234533"/>
                  <a:gd name="connsiteY0" fmla="*/ 0 h 645795"/>
                  <a:gd name="connsiteX1" fmla="*/ 234533 w 234533"/>
                  <a:gd name="connsiteY1" fmla="*/ 116205 h 645795"/>
                  <a:gd name="connsiteX2" fmla="*/ 230723 w 234533"/>
                  <a:gd name="connsiteY2" fmla="*/ 645795 h 645795"/>
                  <a:gd name="connsiteX3" fmla="*/ 0 w 234533"/>
                  <a:gd name="connsiteY3" fmla="*/ 645795 h 645795"/>
                  <a:gd name="connsiteX4" fmla="*/ 123825 w 234533"/>
                  <a:gd name="connsiteY4" fmla="*/ 0 h 645795"/>
                  <a:gd name="connsiteX0" fmla="*/ 13335 w 124043"/>
                  <a:gd name="connsiteY0" fmla="*/ 0 h 645795"/>
                  <a:gd name="connsiteX1" fmla="*/ 124043 w 124043"/>
                  <a:gd name="connsiteY1" fmla="*/ 116205 h 645795"/>
                  <a:gd name="connsiteX2" fmla="*/ 120233 w 124043"/>
                  <a:gd name="connsiteY2" fmla="*/ 645795 h 645795"/>
                  <a:gd name="connsiteX3" fmla="*/ 0 w 124043"/>
                  <a:gd name="connsiteY3" fmla="*/ 502920 h 645795"/>
                  <a:gd name="connsiteX4" fmla="*/ 13335 w 124043"/>
                  <a:gd name="connsiteY4" fmla="*/ 0 h 645795"/>
                  <a:gd name="connsiteX0" fmla="*/ 13335 w 125948"/>
                  <a:gd name="connsiteY0" fmla="*/ 0 h 628650"/>
                  <a:gd name="connsiteX1" fmla="*/ 124043 w 125948"/>
                  <a:gd name="connsiteY1" fmla="*/ 116205 h 628650"/>
                  <a:gd name="connsiteX2" fmla="*/ 125948 w 125948"/>
                  <a:gd name="connsiteY2" fmla="*/ 628650 h 628650"/>
                  <a:gd name="connsiteX3" fmla="*/ 0 w 125948"/>
                  <a:gd name="connsiteY3" fmla="*/ 502920 h 628650"/>
                  <a:gd name="connsiteX4" fmla="*/ 13335 w 125948"/>
                  <a:gd name="connsiteY4" fmla="*/ 0 h 628650"/>
                  <a:gd name="connsiteX0" fmla="*/ 3810 w 116423"/>
                  <a:gd name="connsiteY0" fmla="*/ 0 h 628650"/>
                  <a:gd name="connsiteX1" fmla="*/ 114518 w 116423"/>
                  <a:gd name="connsiteY1" fmla="*/ 116205 h 628650"/>
                  <a:gd name="connsiteX2" fmla="*/ 116423 w 116423"/>
                  <a:gd name="connsiteY2" fmla="*/ 628650 h 628650"/>
                  <a:gd name="connsiteX3" fmla="*/ 0 w 116423"/>
                  <a:gd name="connsiteY3" fmla="*/ 514350 h 628650"/>
                  <a:gd name="connsiteX4" fmla="*/ 3810 w 116423"/>
                  <a:gd name="connsiteY4" fmla="*/ 0 h 628650"/>
                  <a:gd name="connsiteX0" fmla="*/ 0 w 120233"/>
                  <a:gd name="connsiteY0" fmla="*/ 0 h 632460"/>
                  <a:gd name="connsiteX1" fmla="*/ 118328 w 120233"/>
                  <a:gd name="connsiteY1" fmla="*/ 120015 h 632460"/>
                  <a:gd name="connsiteX2" fmla="*/ 120233 w 120233"/>
                  <a:gd name="connsiteY2" fmla="*/ 632460 h 632460"/>
                  <a:gd name="connsiteX3" fmla="*/ 3810 w 120233"/>
                  <a:gd name="connsiteY3" fmla="*/ 518160 h 632460"/>
                  <a:gd name="connsiteX4" fmla="*/ 0 w 120233"/>
                  <a:gd name="connsiteY4" fmla="*/ 0 h 632460"/>
                  <a:gd name="connsiteX0" fmla="*/ 0 w 118328"/>
                  <a:gd name="connsiteY0" fmla="*/ 0 h 643890"/>
                  <a:gd name="connsiteX1" fmla="*/ 116423 w 118328"/>
                  <a:gd name="connsiteY1" fmla="*/ 131445 h 643890"/>
                  <a:gd name="connsiteX2" fmla="*/ 118328 w 118328"/>
                  <a:gd name="connsiteY2" fmla="*/ 643890 h 643890"/>
                  <a:gd name="connsiteX3" fmla="*/ 1905 w 118328"/>
                  <a:gd name="connsiteY3" fmla="*/ 529590 h 643890"/>
                  <a:gd name="connsiteX4" fmla="*/ 0 w 118328"/>
                  <a:gd name="connsiteY4" fmla="*/ 0 h 643890"/>
                  <a:gd name="connsiteX0" fmla="*/ 0 w 122138"/>
                  <a:gd name="connsiteY0" fmla="*/ 0 h 643890"/>
                  <a:gd name="connsiteX1" fmla="*/ 122138 w 122138"/>
                  <a:gd name="connsiteY1" fmla="*/ 121920 h 643890"/>
                  <a:gd name="connsiteX2" fmla="*/ 118328 w 122138"/>
                  <a:gd name="connsiteY2" fmla="*/ 643890 h 643890"/>
                  <a:gd name="connsiteX3" fmla="*/ 1905 w 122138"/>
                  <a:gd name="connsiteY3" fmla="*/ 529590 h 643890"/>
                  <a:gd name="connsiteX4" fmla="*/ 0 w 122138"/>
                  <a:gd name="connsiteY4" fmla="*/ 0 h 643890"/>
                  <a:gd name="connsiteX0" fmla="*/ 0 w 124043"/>
                  <a:gd name="connsiteY0" fmla="*/ 0 h 653415"/>
                  <a:gd name="connsiteX1" fmla="*/ 122138 w 124043"/>
                  <a:gd name="connsiteY1" fmla="*/ 121920 h 653415"/>
                  <a:gd name="connsiteX2" fmla="*/ 124043 w 124043"/>
                  <a:gd name="connsiteY2" fmla="*/ 653415 h 653415"/>
                  <a:gd name="connsiteX3" fmla="*/ 1905 w 124043"/>
                  <a:gd name="connsiteY3" fmla="*/ 529590 h 653415"/>
                  <a:gd name="connsiteX4" fmla="*/ 0 w 124043"/>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31495 h 653415"/>
                  <a:gd name="connsiteX4" fmla="*/ 1905 w 125948"/>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27685 h 653415"/>
                  <a:gd name="connsiteX4" fmla="*/ 1905 w 125948"/>
                  <a:gd name="connsiteY4" fmla="*/ 0 h 653415"/>
                  <a:gd name="connsiteX0" fmla="*/ 1905 w 305018"/>
                  <a:gd name="connsiteY0" fmla="*/ 0 h 527685"/>
                  <a:gd name="connsiteX1" fmla="*/ 124043 w 305018"/>
                  <a:gd name="connsiteY1" fmla="*/ 121920 h 527685"/>
                  <a:gd name="connsiteX2" fmla="*/ 305018 w 305018"/>
                  <a:gd name="connsiteY2" fmla="*/ 358140 h 527685"/>
                  <a:gd name="connsiteX3" fmla="*/ 0 w 305018"/>
                  <a:gd name="connsiteY3" fmla="*/ 527685 h 527685"/>
                  <a:gd name="connsiteX4" fmla="*/ 1905 w 305018"/>
                  <a:gd name="connsiteY4" fmla="*/ 0 h 527685"/>
                  <a:gd name="connsiteX0" fmla="*/ 62865 w 365978"/>
                  <a:gd name="connsiteY0" fmla="*/ 0 h 360045"/>
                  <a:gd name="connsiteX1" fmla="*/ 185003 w 365978"/>
                  <a:gd name="connsiteY1" fmla="*/ 121920 h 360045"/>
                  <a:gd name="connsiteX2" fmla="*/ 365978 w 365978"/>
                  <a:gd name="connsiteY2" fmla="*/ 358140 h 360045"/>
                  <a:gd name="connsiteX3" fmla="*/ 0 w 365978"/>
                  <a:gd name="connsiteY3" fmla="*/ 360045 h 360045"/>
                  <a:gd name="connsiteX4" fmla="*/ 62865 w 365978"/>
                  <a:gd name="connsiteY4" fmla="*/ 0 h 360045"/>
                  <a:gd name="connsiteX0" fmla="*/ 0 w 489803"/>
                  <a:gd name="connsiteY0" fmla="*/ 123825 h 238125"/>
                  <a:gd name="connsiteX1" fmla="*/ 308828 w 489803"/>
                  <a:gd name="connsiteY1" fmla="*/ 0 h 238125"/>
                  <a:gd name="connsiteX2" fmla="*/ 489803 w 489803"/>
                  <a:gd name="connsiteY2" fmla="*/ 236220 h 238125"/>
                  <a:gd name="connsiteX3" fmla="*/ 123825 w 489803"/>
                  <a:gd name="connsiteY3" fmla="*/ 238125 h 238125"/>
                  <a:gd name="connsiteX4" fmla="*/ 0 w 489803"/>
                  <a:gd name="connsiteY4" fmla="*/ 123825 h 238125"/>
                  <a:gd name="connsiteX0" fmla="*/ 0 w 489803"/>
                  <a:gd name="connsiteY0" fmla="*/ 15240 h 129540"/>
                  <a:gd name="connsiteX1" fmla="*/ 331688 w 489803"/>
                  <a:gd name="connsiteY1" fmla="*/ 0 h 129540"/>
                  <a:gd name="connsiteX2" fmla="*/ 489803 w 489803"/>
                  <a:gd name="connsiteY2" fmla="*/ 127635 h 129540"/>
                  <a:gd name="connsiteX3" fmla="*/ 123825 w 489803"/>
                  <a:gd name="connsiteY3" fmla="*/ 129540 h 129540"/>
                  <a:gd name="connsiteX4" fmla="*/ 0 w 489803"/>
                  <a:gd name="connsiteY4" fmla="*/ 15240 h 129540"/>
                  <a:gd name="connsiteX0" fmla="*/ 0 w 489803"/>
                  <a:gd name="connsiteY0" fmla="*/ 1905 h 116205"/>
                  <a:gd name="connsiteX1" fmla="*/ 385028 w 489803"/>
                  <a:gd name="connsiteY1" fmla="*/ 0 h 116205"/>
                  <a:gd name="connsiteX2" fmla="*/ 489803 w 489803"/>
                  <a:gd name="connsiteY2" fmla="*/ 114300 h 116205"/>
                  <a:gd name="connsiteX3" fmla="*/ 123825 w 489803"/>
                  <a:gd name="connsiteY3" fmla="*/ 116205 h 116205"/>
                  <a:gd name="connsiteX4" fmla="*/ 0 w 489803"/>
                  <a:gd name="connsiteY4" fmla="*/ 1905 h 116205"/>
                  <a:gd name="connsiteX0" fmla="*/ 0 w 505043"/>
                  <a:gd name="connsiteY0" fmla="*/ 0 h 121920"/>
                  <a:gd name="connsiteX1" fmla="*/ 400268 w 505043"/>
                  <a:gd name="connsiteY1" fmla="*/ 5715 h 121920"/>
                  <a:gd name="connsiteX2" fmla="*/ 505043 w 505043"/>
                  <a:gd name="connsiteY2" fmla="*/ 120015 h 121920"/>
                  <a:gd name="connsiteX3" fmla="*/ 139065 w 505043"/>
                  <a:gd name="connsiteY3" fmla="*/ 121920 h 121920"/>
                  <a:gd name="connsiteX4" fmla="*/ 0 w 505043"/>
                  <a:gd name="connsiteY4" fmla="*/ 0 h 121920"/>
                  <a:gd name="connsiteX0" fmla="*/ 0 w 505043"/>
                  <a:gd name="connsiteY0" fmla="*/ 1905 h 123825"/>
                  <a:gd name="connsiteX1" fmla="*/ 404078 w 505043"/>
                  <a:gd name="connsiteY1" fmla="*/ 0 h 123825"/>
                  <a:gd name="connsiteX2" fmla="*/ 505043 w 505043"/>
                  <a:gd name="connsiteY2" fmla="*/ 121920 h 123825"/>
                  <a:gd name="connsiteX3" fmla="*/ 139065 w 505043"/>
                  <a:gd name="connsiteY3" fmla="*/ 123825 h 123825"/>
                  <a:gd name="connsiteX4" fmla="*/ 0 w 505043"/>
                  <a:gd name="connsiteY4" fmla="*/ 1905 h 123825"/>
                  <a:gd name="connsiteX0" fmla="*/ 0 w 514568"/>
                  <a:gd name="connsiteY0" fmla="*/ 1905 h 123825"/>
                  <a:gd name="connsiteX1" fmla="*/ 404078 w 514568"/>
                  <a:gd name="connsiteY1" fmla="*/ 0 h 123825"/>
                  <a:gd name="connsiteX2" fmla="*/ 514568 w 514568"/>
                  <a:gd name="connsiteY2" fmla="*/ 121920 h 123825"/>
                  <a:gd name="connsiteX3" fmla="*/ 139065 w 514568"/>
                  <a:gd name="connsiteY3" fmla="*/ 123825 h 123825"/>
                  <a:gd name="connsiteX4" fmla="*/ 0 w 514568"/>
                  <a:gd name="connsiteY4" fmla="*/ 1905 h 123825"/>
                  <a:gd name="connsiteX0" fmla="*/ 0 w 514568"/>
                  <a:gd name="connsiteY0" fmla="*/ 1905 h 123825"/>
                  <a:gd name="connsiteX1" fmla="*/ 398363 w 514568"/>
                  <a:gd name="connsiteY1" fmla="*/ 0 h 123825"/>
                  <a:gd name="connsiteX2" fmla="*/ 514568 w 514568"/>
                  <a:gd name="connsiteY2" fmla="*/ 121920 h 123825"/>
                  <a:gd name="connsiteX3" fmla="*/ 139065 w 514568"/>
                  <a:gd name="connsiteY3" fmla="*/ 123825 h 123825"/>
                  <a:gd name="connsiteX4" fmla="*/ 0 w 514568"/>
                  <a:gd name="connsiteY4" fmla="*/ 1905 h 123825"/>
                  <a:gd name="connsiteX0" fmla="*/ 0 w 514568"/>
                  <a:gd name="connsiteY0" fmla="*/ 1905 h 121920"/>
                  <a:gd name="connsiteX1" fmla="*/ 398363 w 514568"/>
                  <a:gd name="connsiteY1" fmla="*/ 0 h 121920"/>
                  <a:gd name="connsiteX2" fmla="*/ 514568 w 514568"/>
                  <a:gd name="connsiteY2" fmla="*/ 121920 h 121920"/>
                  <a:gd name="connsiteX3" fmla="*/ 129540 w 514568"/>
                  <a:gd name="connsiteY3" fmla="*/ 121920 h 121920"/>
                  <a:gd name="connsiteX4" fmla="*/ 0 w 514568"/>
                  <a:gd name="connsiteY4" fmla="*/ 1905 h 121920"/>
                  <a:gd name="connsiteX0" fmla="*/ 0 w 520283"/>
                  <a:gd name="connsiteY0" fmla="*/ 1905 h 125730"/>
                  <a:gd name="connsiteX1" fmla="*/ 398363 w 520283"/>
                  <a:gd name="connsiteY1" fmla="*/ 0 h 125730"/>
                  <a:gd name="connsiteX2" fmla="*/ 520283 w 520283"/>
                  <a:gd name="connsiteY2" fmla="*/ 125730 h 125730"/>
                  <a:gd name="connsiteX3" fmla="*/ 129540 w 520283"/>
                  <a:gd name="connsiteY3" fmla="*/ 121920 h 125730"/>
                  <a:gd name="connsiteX4" fmla="*/ 0 w 520283"/>
                  <a:gd name="connsiteY4" fmla="*/ 1905 h 125730"/>
                  <a:gd name="connsiteX0" fmla="*/ 0 w 520283"/>
                  <a:gd name="connsiteY0" fmla="*/ 1905 h 127635"/>
                  <a:gd name="connsiteX1" fmla="*/ 398363 w 520283"/>
                  <a:gd name="connsiteY1" fmla="*/ 0 h 127635"/>
                  <a:gd name="connsiteX2" fmla="*/ 520283 w 520283"/>
                  <a:gd name="connsiteY2" fmla="*/ 125730 h 127635"/>
                  <a:gd name="connsiteX3" fmla="*/ 133350 w 520283"/>
                  <a:gd name="connsiteY3" fmla="*/ 127635 h 127635"/>
                  <a:gd name="connsiteX4" fmla="*/ 0 w 520283"/>
                  <a:gd name="connsiteY4" fmla="*/ 1905 h 127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0283" h="127635">
                    <a:moveTo>
                      <a:pt x="0" y="1905"/>
                    </a:moveTo>
                    <a:lnTo>
                      <a:pt x="398363" y="0"/>
                    </a:lnTo>
                    <a:lnTo>
                      <a:pt x="520283" y="125730"/>
                    </a:lnTo>
                    <a:lnTo>
                      <a:pt x="133350" y="127635"/>
                    </a:lnTo>
                    <a:lnTo>
                      <a:pt x="0" y="1905"/>
                    </a:lnTo>
                    <a:close/>
                  </a:path>
                </a:pathLst>
              </a:custGeom>
              <a:gradFill>
                <a:gsLst>
                  <a:gs pos="0">
                    <a:schemeClr val="dk1">
                      <a:tint val="50000"/>
                      <a:satMod val="300000"/>
                    </a:schemeClr>
                  </a:gs>
                  <a:gs pos="61000">
                    <a:schemeClr val="dk1">
                      <a:tint val="37000"/>
                      <a:satMod val="300000"/>
                      <a:lumMod val="66000"/>
                    </a:schemeClr>
                  </a:gs>
                  <a:gs pos="100000">
                    <a:schemeClr val="dk1">
                      <a:tint val="15000"/>
                      <a:satMod val="350000"/>
                    </a:schemeClr>
                  </a:gs>
                </a:gsLst>
              </a:gradFill>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sz="1400"/>
              </a:p>
            </p:txBody>
          </p:sp>
        </p:grpSp>
        <p:sp>
          <p:nvSpPr>
            <p:cNvPr id="36" name="Rectangle 35"/>
            <p:cNvSpPr/>
            <p:nvPr/>
          </p:nvSpPr>
          <p:spPr>
            <a:xfrm>
              <a:off x="5449362" y="5333999"/>
              <a:ext cx="383123" cy="362397"/>
            </a:xfrm>
            <a:prstGeom prst="rect">
              <a:avLst/>
            </a:prstGeom>
            <a:gradFill rotWithShape="1">
              <a:gsLst>
                <a:gs pos="0">
                  <a:srgbClr val="C0504D">
                    <a:shade val="51000"/>
                    <a:satMod val="130000"/>
                  </a:srgbClr>
                </a:gs>
                <a:gs pos="80000">
                  <a:srgbClr val="C0504D">
                    <a:shade val="93000"/>
                    <a:satMod val="130000"/>
                  </a:srgbClr>
                </a:gs>
                <a:gs pos="100000">
                  <a:srgbClr val="C0504D">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algn="ctr" defTabSz="914400">
                <a:defRPr/>
              </a:pPr>
              <a:r>
                <a:rPr lang="en-US" sz="1050" kern="0" dirty="0">
                  <a:solidFill>
                    <a:schemeClr val="bg1"/>
                  </a:solidFill>
                  <a:latin typeface="Calibri"/>
                </a:rPr>
                <a:t>H7</a:t>
              </a:r>
            </a:p>
          </p:txBody>
        </p:sp>
        <p:cxnSp>
          <p:nvCxnSpPr>
            <p:cNvPr id="37" name="Straight Connector 36"/>
            <p:cNvCxnSpPr>
              <a:stCxn id="36" idx="0"/>
            </p:cNvCxnSpPr>
            <p:nvPr/>
          </p:nvCxnSpPr>
          <p:spPr>
            <a:xfrm flipV="1">
              <a:off x="5640924" y="4419599"/>
              <a:ext cx="452426" cy="914400"/>
            </a:xfrm>
            <a:prstGeom prst="line">
              <a:avLst/>
            </a:prstGeom>
          </p:spPr>
          <p:style>
            <a:lnRef idx="2">
              <a:schemeClr val="accent1"/>
            </a:lnRef>
            <a:fillRef idx="0">
              <a:schemeClr val="accent1"/>
            </a:fillRef>
            <a:effectRef idx="1">
              <a:schemeClr val="accent1"/>
            </a:effectRef>
            <a:fontRef idx="minor">
              <a:schemeClr val="tx1"/>
            </a:fontRef>
          </p:style>
        </p:cxnSp>
        <p:sp>
          <p:nvSpPr>
            <p:cNvPr id="38" name="Rectangle 37"/>
            <p:cNvSpPr/>
            <p:nvPr/>
          </p:nvSpPr>
          <p:spPr>
            <a:xfrm>
              <a:off x="5906562" y="5333999"/>
              <a:ext cx="383123" cy="362397"/>
            </a:xfrm>
            <a:prstGeom prst="rect">
              <a:avLst/>
            </a:prstGeom>
            <a:gradFill rotWithShape="1">
              <a:gsLst>
                <a:gs pos="0">
                  <a:srgbClr val="C0504D">
                    <a:shade val="51000"/>
                    <a:satMod val="130000"/>
                  </a:srgbClr>
                </a:gs>
                <a:gs pos="80000">
                  <a:srgbClr val="C0504D">
                    <a:shade val="93000"/>
                    <a:satMod val="130000"/>
                  </a:srgbClr>
                </a:gs>
                <a:gs pos="100000">
                  <a:srgbClr val="C0504D">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algn="ctr" defTabSz="914400">
                <a:defRPr/>
              </a:pPr>
              <a:r>
                <a:rPr lang="en-US" sz="1050" kern="0" dirty="0">
                  <a:solidFill>
                    <a:schemeClr val="bg1"/>
                  </a:solidFill>
                  <a:latin typeface="Calibri"/>
                </a:rPr>
                <a:t>H8</a:t>
              </a:r>
            </a:p>
          </p:txBody>
        </p:sp>
        <p:sp>
          <p:nvSpPr>
            <p:cNvPr id="39" name="Rectangle 38"/>
            <p:cNvSpPr/>
            <p:nvPr/>
          </p:nvSpPr>
          <p:spPr>
            <a:xfrm>
              <a:off x="6363762" y="5333999"/>
              <a:ext cx="383123" cy="362397"/>
            </a:xfrm>
            <a:prstGeom prst="rect">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defTabSz="914400">
                <a:defRPr/>
              </a:pPr>
              <a:r>
                <a:rPr lang="en-US" sz="1050" kern="0" dirty="0">
                  <a:solidFill>
                    <a:schemeClr val="bg1"/>
                  </a:solidFill>
                  <a:latin typeface="Calibri"/>
                </a:rPr>
                <a:t>H9</a:t>
              </a:r>
            </a:p>
          </p:txBody>
        </p:sp>
        <p:cxnSp>
          <p:nvCxnSpPr>
            <p:cNvPr id="40" name="Straight Connector 39"/>
            <p:cNvCxnSpPr>
              <a:stCxn id="38" idx="0"/>
            </p:cNvCxnSpPr>
            <p:nvPr/>
          </p:nvCxnSpPr>
          <p:spPr>
            <a:xfrm flipH="1" flipV="1">
              <a:off x="6093350" y="4419599"/>
              <a:ext cx="4774" cy="914400"/>
            </a:xfrm>
            <a:prstGeom prst="line">
              <a:avLst/>
            </a:prstGeom>
          </p:spPr>
          <p:style>
            <a:lnRef idx="2">
              <a:schemeClr val="accent1"/>
            </a:lnRef>
            <a:fillRef idx="0">
              <a:schemeClr val="accent1"/>
            </a:fillRef>
            <a:effectRef idx="1">
              <a:schemeClr val="accent1"/>
            </a:effectRef>
            <a:fontRef idx="minor">
              <a:schemeClr val="tx1"/>
            </a:fontRef>
          </p:style>
        </p:cxnSp>
        <p:cxnSp>
          <p:nvCxnSpPr>
            <p:cNvPr id="41" name="Straight Connector 40"/>
            <p:cNvCxnSpPr>
              <a:stCxn id="39" idx="0"/>
            </p:cNvCxnSpPr>
            <p:nvPr/>
          </p:nvCxnSpPr>
          <p:spPr>
            <a:xfrm flipH="1" flipV="1">
              <a:off x="6093350" y="4419599"/>
              <a:ext cx="461974" cy="914400"/>
            </a:xfrm>
            <a:prstGeom prst="line">
              <a:avLst/>
            </a:prstGeom>
          </p:spPr>
          <p:style>
            <a:lnRef idx="2">
              <a:schemeClr val="accent1"/>
            </a:lnRef>
            <a:fillRef idx="0">
              <a:schemeClr val="accent1"/>
            </a:fillRef>
            <a:effectRef idx="1">
              <a:schemeClr val="accent1"/>
            </a:effectRef>
            <a:fontRef idx="minor">
              <a:schemeClr val="tx1"/>
            </a:fontRef>
          </p:style>
        </p:cxnSp>
        <p:grpSp>
          <p:nvGrpSpPr>
            <p:cNvPr id="42" name="Group 41"/>
            <p:cNvGrpSpPr/>
            <p:nvPr/>
          </p:nvGrpSpPr>
          <p:grpSpPr>
            <a:xfrm>
              <a:off x="5579365" y="4342092"/>
              <a:ext cx="978209" cy="243008"/>
              <a:chOff x="5220661" y="3675707"/>
              <a:chExt cx="978209" cy="243008"/>
            </a:xfrm>
          </p:grpSpPr>
          <p:sp>
            <p:nvSpPr>
              <p:cNvPr id="43" name="Rectangle 42"/>
              <p:cNvSpPr/>
              <p:nvPr/>
            </p:nvSpPr>
            <p:spPr>
              <a:xfrm>
                <a:off x="5220661" y="3675707"/>
                <a:ext cx="978209" cy="243008"/>
              </a:xfrm>
              <a:prstGeom prst="rect">
                <a:avLst/>
              </a:prstGeom>
              <a:ln>
                <a:solidFill>
                  <a:schemeClr val="tx2"/>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en-US" sz="1400"/>
              </a:p>
            </p:txBody>
          </p:sp>
          <p:pic>
            <p:nvPicPr>
              <p:cNvPr id="44" name="Picture 8" descr="Ethernet Network Connector Rj-45 Lan Female Clip Art"/>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50000" r="19589"/>
              <a:stretch/>
            </p:blipFill>
            <p:spPr bwMode="auto">
              <a:xfrm>
                <a:off x="5247331"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5" name="Picture 8" descr="Ethernet Network Connector Rj-45 Lan Female Clip Art"/>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50000" r="19589"/>
              <a:stretch/>
            </p:blipFill>
            <p:spPr bwMode="auto">
              <a:xfrm>
                <a:off x="5247331" y="3805705"/>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6" name="Picture 8" descr="Ethernet Network Connector Rj-45 Lan Female Clip Art"/>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50000" r="19589"/>
              <a:stretch/>
            </p:blipFill>
            <p:spPr bwMode="auto">
              <a:xfrm>
                <a:off x="5339542"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7" name="Picture 8" descr="Ethernet Network Connector Rj-45 Lan Female Clip Art"/>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50000" r="19589"/>
              <a:stretch/>
            </p:blipFill>
            <p:spPr bwMode="auto">
              <a:xfrm>
                <a:off x="5339542"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8" name="Picture 8" descr="Ethernet Network Connector Rj-45 Lan Female Clip Art"/>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50000" r="19589"/>
              <a:stretch/>
            </p:blipFill>
            <p:spPr bwMode="auto">
              <a:xfrm>
                <a:off x="5431754"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9" name="Picture 8" descr="Ethernet Network Connector Rj-45 Lan Female Clip Art"/>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50000" r="19589"/>
              <a:stretch/>
            </p:blipFill>
            <p:spPr bwMode="auto">
              <a:xfrm>
                <a:off x="5431754"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0" name="Picture 8" descr="Ethernet Network Connector Rj-45 Lan Female Clip Art"/>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50000" r="19589"/>
              <a:stretch/>
            </p:blipFill>
            <p:spPr bwMode="auto">
              <a:xfrm>
                <a:off x="5523965"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1" name="Picture 8" descr="Ethernet Network Connector Rj-45 Lan Female Clip Art"/>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50000" r="19589"/>
              <a:stretch/>
            </p:blipFill>
            <p:spPr bwMode="auto">
              <a:xfrm>
                <a:off x="5523965" y="380570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2" name="Picture 8" descr="Ethernet Network Connector Rj-45 Lan Female Clip Art"/>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50000" r="19589"/>
              <a:stretch/>
            </p:blipFill>
            <p:spPr bwMode="auto">
              <a:xfrm>
                <a:off x="5616121"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3" name="Picture 8" descr="Ethernet Network Connector Rj-45 Lan Female Clip Art"/>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50000" r="19589"/>
              <a:stretch/>
            </p:blipFill>
            <p:spPr bwMode="auto">
              <a:xfrm>
                <a:off x="5616121" y="3805705"/>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4" name="Picture 8" descr="Ethernet Network Connector Rj-45 Lan Female Clip Art"/>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50000" r="19589"/>
              <a:stretch/>
            </p:blipFill>
            <p:spPr bwMode="auto">
              <a:xfrm>
                <a:off x="5708333"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5" name="Picture 8" descr="Ethernet Network Connector Rj-45 Lan Female Clip Art"/>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50000" r="19589"/>
              <a:stretch/>
            </p:blipFill>
            <p:spPr bwMode="auto">
              <a:xfrm>
                <a:off x="5708333"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6" name="Picture 8" descr="Ethernet Network Connector Rj-45 Lan Female Clip Art"/>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50000" r="19589"/>
              <a:stretch/>
            </p:blipFill>
            <p:spPr bwMode="auto">
              <a:xfrm>
                <a:off x="5800544"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7" name="Picture 8" descr="Ethernet Network Connector Rj-45 Lan Female Clip Art"/>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50000" r="19589"/>
              <a:stretch/>
            </p:blipFill>
            <p:spPr bwMode="auto">
              <a:xfrm>
                <a:off x="5800544"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8" name="Picture 8" descr="Ethernet Network Connector Rj-45 Lan Female Clip Art"/>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50000" r="19589"/>
              <a:stretch/>
            </p:blipFill>
            <p:spPr bwMode="auto">
              <a:xfrm>
                <a:off x="5892756"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9" name="Picture 8" descr="Ethernet Network Connector Rj-45 Lan Female Clip Art"/>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50000" r="19589"/>
              <a:stretch/>
            </p:blipFill>
            <p:spPr bwMode="auto">
              <a:xfrm>
                <a:off x="5892756" y="380570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60" name="Picture 8" descr="Ethernet Network Connector Rj-45 Lan Female Clip Art"/>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50000" r="19589"/>
              <a:stretch/>
            </p:blipFill>
            <p:spPr bwMode="auto">
              <a:xfrm>
                <a:off x="5986833" y="3716979"/>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61" name="Picture 8" descr="Ethernet Network Connector Rj-45 Lan Female Clip Art"/>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50000" r="19589"/>
              <a:stretch/>
            </p:blipFill>
            <p:spPr bwMode="auto">
              <a:xfrm>
                <a:off x="5986833" y="380570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62" name="Picture 8" descr="Ethernet Network Connector Rj-45 Lan Female Clip Art"/>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50000" r="19589"/>
              <a:stretch/>
            </p:blipFill>
            <p:spPr bwMode="auto">
              <a:xfrm>
                <a:off x="6079045" y="3716979"/>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63" name="Picture 8" descr="Ethernet Network Connector Rj-45 Lan Female Clip Art"/>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50000" r="19589"/>
              <a:stretch/>
            </p:blipFill>
            <p:spPr bwMode="auto">
              <a:xfrm>
                <a:off x="6079045" y="3805702"/>
                <a:ext cx="92211" cy="72579"/>
              </a:xfrm>
              <a:prstGeom prst="rect">
                <a:avLst/>
              </a:prstGeom>
              <a:noFill/>
              <a:extLst>
                <a:ext uri="{909E8E84-426E-40dd-AFC4-6F175D3DCCD1}">
                  <a14:hiddenFill xmlns:a14="http://schemas.microsoft.com/office/drawing/2010/main" xmlns="">
                    <a:solidFill>
                      <a:srgbClr val="FFFFFF"/>
                    </a:solidFill>
                  </a14:hiddenFill>
                </a:ext>
              </a:extLst>
            </p:spPr>
          </p:pic>
        </p:grpSp>
      </p:grpSp>
      <p:pic>
        <p:nvPicPr>
          <p:cNvPr id="129" name="Picture 12" descr="服务器类"/>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245349" y="3515360"/>
            <a:ext cx="531632" cy="764117"/>
          </a:xfrm>
          <a:prstGeom prst="rect">
            <a:avLst/>
          </a:prstGeom>
          <a:noFill/>
          <a:extLst>
            <a:ext uri="{909E8E84-426E-40DD-AFC4-6F175D3DCCD1}">
              <a14:hiddenFill xmlns:a14="http://schemas.microsoft.com/office/drawing/2010/main">
                <a:solidFill>
                  <a:srgbClr val="FFFFFF"/>
                </a:solidFill>
              </a14:hiddenFill>
            </a:ext>
          </a:extLst>
        </p:spPr>
      </p:pic>
      <p:cxnSp>
        <p:nvCxnSpPr>
          <p:cNvPr id="130" name="Straight Arrow Connector 19"/>
          <p:cNvCxnSpPr>
            <a:stCxn id="43" idx="0"/>
          </p:cNvCxnSpPr>
          <p:nvPr/>
        </p:nvCxnSpPr>
        <p:spPr>
          <a:xfrm flipV="1">
            <a:off x="4726269" y="4279476"/>
            <a:ext cx="680931" cy="842160"/>
          </a:xfrm>
          <a:prstGeom prst="straightConnector1">
            <a:avLst/>
          </a:prstGeom>
          <a:ln>
            <a:tailEnd type="none"/>
          </a:ln>
        </p:spPr>
        <p:style>
          <a:lnRef idx="2">
            <a:schemeClr val="accent1"/>
          </a:lnRef>
          <a:fillRef idx="0">
            <a:schemeClr val="accent1"/>
          </a:fillRef>
          <a:effectRef idx="1">
            <a:schemeClr val="accent1"/>
          </a:effectRef>
          <a:fontRef idx="minor">
            <a:schemeClr val="tx1"/>
          </a:fontRef>
        </p:style>
      </p:cxnSp>
      <p:sp>
        <p:nvSpPr>
          <p:cNvPr id="118" name="任意形状 117"/>
          <p:cNvSpPr/>
          <p:nvPr/>
        </p:nvSpPr>
        <p:spPr>
          <a:xfrm>
            <a:off x="4747859" y="3339273"/>
            <a:ext cx="1464207" cy="1132572"/>
          </a:xfrm>
          <a:custGeom>
            <a:avLst/>
            <a:gdLst>
              <a:gd name="connsiteX0" fmla="*/ 17793 w 1464207"/>
              <a:gd name="connsiteY0" fmla="*/ 151670 h 1132572"/>
              <a:gd name="connsiteX1" fmla="*/ 17793 w 1464207"/>
              <a:gd name="connsiteY1" fmla="*/ 151670 h 1132572"/>
              <a:gd name="connsiteX2" fmla="*/ 17793 w 1464207"/>
              <a:gd name="connsiteY2" fmla="*/ 417677 h 1132572"/>
              <a:gd name="connsiteX3" fmla="*/ 150796 w 1464207"/>
              <a:gd name="connsiteY3" fmla="*/ 600557 h 1132572"/>
              <a:gd name="connsiteX4" fmla="*/ 233924 w 1464207"/>
              <a:gd name="connsiteY4" fmla="*/ 667059 h 1132572"/>
              <a:gd name="connsiteX5" fmla="*/ 283800 w 1464207"/>
              <a:gd name="connsiteY5" fmla="*/ 733561 h 1132572"/>
              <a:gd name="connsiteX6" fmla="*/ 400178 w 1464207"/>
              <a:gd name="connsiteY6" fmla="*/ 816688 h 1132572"/>
              <a:gd name="connsiteX7" fmla="*/ 483305 w 1464207"/>
              <a:gd name="connsiteY7" fmla="*/ 883190 h 1132572"/>
              <a:gd name="connsiteX8" fmla="*/ 533182 w 1464207"/>
              <a:gd name="connsiteY8" fmla="*/ 933066 h 1132572"/>
              <a:gd name="connsiteX9" fmla="*/ 749313 w 1464207"/>
              <a:gd name="connsiteY9" fmla="*/ 1049445 h 1132572"/>
              <a:gd name="connsiteX10" fmla="*/ 832440 w 1464207"/>
              <a:gd name="connsiteY10" fmla="*/ 1066070 h 1132572"/>
              <a:gd name="connsiteX11" fmla="*/ 982069 w 1464207"/>
              <a:gd name="connsiteY11" fmla="*/ 1099321 h 1132572"/>
              <a:gd name="connsiteX12" fmla="*/ 1164949 w 1464207"/>
              <a:gd name="connsiteY12" fmla="*/ 1132572 h 1132572"/>
              <a:gd name="connsiteX13" fmla="*/ 1331204 w 1464207"/>
              <a:gd name="connsiteY13" fmla="*/ 1115946 h 1132572"/>
              <a:gd name="connsiteX14" fmla="*/ 1397705 w 1464207"/>
              <a:gd name="connsiteY14" fmla="*/ 1049445 h 1132572"/>
              <a:gd name="connsiteX15" fmla="*/ 1464207 w 1464207"/>
              <a:gd name="connsiteY15" fmla="*/ 899815 h 1132572"/>
              <a:gd name="connsiteX16" fmla="*/ 1447582 w 1464207"/>
              <a:gd name="connsiteY16" fmla="*/ 517430 h 1132572"/>
              <a:gd name="connsiteX17" fmla="*/ 1414331 w 1464207"/>
              <a:gd name="connsiteY17" fmla="*/ 450928 h 1132572"/>
              <a:gd name="connsiteX18" fmla="*/ 1397705 w 1464207"/>
              <a:gd name="connsiteY18" fmla="*/ 384426 h 1132572"/>
              <a:gd name="connsiteX19" fmla="*/ 1347829 w 1464207"/>
              <a:gd name="connsiteY19" fmla="*/ 234797 h 1132572"/>
              <a:gd name="connsiteX20" fmla="*/ 1164949 w 1464207"/>
              <a:gd name="connsiteY20" fmla="*/ 68543 h 1132572"/>
              <a:gd name="connsiteX21" fmla="*/ 1115073 w 1464207"/>
              <a:gd name="connsiteY21" fmla="*/ 51917 h 1132572"/>
              <a:gd name="connsiteX22" fmla="*/ 1031945 w 1464207"/>
              <a:gd name="connsiteY22" fmla="*/ 18666 h 1132572"/>
              <a:gd name="connsiteX23" fmla="*/ 915567 w 1464207"/>
              <a:gd name="connsiteY23" fmla="*/ 2041 h 1132572"/>
              <a:gd name="connsiteX24" fmla="*/ 350302 w 1464207"/>
              <a:gd name="connsiteY24" fmla="*/ 2041 h 1132572"/>
              <a:gd name="connsiteX25" fmla="*/ 17793 w 1464207"/>
              <a:gd name="connsiteY25" fmla="*/ 151670 h 1132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64207" h="1132572">
                <a:moveTo>
                  <a:pt x="17793" y="151670"/>
                </a:moveTo>
                <a:lnTo>
                  <a:pt x="17793" y="151670"/>
                </a:lnTo>
                <a:cubicBezTo>
                  <a:pt x="12958" y="209683"/>
                  <a:pt x="-19706" y="342680"/>
                  <a:pt x="17793" y="417677"/>
                </a:cubicBezTo>
                <a:cubicBezTo>
                  <a:pt x="35133" y="452356"/>
                  <a:pt x="120462" y="570223"/>
                  <a:pt x="150796" y="600557"/>
                </a:cubicBezTo>
                <a:cubicBezTo>
                  <a:pt x="175888" y="625649"/>
                  <a:pt x="208832" y="641967"/>
                  <a:pt x="233924" y="667059"/>
                </a:cubicBezTo>
                <a:cubicBezTo>
                  <a:pt x="253517" y="686652"/>
                  <a:pt x="264207" y="713968"/>
                  <a:pt x="283800" y="733561"/>
                </a:cubicBezTo>
                <a:cubicBezTo>
                  <a:pt x="317509" y="767270"/>
                  <a:pt x="362421" y="788370"/>
                  <a:pt x="400178" y="816688"/>
                </a:cubicBezTo>
                <a:cubicBezTo>
                  <a:pt x="428566" y="837979"/>
                  <a:pt x="456600" y="859823"/>
                  <a:pt x="483305" y="883190"/>
                </a:cubicBezTo>
                <a:cubicBezTo>
                  <a:pt x="501000" y="898673"/>
                  <a:pt x="515120" y="918014"/>
                  <a:pt x="533182" y="933066"/>
                </a:cubicBezTo>
                <a:cubicBezTo>
                  <a:pt x="579794" y="971909"/>
                  <a:pt x="735170" y="1046616"/>
                  <a:pt x="749313" y="1049445"/>
                </a:cubicBezTo>
                <a:cubicBezTo>
                  <a:pt x="777022" y="1054987"/>
                  <a:pt x="804855" y="1059940"/>
                  <a:pt x="832440" y="1066070"/>
                </a:cubicBezTo>
                <a:cubicBezTo>
                  <a:pt x="922100" y="1085994"/>
                  <a:pt x="881799" y="1082609"/>
                  <a:pt x="982069" y="1099321"/>
                </a:cubicBezTo>
                <a:cubicBezTo>
                  <a:pt x="1160785" y="1129107"/>
                  <a:pt x="1037271" y="1100652"/>
                  <a:pt x="1164949" y="1132572"/>
                </a:cubicBezTo>
                <a:cubicBezTo>
                  <a:pt x="1220367" y="1127030"/>
                  <a:pt x="1278754" y="1134678"/>
                  <a:pt x="1331204" y="1115946"/>
                </a:cubicBezTo>
                <a:cubicBezTo>
                  <a:pt x="1360727" y="1105402"/>
                  <a:pt x="1377303" y="1073247"/>
                  <a:pt x="1397705" y="1049445"/>
                </a:cubicBezTo>
                <a:cubicBezTo>
                  <a:pt x="1440817" y="999147"/>
                  <a:pt x="1441443" y="968107"/>
                  <a:pt x="1464207" y="899815"/>
                </a:cubicBezTo>
                <a:cubicBezTo>
                  <a:pt x="1458665" y="772353"/>
                  <a:pt x="1461671" y="644232"/>
                  <a:pt x="1447582" y="517430"/>
                </a:cubicBezTo>
                <a:cubicBezTo>
                  <a:pt x="1444845" y="492798"/>
                  <a:pt x="1423033" y="474134"/>
                  <a:pt x="1414331" y="450928"/>
                </a:cubicBezTo>
                <a:cubicBezTo>
                  <a:pt x="1406308" y="429533"/>
                  <a:pt x="1402662" y="406731"/>
                  <a:pt x="1397705" y="384426"/>
                </a:cubicBezTo>
                <a:cubicBezTo>
                  <a:pt x="1385647" y="330166"/>
                  <a:pt x="1385449" y="279940"/>
                  <a:pt x="1347829" y="234797"/>
                </a:cubicBezTo>
                <a:cubicBezTo>
                  <a:pt x="1318974" y="200171"/>
                  <a:pt x="1229299" y="100719"/>
                  <a:pt x="1164949" y="68543"/>
                </a:cubicBezTo>
                <a:cubicBezTo>
                  <a:pt x="1149274" y="60706"/>
                  <a:pt x="1131482" y="58070"/>
                  <a:pt x="1115073" y="51917"/>
                </a:cubicBezTo>
                <a:cubicBezTo>
                  <a:pt x="1087129" y="41438"/>
                  <a:pt x="1060898" y="25904"/>
                  <a:pt x="1031945" y="18666"/>
                </a:cubicBezTo>
                <a:cubicBezTo>
                  <a:pt x="993928" y="9162"/>
                  <a:pt x="954742" y="2996"/>
                  <a:pt x="915567" y="2041"/>
                </a:cubicBezTo>
                <a:cubicBezTo>
                  <a:pt x="727201" y="-2553"/>
                  <a:pt x="538724" y="2041"/>
                  <a:pt x="350302" y="2041"/>
                </a:cubicBezTo>
                <a:lnTo>
                  <a:pt x="17793" y="151670"/>
                </a:lnTo>
                <a:close/>
              </a:path>
            </a:pathLst>
          </a:custGeom>
          <a:noFill/>
          <a:ln w="508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cxnSp>
        <p:nvCxnSpPr>
          <p:cNvPr id="131" name="直线箭头连接符 130"/>
          <p:cNvCxnSpPr/>
          <p:nvPr/>
        </p:nvCxnSpPr>
        <p:spPr>
          <a:xfrm flipV="1">
            <a:off x="6053245" y="3342765"/>
            <a:ext cx="360821" cy="17259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4" name="文本框 133"/>
          <p:cNvSpPr txBox="1"/>
          <p:nvPr/>
        </p:nvSpPr>
        <p:spPr>
          <a:xfrm>
            <a:off x="6414065" y="2890454"/>
            <a:ext cx="4177734" cy="1384995"/>
          </a:xfrm>
          <a:prstGeom prst="rect">
            <a:avLst/>
          </a:prstGeom>
          <a:noFill/>
          <a:ln w="41275">
            <a:solidFill>
              <a:srgbClr val="B167D2"/>
            </a:solidFill>
          </a:ln>
        </p:spPr>
        <p:txBody>
          <a:bodyPr wrap="square" rtlCol="0">
            <a:spAutoFit/>
          </a:bodyPr>
          <a:lstStyle/>
          <a:p>
            <a:r>
              <a:rPr kumimoji="1" lang="zh-CN" altLang="en-US" sz="2800" b="1" dirty="0">
                <a:solidFill>
                  <a:srgbClr val="FF0000"/>
                </a:solidFill>
              </a:rPr>
              <a:t>计算每条流的带宽和优先级</a:t>
            </a:r>
          </a:p>
          <a:p>
            <a:r>
              <a:rPr kumimoji="1" lang="zh-CN" altLang="en-US" sz="2800" b="1" dirty="0">
                <a:solidFill>
                  <a:srgbClr val="FF0000"/>
                </a:solidFill>
              </a:rPr>
              <a:t>系统的大脑</a:t>
            </a:r>
          </a:p>
        </p:txBody>
      </p:sp>
      <p:sp>
        <p:nvSpPr>
          <p:cNvPr id="135" name="任意形状 134"/>
          <p:cNvSpPr/>
          <p:nvPr/>
        </p:nvSpPr>
        <p:spPr>
          <a:xfrm>
            <a:off x="4934819" y="5783297"/>
            <a:ext cx="681643" cy="903315"/>
          </a:xfrm>
          <a:custGeom>
            <a:avLst/>
            <a:gdLst>
              <a:gd name="connsiteX0" fmla="*/ 0 w 681643"/>
              <a:gd name="connsiteY0" fmla="*/ 121919 h 903315"/>
              <a:gd name="connsiteX1" fmla="*/ 0 w 681643"/>
              <a:gd name="connsiteY1" fmla="*/ 121919 h 903315"/>
              <a:gd name="connsiteX2" fmla="*/ 16625 w 681643"/>
              <a:gd name="connsiteY2" fmla="*/ 587431 h 903315"/>
              <a:gd name="connsiteX3" fmla="*/ 33250 w 681643"/>
              <a:gd name="connsiteY3" fmla="*/ 637308 h 903315"/>
              <a:gd name="connsiteX4" fmla="*/ 149629 w 681643"/>
              <a:gd name="connsiteY4" fmla="*/ 786937 h 903315"/>
              <a:gd name="connsiteX5" fmla="*/ 232756 w 681643"/>
              <a:gd name="connsiteY5" fmla="*/ 886690 h 903315"/>
              <a:gd name="connsiteX6" fmla="*/ 282632 w 681643"/>
              <a:gd name="connsiteY6" fmla="*/ 903315 h 903315"/>
              <a:gd name="connsiteX7" fmla="*/ 515389 w 681643"/>
              <a:gd name="connsiteY7" fmla="*/ 870064 h 903315"/>
              <a:gd name="connsiteX8" fmla="*/ 615141 w 681643"/>
              <a:gd name="connsiteY8" fmla="*/ 803562 h 903315"/>
              <a:gd name="connsiteX9" fmla="*/ 665018 w 681643"/>
              <a:gd name="connsiteY9" fmla="*/ 786937 h 903315"/>
              <a:gd name="connsiteX10" fmla="*/ 681643 w 681643"/>
              <a:gd name="connsiteY10" fmla="*/ 737060 h 903315"/>
              <a:gd name="connsiteX11" fmla="*/ 648392 w 681643"/>
              <a:gd name="connsiteY11" fmla="*/ 271548 h 903315"/>
              <a:gd name="connsiteX12" fmla="*/ 615141 w 681643"/>
              <a:gd name="connsiteY12" fmla="*/ 121919 h 903315"/>
              <a:gd name="connsiteX13" fmla="*/ 515389 w 681643"/>
              <a:gd name="connsiteY13" fmla="*/ 55417 h 903315"/>
              <a:gd name="connsiteX14" fmla="*/ 465512 w 681643"/>
              <a:gd name="connsiteY14" fmla="*/ 22166 h 903315"/>
              <a:gd name="connsiteX15" fmla="*/ 149629 w 681643"/>
              <a:gd name="connsiteY15" fmla="*/ 22166 h 903315"/>
              <a:gd name="connsiteX16" fmla="*/ 66501 w 681643"/>
              <a:gd name="connsiteY16" fmla="*/ 155170 h 903315"/>
              <a:gd name="connsiteX17" fmla="*/ 0 w 681643"/>
              <a:gd name="connsiteY17" fmla="*/ 121919 h 903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81643" h="903315">
                <a:moveTo>
                  <a:pt x="0" y="121919"/>
                </a:moveTo>
                <a:lnTo>
                  <a:pt x="0" y="121919"/>
                </a:lnTo>
                <a:cubicBezTo>
                  <a:pt x="5542" y="277090"/>
                  <a:pt x="6629" y="432484"/>
                  <a:pt x="16625" y="587431"/>
                </a:cubicBezTo>
                <a:cubicBezTo>
                  <a:pt x="17753" y="604920"/>
                  <a:pt x="23529" y="622726"/>
                  <a:pt x="33250" y="637308"/>
                </a:cubicBezTo>
                <a:cubicBezTo>
                  <a:pt x="68300" y="689882"/>
                  <a:pt x="114579" y="734363"/>
                  <a:pt x="149629" y="786937"/>
                </a:cubicBezTo>
                <a:cubicBezTo>
                  <a:pt x="174163" y="823738"/>
                  <a:pt x="194355" y="861089"/>
                  <a:pt x="232756" y="886690"/>
                </a:cubicBezTo>
                <a:cubicBezTo>
                  <a:pt x="247337" y="896411"/>
                  <a:pt x="266007" y="897773"/>
                  <a:pt x="282632" y="903315"/>
                </a:cubicBezTo>
                <a:cubicBezTo>
                  <a:pt x="360218" y="892231"/>
                  <a:pt x="440321" y="892584"/>
                  <a:pt x="515389" y="870064"/>
                </a:cubicBezTo>
                <a:cubicBezTo>
                  <a:pt x="553666" y="858581"/>
                  <a:pt x="577229" y="816199"/>
                  <a:pt x="615141" y="803562"/>
                </a:cubicBezTo>
                <a:lnTo>
                  <a:pt x="665018" y="786937"/>
                </a:lnTo>
                <a:cubicBezTo>
                  <a:pt x="670560" y="770311"/>
                  <a:pt x="681643" y="754585"/>
                  <a:pt x="681643" y="737060"/>
                </a:cubicBezTo>
                <a:cubicBezTo>
                  <a:pt x="681643" y="503872"/>
                  <a:pt x="680068" y="445768"/>
                  <a:pt x="648392" y="271548"/>
                </a:cubicBezTo>
                <a:cubicBezTo>
                  <a:pt x="647521" y="266755"/>
                  <a:pt x="622259" y="134376"/>
                  <a:pt x="615141" y="121919"/>
                </a:cubicBezTo>
                <a:cubicBezTo>
                  <a:pt x="585837" y="70638"/>
                  <a:pt x="563001" y="71287"/>
                  <a:pt x="515389" y="55417"/>
                </a:cubicBezTo>
                <a:cubicBezTo>
                  <a:pt x="498763" y="44333"/>
                  <a:pt x="483384" y="31102"/>
                  <a:pt x="465512" y="22166"/>
                </a:cubicBezTo>
                <a:cubicBezTo>
                  <a:pt x="371102" y="-25040"/>
                  <a:pt x="231622" y="17041"/>
                  <a:pt x="149629" y="22166"/>
                </a:cubicBezTo>
                <a:cubicBezTo>
                  <a:pt x="127390" y="88884"/>
                  <a:pt x="135661" y="132117"/>
                  <a:pt x="66501" y="155170"/>
                </a:cubicBezTo>
                <a:cubicBezTo>
                  <a:pt x="50729" y="160427"/>
                  <a:pt x="11083" y="127461"/>
                  <a:pt x="0" y="121919"/>
                </a:cubicBezTo>
                <a:close/>
              </a:path>
            </a:pathLst>
          </a:custGeom>
          <a:noFill/>
          <a:ln w="44450">
            <a:solidFill>
              <a:srgbClr val="3C77FD"/>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zh-CN"/>
              <a:t>a</a:t>
            </a:r>
            <a:endParaRPr kumimoji="1" lang="zh-CN" altLang="en-US" dirty="0"/>
          </a:p>
        </p:txBody>
      </p:sp>
      <p:cxnSp>
        <p:nvCxnSpPr>
          <p:cNvPr id="137" name="直线箭头连接符 136"/>
          <p:cNvCxnSpPr/>
          <p:nvPr/>
        </p:nvCxnSpPr>
        <p:spPr>
          <a:xfrm flipV="1">
            <a:off x="5633053" y="5712313"/>
            <a:ext cx="637084" cy="451337"/>
          </a:xfrm>
          <a:prstGeom prst="straightConnector1">
            <a:avLst/>
          </a:prstGeom>
          <a:ln w="31750">
            <a:solidFill>
              <a:srgbClr val="3C77FD"/>
            </a:solidFill>
            <a:tailEnd type="triangle"/>
          </a:ln>
        </p:spPr>
        <p:style>
          <a:lnRef idx="1">
            <a:schemeClr val="accent1"/>
          </a:lnRef>
          <a:fillRef idx="0">
            <a:schemeClr val="accent1"/>
          </a:fillRef>
          <a:effectRef idx="0">
            <a:schemeClr val="accent1"/>
          </a:effectRef>
          <a:fontRef idx="minor">
            <a:schemeClr val="tx1"/>
          </a:fontRef>
        </p:style>
      </p:cxnSp>
      <p:sp>
        <p:nvSpPr>
          <p:cNvPr id="138" name="文本框 137"/>
          <p:cNvSpPr txBox="1"/>
          <p:nvPr/>
        </p:nvSpPr>
        <p:spPr>
          <a:xfrm>
            <a:off x="6270137" y="5342170"/>
            <a:ext cx="4321662" cy="523220"/>
          </a:xfrm>
          <a:prstGeom prst="rect">
            <a:avLst/>
          </a:prstGeom>
          <a:noFill/>
          <a:ln w="41275">
            <a:solidFill>
              <a:srgbClr val="B167D2"/>
            </a:solidFill>
          </a:ln>
        </p:spPr>
        <p:txBody>
          <a:bodyPr wrap="square" rtlCol="0">
            <a:spAutoFit/>
          </a:bodyPr>
          <a:lstStyle/>
          <a:p>
            <a:r>
              <a:rPr kumimoji="1" lang="zh-CN" altLang="en-US" sz="2800" b="1" dirty="0">
                <a:solidFill>
                  <a:srgbClr val="3C77FD"/>
                </a:solidFill>
              </a:rPr>
              <a:t>收集流和任务的信息</a:t>
            </a:r>
          </a:p>
        </p:txBody>
      </p:sp>
    </p:spTree>
    <p:custDataLst>
      <p:tags r:id="rId1"/>
    </p:custDataLst>
    <p:extLst>
      <p:ext uri="{BB962C8B-B14F-4D97-AF65-F5344CB8AC3E}">
        <p14:creationId xmlns:p14="http://schemas.microsoft.com/office/powerpoint/2010/main" val="1281830857"/>
      </p:ext>
    </p:extLst>
  </p:cSld>
  <p:clrMapOvr>
    <a:masterClrMapping/>
  </p:clrMapOvr>
  <p:transition advTm="42860">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par>
                                <p:cTn id="8" presetID="5" presetClass="entr" presetSubtype="10" fill="hold" nodeType="withEffect">
                                  <p:stCondLst>
                                    <p:cond delay="0"/>
                                  </p:stCondLst>
                                  <p:childTnLst>
                                    <p:set>
                                      <p:cBhvr>
                                        <p:cTn id="9" dur="1" fill="hold">
                                          <p:stCondLst>
                                            <p:cond delay="0"/>
                                          </p:stCondLst>
                                        </p:cTn>
                                        <p:tgtEl>
                                          <p:spTgt spid="130"/>
                                        </p:tgtEl>
                                        <p:attrNameLst>
                                          <p:attrName>style.visibility</p:attrName>
                                        </p:attrNameLst>
                                      </p:cBhvr>
                                      <p:to>
                                        <p:strVal val="visible"/>
                                      </p:to>
                                    </p:set>
                                    <p:animEffect transition="in" filter="checkerboard(across)">
                                      <p:cBhvr>
                                        <p:cTn id="10" dur="500"/>
                                        <p:tgtEl>
                                          <p:spTgt spid="130"/>
                                        </p:tgtEl>
                                      </p:cBhvr>
                                    </p:animEffect>
                                  </p:childTnLst>
                                </p:cTn>
                              </p:par>
                              <p:par>
                                <p:cTn id="11" presetID="5" presetClass="entr" presetSubtype="10" fill="hold" nodeType="withEffect">
                                  <p:stCondLst>
                                    <p:cond delay="0"/>
                                  </p:stCondLst>
                                  <p:childTnLst>
                                    <p:set>
                                      <p:cBhvr>
                                        <p:cTn id="12" dur="1" fill="hold">
                                          <p:stCondLst>
                                            <p:cond delay="0"/>
                                          </p:stCondLst>
                                        </p:cTn>
                                        <p:tgtEl>
                                          <p:spTgt spid="129"/>
                                        </p:tgtEl>
                                        <p:attrNameLst>
                                          <p:attrName>style.visibility</p:attrName>
                                        </p:attrNameLst>
                                      </p:cBhvr>
                                      <p:to>
                                        <p:strVal val="visible"/>
                                      </p:to>
                                    </p:set>
                                    <p:animEffect transition="in" filter="checkerboard(across)">
                                      <p:cBhvr>
                                        <p:cTn id="13" dur="500"/>
                                        <p:tgtEl>
                                          <p:spTgt spid="129"/>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grpId="0" nodeType="clickEffect">
                                  <p:stCondLst>
                                    <p:cond delay="0"/>
                                  </p:stCondLst>
                                  <p:childTnLst>
                                    <p:set>
                                      <p:cBhvr>
                                        <p:cTn id="17" dur="1" fill="hold">
                                          <p:stCondLst>
                                            <p:cond delay="0"/>
                                          </p:stCondLst>
                                        </p:cTn>
                                        <p:tgtEl>
                                          <p:spTgt spid="118"/>
                                        </p:tgtEl>
                                        <p:attrNameLst>
                                          <p:attrName>style.visibility</p:attrName>
                                        </p:attrNameLst>
                                      </p:cBhvr>
                                      <p:to>
                                        <p:strVal val="visible"/>
                                      </p:to>
                                    </p:set>
                                    <p:animEffect transition="in" filter="barn(inVertical)">
                                      <p:cBhvr>
                                        <p:cTn id="18" dur="500"/>
                                        <p:tgtEl>
                                          <p:spTgt spid="118"/>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nodeType="clickEffect">
                                  <p:stCondLst>
                                    <p:cond delay="0"/>
                                  </p:stCondLst>
                                  <p:childTnLst>
                                    <p:set>
                                      <p:cBhvr>
                                        <p:cTn id="22" dur="1" fill="hold">
                                          <p:stCondLst>
                                            <p:cond delay="0"/>
                                          </p:stCondLst>
                                        </p:cTn>
                                        <p:tgtEl>
                                          <p:spTgt spid="131"/>
                                        </p:tgtEl>
                                        <p:attrNameLst>
                                          <p:attrName>style.visibility</p:attrName>
                                        </p:attrNameLst>
                                      </p:cBhvr>
                                      <p:to>
                                        <p:strVal val="visible"/>
                                      </p:to>
                                    </p:set>
                                    <p:animEffect transition="in" filter="blinds(horizontal)">
                                      <p:cBhvr>
                                        <p:cTn id="23" dur="500"/>
                                        <p:tgtEl>
                                          <p:spTgt spid="131"/>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grpId="0" nodeType="clickEffect">
                                  <p:stCondLst>
                                    <p:cond delay="0"/>
                                  </p:stCondLst>
                                  <p:childTnLst>
                                    <p:set>
                                      <p:cBhvr>
                                        <p:cTn id="27" dur="1" fill="hold">
                                          <p:stCondLst>
                                            <p:cond delay="0"/>
                                          </p:stCondLst>
                                        </p:cTn>
                                        <p:tgtEl>
                                          <p:spTgt spid="134"/>
                                        </p:tgtEl>
                                        <p:attrNameLst>
                                          <p:attrName>style.visibility</p:attrName>
                                        </p:attrNameLst>
                                      </p:cBhvr>
                                      <p:to>
                                        <p:strVal val="visible"/>
                                      </p:to>
                                    </p:set>
                                    <p:animEffect transition="in" filter="blinds(horizontal)">
                                      <p:cBhvr>
                                        <p:cTn id="28" dur="500"/>
                                        <p:tgtEl>
                                          <p:spTgt spid="134"/>
                                        </p:tgtEl>
                                      </p:cBhvr>
                                    </p:animEffect>
                                  </p:childTnLst>
                                </p:cTn>
                              </p:par>
                            </p:childTnLst>
                          </p:cTn>
                        </p:par>
                      </p:childTnLst>
                    </p:cTn>
                  </p:par>
                  <p:par>
                    <p:cTn id="29" fill="hold">
                      <p:stCondLst>
                        <p:cond delay="indefinite"/>
                      </p:stCondLst>
                      <p:childTnLst>
                        <p:par>
                          <p:cTn id="30" fill="hold">
                            <p:stCondLst>
                              <p:cond delay="0"/>
                            </p:stCondLst>
                            <p:childTnLst>
                              <p:par>
                                <p:cTn id="31" presetID="6" presetClass="entr" presetSubtype="16" fill="hold" grpId="0" nodeType="clickEffect">
                                  <p:stCondLst>
                                    <p:cond delay="0"/>
                                  </p:stCondLst>
                                  <p:childTnLst>
                                    <p:set>
                                      <p:cBhvr>
                                        <p:cTn id="32" dur="1" fill="hold">
                                          <p:stCondLst>
                                            <p:cond delay="0"/>
                                          </p:stCondLst>
                                        </p:cTn>
                                        <p:tgtEl>
                                          <p:spTgt spid="135"/>
                                        </p:tgtEl>
                                        <p:attrNameLst>
                                          <p:attrName>style.visibility</p:attrName>
                                        </p:attrNameLst>
                                      </p:cBhvr>
                                      <p:to>
                                        <p:strVal val="visible"/>
                                      </p:to>
                                    </p:set>
                                    <p:animEffect transition="in" filter="circle(in)">
                                      <p:cBhvr>
                                        <p:cTn id="33" dur="2000"/>
                                        <p:tgtEl>
                                          <p:spTgt spid="135"/>
                                        </p:tgtEl>
                                      </p:cBhvr>
                                    </p:animEffect>
                                  </p:childTnLst>
                                </p:cTn>
                              </p:par>
                              <p:par>
                                <p:cTn id="34" presetID="6" presetClass="entr" presetSubtype="16" fill="hold" nodeType="withEffect">
                                  <p:stCondLst>
                                    <p:cond delay="0"/>
                                  </p:stCondLst>
                                  <p:childTnLst>
                                    <p:set>
                                      <p:cBhvr>
                                        <p:cTn id="35" dur="1" fill="hold">
                                          <p:stCondLst>
                                            <p:cond delay="0"/>
                                          </p:stCondLst>
                                        </p:cTn>
                                        <p:tgtEl>
                                          <p:spTgt spid="137"/>
                                        </p:tgtEl>
                                        <p:attrNameLst>
                                          <p:attrName>style.visibility</p:attrName>
                                        </p:attrNameLst>
                                      </p:cBhvr>
                                      <p:to>
                                        <p:strVal val="visible"/>
                                      </p:to>
                                    </p:set>
                                    <p:animEffect transition="in" filter="circle(in)">
                                      <p:cBhvr>
                                        <p:cTn id="36" dur="2000"/>
                                        <p:tgtEl>
                                          <p:spTgt spid="137"/>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ntr" presetSubtype="0" fill="hold" grpId="0" nodeType="clickEffect">
                                  <p:stCondLst>
                                    <p:cond delay="0"/>
                                  </p:stCondLst>
                                  <p:childTnLst>
                                    <p:set>
                                      <p:cBhvr>
                                        <p:cTn id="40" dur="1" fill="hold">
                                          <p:stCondLst>
                                            <p:cond delay="0"/>
                                          </p:stCondLst>
                                        </p:cTn>
                                        <p:tgtEl>
                                          <p:spTgt spid="138"/>
                                        </p:tgtEl>
                                        <p:attrNameLst>
                                          <p:attrName>style.visibility</p:attrName>
                                        </p:attrNameLst>
                                      </p:cBhvr>
                                      <p:to>
                                        <p:strVal val="visible"/>
                                      </p:to>
                                    </p:set>
                                    <p:animEffect transition="in" filter="dissolve">
                                      <p:cBhvr>
                                        <p:cTn id="41" dur="500"/>
                                        <p:tgtEl>
                                          <p:spTgt spid="1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8" grpId="0" animBg="1"/>
      <p:bldP spid="134" grpId="0" animBg="1"/>
      <p:bldP spid="135" grpId="0" animBg="1"/>
      <p:bldP spid="138"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solidFill>
                  <a:schemeClr val="tx1"/>
                </a:solidFill>
              </a:rPr>
              <a:t>数据中心网络应用速传输优化系统</a:t>
            </a:r>
            <a:endParaRPr kumimoji="1" lang="zh-CN" altLang="en-US" dirty="0">
              <a:solidFill>
                <a:srgbClr val="534EFD"/>
              </a:solidFill>
            </a:endParaRPr>
          </a:p>
        </p:txBody>
      </p:sp>
      <p:sp>
        <p:nvSpPr>
          <p:cNvPr id="3" name="内容占位符 2"/>
          <p:cNvSpPr>
            <a:spLocks noGrp="1"/>
          </p:cNvSpPr>
          <p:nvPr>
            <p:ph sz="quarter" idx="1"/>
          </p:nvPr>
        </p:nvSpPr>
        <p:spPr>
          <a:xfrm>
            <a:off x="1771703" y="1298220"/>
            <a:ext cx="8649621" cy="5269556"/>
          </a:xfrm>
        </p:spPr>
        <p:txBody>
          <a:bodyPr/>
          <a:lstStyle/>
          <a:p>
            <a:pPr marL="0" indent="0">
              <a:buNone/>
            </a:pPr>
            <a:r>
              <a:rPr kumimoji="1" lang="en-US" altLang="zh-CN" dirty="0" smtClean="0">
                <a:latin typeface="STZhongsong" charset="0"/>
                <a:ea typeface="STZhongsong" charset="0"/>
                <a:cs typeface="STZhongsong" charset="0"/>
              </a:rPr>
              <a:t>Master</a:t>
            </a:r>
            <a:endParaRPr kumimoji="1" lang="zh-CN" altLang="en-US" dirty="0" smtClean="0">
              <a:latin typeface="STZhongsong" charset="0"/>
              <a:ea typeface="STZhongsong" charset="0"/>
              <a:cs typeface="STZhongsong" charset="0"/>
            </a:endParaRPr>
          </a:p>
          <a:p>
            <a:pPr lvl="1"/>
            <a:r>
              <a:rPr kumimoji="1" lang="en-US" altLang="zh-CN" dirty="0">
                <a:latin typeface="STZhongsong" charset="0"/>
                <a:ea typeface="STZhongsong" charset="0"/>
                <a:cs typeface="STZhongsong" charset="0"/>
              </a:rPr>
              <a:t>C</a:t>
            </a:r>
            <a:r>
              <a:rPr kumimoji="1" lang="en-US" altLang="zh-CN" dirty="0" smtClean="0">
                <a:latin typeface="STZhongsong" charset="0"/>
                <a:ea typeface="STZhongsong" charset="0"/>
                <a:cs typeface="STZhongsong" charset="0"/>
              </a:rPr>
              <a:t>omputes</a:t>
            </a:r>
            <a:r>
              <a:rPr kumimoji="1" lang="zh-CN" altLang="en-US" dirty="0" smtClean="0">
                <a:latin typeface="STZhongsong" charset="0"/>
                <a:ea typeface="STZhongsong" charset="0"/>
                <a:cs typeface="STZhongsong" charset="0"/>
              </a:rPr>
              <a:t> </a:t>
            </a:r>
            <a:r>
              <a:rPr kumimoji="1" lang="en-US" altLang="zh-CN" dirty="0" err="1">
                <a:latin typeface="STZhongsong" charset="0"/>
                <a:ea typeface="STZhongsong" charset="0"/>
                <a:cs typeface="STZhongsong" charset="0"/>
              </a:rPr>
              <a:t>coflow</a:t>
            </a:r>
            <a:r>
              <a:rPr kumimoji="1" lang="zh-CN" altLang="en-US" dirty="0">
                <a:latin typeface="STZhongsong" charset="0"/>
                <a:ea typeface="STZhongsong" charset="0"/>
                <a:cs typeface="STZhongsong" charset="0"/>
              </a:rPr>
              <a:t> </a:t>
            </a:r>
            <a:r>
              <a:rPr kumimoji="1" lang="en-US" altLang="zh-CN" dirty="0">
                <a:latin typeface="STZhongsong" charset="0"/>
                <a:ea typeface="STZhongsong" charset="0"/>
                <a:cs typeface="STZhongsong" charset="0"/>
              </a:rPr>
              <a:t>priority</a:t>
            </a:r>
            <a:endParaRPr kumimoji="1" lang="zh-CN" altLang="en-US" dirty="0">
              <a:latin typeface="STZhongsong" charset="0"/>
              <a:ea typeface="STZhongsong" charset="0"/>
              <a:cs typeface="STZhongsong" charset="0"/>
            </a:endParaRPr>
          </a:p>
          <a:p>
            <a:pPr lvl="1"/>
            <a:r>
              <a:rPr kumimoji="1" lang="en-US" altLang="zh-CN" dirty="0">
                <a:latin typeface="STZhongsong" charset="0"/>
                <a:ea typeface="STZhongsong" charset="0"/>
                <a:cs typeface="STZhongsong" charset="0"/>
              </a:rPr>
              <a:t>C</a:t>
            </a:r>
            <a:r>
              <a:rPr kumimoji="1" lang="en-US" altLang="zh-CN" dirty="0" smtClean="0">
                <a:latin typeface="STZhongsong" charset="0"/>
                <a:ea typeface="STZhongsong" charset="0"/>
                <a:cs typeface="STZhongsong" charset="0"/>
              </a:rPr>
              <a:t>omputes</a:t>
            </a:r>
            <a:r>
              <a:rPr kumimoji="1" lang="zh-CN" altLang="en-US" dirty="0" smtClean="0">
                <a:latin typeface="STZhongsong" charset="0"/>
                <a:ea typeface="STZhongsong" charset="0"/>
                <a:cs typeface="STZhongsong" charset="0"/>
              </a:rPr>
              <a:t> </a:t>
            </a:r>
            <a:r>
              <a:rPr kumimoji="1" lang="en-US" altLang="zh-CN" dirty="0">
                <a:latin typeface="STZhongsong" charset="0"/>
                <a:ea typeface="STZhongsong" charset="0"/>
                <a:cs typeface="STZhongsong" charset="0"/>
              </a:rPr>
              <a:t>flow</a:t>
            </a:r>
            <a:r>
              <a:rPr kumimoji="1" lang="zh-CN" altLang="en-US" dirty="0">
                <a:latin typeface="STZhongsong" charset="0"/>
                <a:ea typeface="STZhongsong" charset="0"/>
                <a:cs typeface="STZhongsong" charset="0"/>
              </a:rPr>
              <a:t> </a:t>
            </a:r>
            <a:r>
              <a:rPr kumimoji="1" lang="en-US" altLang="zh-CN" dirty="0" smtClean="0">
                <a:latin typeface="STZhongsong" charset="0"/>
                <a:ea typeface="STZhongsong" charset="0"/>
                <a:cs typeface="STZhongsong" charset="0"/>
              </a:rPr>
              <a:t>bandwidth</a:t>
            </a:r>
            <a:endParaRPr kumimoji="1" lang="zh-CN" altLang="en-US" dirty="0" smtClean="0">
              <a:latin typeface="STZhongsong" charset="0"/>
              <a:ea typeface="STZhongsong" charset="0"/>
              <a:cs typeface="STZhongsong" charset="0"/>
            </a:endParaRPr>
          </a:p>
          <a:p>
            <a:pPr lvl="1"/>
            <a:endParaRPr kumimoji="1" lang="zh-CN" altLang="en-US" dirty="0">
              <a:latin typeface="STZhongsong" charset="0"/>
              <a:ea typeface="STZhongsong" charset="0"/>
              <a:cs typeface="STZhongsong" charset="0"/>
            </a:endParaRPr>
          </a:p>
          <a:p>
            <a:pPr marL="0" indent="0">
              <a:buNone/>
            </a:pPr>
            <a:r>
              <a:rPr kumimoji="1" lang="en-US" altLang="zh-CN" dirty="0" smtClean="0">
                <a:latin typeface="STZhongsong" charset="0"/>
                <a:ea typeface="STZhongsong" charset="0"/>
                <a:cs typeface="STZhongsong" charset="0"/>
              </a:rPr>
              <a:t>Client</a:t>
            </a:r>
            <a:endParaRPr kumimoji="1" lang="zh-CN" altLang="en-US" dirty="0" smtClean="0">
              <a:latin typeface="STZhongsong" charset="0"/>
              <a:ea typeface="STZhongsong" charset="0"/>
              <a:cs typeface="STZhongsong" charset="0"/>
            </a:endParaRPr>
          </a:p>
          <a:p>
            <a:pPr lvl="1"/>
            <a:r>
              <a:rPr kumimoji="1" lang="en-US" altLang="zh-CN" dirty="0">
                <a:latin typeface="STZhongsong" charset="0"/>
                <a:ea typeface="STZhongsong" charset="0"/>
                <a:cs typeface="STZhongsong" charset="0"/>
              </a:rPr>
              <a:t>I</a:t>
            </a:r>
            <a:r>
              <a:rPr kumimoji="1" lang="en-US" altLang="zh-CN" dirty="0" smtClean="0">
                <a:latin typeface="STZhongsong" charset="0"/>
                <a:ea typeface="STZhongsong" charset="0"/>
                <a:cs typeface="STZhongsong" charset="0"/>
              </a:rPr>
              <a:t>nteracts</a:t>
            </a:r>
            <a:r>
              <a:rPr kumimoji="1" lang="zh-CN" altLang="en-US" dirty="0" smtClean="0">
                <a:latin typeface="STZhongsong" charset="0"/>
                <a:ea typeface="STZhongsong" charset="0"/>
                <a:cs typeface="STZhongsong" charset="0"/>
              </a:rPr>
              <a:t> </a:t>
            </a:r>
            <a:r>
              <a:rPr kumimoji="1" lang="en-US" altLang="zh-CN" dirty="0" smtClean="0">
                <a:latin typeface="STZhongsong" charset="0"/>
                <a:ea typeface="STZhongsong" charset="0"/>
                <a:cs typeface="STZhongsong" charset="0"/>
              </a:rPr>
              <a:t>with</a:t>
            </a:r>
            <a:r>
              <a:rPr kumimoji="1" lang="zh-CN" altLang="en-US" dirty="0" smtClean="0">
                <a:latin typeface="STZhongsong" charset="0"/>
                <a:ea typeface="STZhongsong" charset="0"/>
                <a:cs typeface="STZhongsong" charset="0"/>
              </a:rPr>
              <a:t> </a:t>
            </a:r>
            <a:r>
              <a:rPr kumimoji="1" lang="en-US" altLang="zh-CN" dirty="0" smtClean="0">
                <a:latin typeface="STZhongsong" charset="0"/>
                <a:ea typeface="STZhongsong" charset="0"/>
                <a:cs typeface="STZhongsong" charset="0"/>
              </a:rPr>
              <a:t>applications</a:t>
            </a:r>
            <a:endParaRPr kumimoji="1" lang="zh-CN" altLang="en-US" dirty="0" smtClean="0">
              <a:latin typeface="STZhongsong" charset="0"/>
              <a:ea typeface="STZhongsong" charset="0"/>
              <a:cs typeface="STZhongsong" charset="0"/>
            </a:endParaRPr>
          </a:p>
          <a:p>
            <a:pPr lvl="1"/>
            <a:r>
              <a:rPr kumimoji="1" lang="en-US" altLang="zh-CN" dirty="0">
                <a:latin typeface="STZhongsong" charset="0"/>
                <a:ea typeface="STZhongsong" charset="0"/>
                <a:cs typeface="STZhongsong" charset="0"/>
              </a:rPr>
              <a:t>O</a:t>
            </a:r>
            <a:r>
              <a:rPr kumimoji="1" lang="en-US" altLang="zh-CN" dirty="0" smtClean="0">
                <a:latin typeface="STZhongsong" charset="0"/>
                <a:ea typeface="STZhongsong" charset="0"/>
                <a:cs typeface="STZhongsong" charset="0"/>
              </a:rPr>
              <a:t>nly</a:t>
            </a:r>
            <a:r>
              <a:rPr kumimoji="1" lang="zh-CN" altLang="en-US" dirty="0" smtClean="0">
                <a:latin typeface="STZhongsong" charset="0"/>
                <a:ea typeface="STZhongsong" charset="0"/>
                <a:cs typeface="STZhongsong" charset="0"/>
              </a:rPr>
              <a:t> </a:t>
            </a:r>
            <a:r>
              <a:rPr kumimoji="1" lang="en-US" altLang="zh-CN" dirty="0" smtClean="0">
                <a:latin typeface="STZhongsong" charset="0"/>
                <a:ea typeface="STZhongsong" charset="0"/>
                <a:cs typeface="STZhongsong" charset="0"/>
              </a:rPr>
              <a:t>at</a:t>
            </a:r>
            <a:r>
              <a:rPr kumimoji="1" lang="zh-CN" altLang="en-US" dirty="0" smtClean="0">
                <a:latin typeface="STZhongsong" charset="0"/>
                <a:ea typeface="STZhongsong" charset="0"/>
                <a:cs typeface="STZhongsong" charset="0"/>
              </a:rPr>
              <a:t> </a:t>
            </a:r>
            <a:r>
              <a:rPr kumimoji="1" lang="en-US" altLang="zh-CN" dirty="0" smtClean="0">
                <a:latin typeface="STZhongsong" charset="0"/>
                <a:ea typeface="STZhongsong" charset="0"/>
                <a:cs typeface="STZhongsong" charset="0"/>
              </a:rPr>
              <a:t>ends</a:t>
            </a:r>
            <a:endParaRPr kumimoji="1" lang="zh-CN" altLang="en-US" dirty="0" smtClean="0">
              <a:latin typeface="STZhongsong" charset="0"/>
              <a:ea typeface="STZhongsong" charset="0"/>
              <a:cs typeface="STZhongsong" charset="0"/>
            </a:endParaRPr>
          </a:p>
          <a:p>
            <a:pPr marL="0" indent="0">
              <a:buNone/>
            </a:pPr>
            <a:r>
              <a:rPr kumimoji="1" lang="en-US" altLang="zh-CN" dirty="0" smtClean="0">
                <a:latin typeface="STZhongsong" charset="0"/>
                <a:ea typeface="STZhongsong" charset="0"/>
                <a:cs typeface="STZhongsong" charset="0"/>
              </a:rPr>
              <a:t>Slave</a:t>
            </a:r>
            <a:endParaRPr kumimoji="1" lang="zh-CN" altLang="en-US" dirty="0" smtClean="0">
              <a:latin typeface="STZhongsong" charset="0"/>
              <a:ea typeface="STZhongsong" charset="0"/>
              <a:cs typeface="STZhongsong" charset="0"/>
            </a:endParaRPr>
          </a:p>
          <a:p>
            <a:pPr lvl="1"/>
            <a:r>
              <a:rPr kumimoji="1" lang="en-US" altLang="zh-CN" dirty="0">
                <a:latin typeface="STZhongsong" charset="0"/>
                <a:ea typeface="STZhongsong" charset="0"/>
                <a:cs typeface="STZhongsong" charset="0"/>
              </a:rPr>
              <a:t>R</a:t>
            </a:r>
            <a:r>
              <a:rPr kumimoji="1" lang="en-US" altLang="zh-CN" dirty="0" smtClean="0">
                <a:latin typeface="STZhongsong" charset="0"/>
                <a:ea typeface="STZhongsong" charset="0"/>
                <a:cs typeface="STZhongsong" charset="0"/>
              </a:rPr>
              <a:t>ate</a:t>
            </a:r>
            <a:r>
              <a:rPr kumimoji="1" lang="zh-CN" altLang="en-US" dirty="0" smtClean="0">
                <a:latin typeface="STZhongsong" charset="0"/>
                <a:ea typeface="STZhongsong" charset="0"/>
                <a:cs typeface="STZhongsong" charset="0"/>
              </a:rPr>
              <a:t> </a:t>
            </a:r>
            <a:r>
              <a:rPr kumimoji="1" lang="en-US" altLang="zh-CN" dirty="0" smtClean="0">
                <a:latin typeface="STZhongsong" charset="0"/>
                <a:ea typeface="STZhongsong" charset="0"/>
                <a:cs typeface="STZhongsong" charset="0"/>
              </a:rPr>
              <a:t>control</a:t>
            </a:r>
            <a:endParaRPr kumimoji="1" lang="zh-CN" altLang="en-US" dirty="0" smtClean="0">
              <a:latin typeface="STZhongsong" charset="0"/>
              <a:ea typeface="STZhongsong" charset="0"/>
              <a:cs typeface="STZhongsong" charset="0"/>
            </a:endParaRPr>
          </a:p>
          <a:p>
            <a:pPr lvl="1"/>
            <a:r>
              <a:rPr kumimoji="1" lang="en-US" altLang="zh-CN" dirty="0">
                <a:latin typeface="STZhongsong" charset="0"/>
                <a:ea typeface="STZhongsong" charset="0"/>
                <a:cs typeface="STZhongsong" charset="0"/>
              </a:rPr>
              <a:t>C</a:t>
            </a:r>
            <a:r>
              <a:rPr kumimoji="1" lang="en-US" altLang="zh-CN" dirty="0" smtClean="0">
                <a:latin typeface="STZhongsong" charset="0"/>
                <a:ea typeface="STZhongsong" charset="0"/>
                <a:cs typeface="STZhongsong" charset="0"/>
              </a:rPr>
              <a:t>ommunications</a:t>
            </a:r>
            <a:endParaRPr kumimoji="1" lang="zh-CN" altLang="en-US" dirty="0">
              <a:latin typeface="STZhongsong" charset="0"/>
              <a:ea typeface="STZhongsong" charset="0"/>
              <a:cs typeface="STZhongsong" charset="0"/>
            </a:endParaRPr>
          </a:p>
        </p:txBody>
      </p:sp>
      <p:grpSp>
        <p:nvGrpSpPr>
          <p:cNvPr id="4" name="Group 8"/>
          <p:cNvGrpSpPr/>
          <p:nvPr/>
        </p:nvGrpSpPr>
        <p:grpSpPr>
          <a:xfrm>
            <a:off x="6553201" y="2384012"/>
            <a:ext cx="3638559" cy="3173031"/>
            <a:chOff x="2553762" y="2124177"/>
            <a:chExt cx="4193123" cy="3572220"/>
          </a:xfrm>
        </p:grpSpPr>
        <p:sp>
          <p:nvSpPr>
            <p:cNvPr id="5" name="Rectangle 9"/>
            <p:cNvSpPr/>
            <p:nvPr/>
          </p:nvSpPr>
          <p:spPr>
            <a:xfrm>
              <a:off x="2553762" y="5334000"/>
              <a:ext cx="383123" cy="362397"/>
            </a:xfrm>
            <a:prstGeom prst="rect">
              <a:avLst/>
            </a:prstGeom>
            <a:gradFill rotWithShape="1">
              <a:gsLst>
                <a:gs pos="0">
                  <a:srgbClr val="C0504D">
                    <a:shade val="51000"/>
                    <a:satMod val="130000"/>
                  </a:srgbClr>
                </a:gs>
                <a:gs pos="80000">
                  <a:srgbClr val="C0504D">
                    <a:shade val="93000"/>
                    <a:satMod val="130000"/>
                  </a:srgbClr>
                </a:gs>
                <a:gs pos="100000">
                  <a:srgbClr val="C0504D">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algn="ctr" defTabSz="914400">
                <a:defRPr/>
              </a:pPr>
              <a:r>
                <a:rPr lang="en-US" sz="1050" kern="0" dirty="0">
                  <a:solidFill>
                    <a:schemeClr val="bg1"/>
                  </a:solidFill>
                  <a:latin typeface="Calibri"/>
                </a:rPr>
                <a:t>H1</a:t>
              </a:r>
            </a:p>
          </p:txBody>
        </p:sp>
        <p:cxnSp>
          <p:nvCxnSpPr>
            <p:cNvPr id="6" name="Straight Connector 10"/>
            <p:cNvCxnSpPr>
              <a:stCxn id="12" idx="0"/>
            </p:cNvCxnSpPr>
            <p:nvPr/>
          </p:nvCxnSpPr>
          <p:spPr>
            <a:xfrm flipV="1">
              <a:off x="2745324" y="4419600"/>
              <a:ext cx="452426" cy="914400"/>
            </a:xfrm>
            <a:prstGeom prst="line">
              <a:avLst/>
            </a:prstGeom>
          </p:spPr>
          <p:style>
            <a:lnRef idx="2">
              <a:schemeClr val="accent1"/>
            </a:lnRef>
            <a:fillRef idx="0">
              <a:schemeClr val="accent1"/>
            </a:fillRef>
            <a:effectRef idx="1">
              <a:schemeClr val="accent1"/>
            </a:effectRef>
            <a:fontRef idx="minor">
              <a:schemeClr val="tx1"/>
            </a:fontRef>
          </p:style>
        </p:cxnSp>
        <p:cxnSp>
          <p:nvCxnSpPr>
            <p:cNvPr id="7" name="Straight Arrow Connector 11"/>
            <p:cNvCxnSpPr/>
            <p:nvPr/>
          </p:nvCxnSpPr>
          <p:spPr>
            <a:xfrm flipV="1">
              <a:off x="3241685" y="2636519"/>
              <a:ext cx="685800" cy="1859281"/>
            </a:xfrm>
            <a:prstGeom prst="straightConnector1">
              <a:avLst/>
            </a:prstGeom>
            <a:ln>
              <a:tailEnd type="none"/>
            </a:ln>
          </p:spPr>
          <p:style>
            <a:lnRef idx="2">
              <a:schemeClr val="accent1"/>
            </a:lnRef>
            <a:fillRef idx="0">
              <a:schemeClr val="accent1"/>
            </a:fillRef>
            <a:effectRef idx="1">
              <a:schemeClr val="accent1"/>
            </a:effectRef>
            <a:fontRef idx="minor">
              <a:schemeClr val="tx1"/>
            </a:fontRef>
          </p:style>
        </p:cxnSp>
        <p:cxnSp>
          <p:nvCxnSpPr>
            <p:cNvPr id="8" name="Straight Arrow Connector 12"/>
            <p:cNvCxnSpPr/>
            <p:nvPr/>
          </p:nvCxnSpPr>
          <p:spPr>
            <a:xfrm flipV="1">
              <a:off x="3241685" y="2636519"/>
              <a:ext cx="1524000" cy="1859281"/>
            </a:xfrm>
            <a:prstGeom prst="straightConnector1">
              <a:avLst/>
            </a:prstGeom>
            <a:ln>
              <a:tailEnd type="none"/>
            </a:ln>
          </p:spPr>
          <p:style>
            <a:lnRef idx="2">
              <a:schemeClr val="accent1"/>
            </a:lnRef>
            <a:fillRef idx="0">
              <a:schemeClr val="accent1"/>
            </a:fillRef>
            <a:effectRef idx="1">
              <a:schemeClr val="accent1"/>
            </a:effectRef>
            <a:fontRef idx="minor">
              <a:schemeClr val="tx1"/>
            </a:fontRef>
          </p:style>
        </p:cxnSp>
        <p:cxnSp>
          <p:nvCxnSpPr>
            <p:cNvPr id="9" name="Straight Arrow Connector 13"/>
            <p:cNvCxnSpPr/>
            <p:nvPr/>
          </p:nvCxnSpPr>
          <p:spPr>
            <a:xfrm flipV="1">
              <a:off x="3241685" y="2636519"/>
              <a:ext cx="2362200" cy="1859281"/>
            </a:xfrm>
            <a:prstGeom prst="straightConnector1">
              <a:avLst/>
            </a:prstGeom>
            <a:ln>
              <a:tailEnd type="none"/>
            </a:ln>
          </p:spPr>
          <p:style>
            <a:lnRef idx="2">
              <a:schemeClr val="accent1"/>
            </a:lnRef>
            <a:fillRef idx="0">
              <a:schemeClr val="accent1"/>
            </a:fillRef>
            <a:effectRef idx="1">
              <a:schemeClr val="accent1"/>
            </a:effectRef>
            <a:fontRef idx="minor">
              <a:schemeClr val="tx1"/>
            </a:fontRef>
          </p:style>
        </p:cxnSp>
        <p:cxnSp>
          <p:nvCxnSpPr>
            <p:cNvPr id="10" name="Straight Arrow Connector 14"/>
            <p:cNvCxnSpPr/>
            <p:nvPr/>
          </p:nvCxnSpPr>
          <p:spPr>
            <a:xfrm flipH="1" flipV="1">
              <a:off x="3927485" y="2636519"/>
              <a:ext cx="685800" cy="1859281"/>
            </a:xfrm>
            <a:prstGeom prst="straightConnector1">
              <a:avLst/>
            </a:prstGeom>
            <a:ln>
              <a:tailEnd type="none"/>
            </a:ln>
          </p:spPr>
          <p:style>
            <a:lnRef idx="2">
              <a:schemeClr val="accent1"/>
            </a:lnRef>
            <a:fillRef idx="0">
              <a:schemeClr val="accent1"/>
            </a:fillRef>
            <a:effectRef idx="1">
              <a:schemeClr val="accent1"/>
            </a:effectRef>
            <a:fontRef idx="minor">
              <a:schemeClr val="tx1"/>
            </a:fontRef>
          </p:style>
        </p:cxnSp>
        <p:cxnSp>
          <p:nvCxnSpPr>
            <p:cNvPr id="11" name="Straight Arrow Connector 15"/>
            <p:cNvCxnSpPr/>
            <p:nvPr/>
          </p:nvCxnSpPr>
          <p:spPr>
            <a:xfrm flipV="1">
              <a:off x="4613285" y="2636519"/>
              <a:ext cx="152400" cy="1859281"/>
            </a:xfrm>
            <a:prstGeom prst="straightConnector1">
              <a:avLst/>
            </a:prstGeom>
            <a:ln>
              <a:tailEnd type="none"/>
            </a:ln>
          </p:spPr>
          <p:style>
            <a:lnRef idx="2">
              <a:schemeClr val="accent1"/>
            </a:lnRef>
            <a:fillRef idx="0">
              <a:schemeClr val="accent1"/>
            </a:fillRef>
            <a:effectRef idx="1">
              <a:schemeClr val="accent1"/>
            </a:effectRef>
            <a:fontRef idx="minor">
              <a:schemeClr val="tx1"/>
            </a:fontRef>
          </p:style>
        </p:cxnSp>
        <p:cxnSp>
          <p:nvCxnSpPr>
            <p:cNvPr id="12" name="Straight Arrow Connector 16"/>
            <p:cNvCxnSpPr/>
            <p:nvPr/>
          </p:nvCxnSpPr>
          <p:spPr>
            <a:xfrm flipV="1">
              <a:off x="4613285" y="2636519"/>
              <a:ext cx="990600" cy="1859281"/>
            </a:xfrm>
            <a:prstGeom prst="straightConnector1">
              <a:avLst/>
            </a:prstGeom>
            <a:ln>
              <a:tailEnd type="none"/>
            </a:ln>
          </p:spPr>
          <p:style>
            <a:lnRef idx="2">
              <a:schemeClr val="accent1"/>
            </a:lnRef>
            <a:fillRef idx="0">
              <a:schemeClr val="accent1"/>
            </a:fillRef>
            <a:effectRef idx="1">
              <a:schemeClr val="accent1"/>
            </a:effectRef>
            <a:fontRef idx="minor">
              <a:schemeClr val="tx1"/>
            </a:fontRef>
          </p:style>
        </p:cxnSp>
        <p:cxnSp>
          <p:nvCxnSpPr>
            <p:cNvPr id="13" name="Straight Arrow Connector 17"/>
            <p:cNvCxnSpPr>
              <a:stCxn id="57" idx="0"/>
            </p:cNvCxnSpPr>
            <p:nvPr/>
          </p:nvCxnSpPr>
          <p:spPr>
            <a:xfrm flipH="1" flipV="1">
              <a:off x="3927485" y="2636520"/>
              <a:ext cx="2185658" cy="1835569"/>
            </a:xfrm>
            <a:prstGeom prst="straightConnector1">
              <a:avLst/>
            </a:prstGeom>
            <a:ln>
              <a:tailEnd type="none"/>
            </a:ln>
          </p:spPr>
          <p:style>
            <a:lnRef idx="2">
              <a:schemeClr val="accent1"/>
            </a:lnRef>
            <a:fillRef idx="0">
              <a:schemeClr val="accent1"/>
            </a:fillRef>
            <a:effectRef idx="1">
              <a:schemeClr val="accent1"/>
            </a:effectRef>
            <a:fontRef idx="minor">
              <a:schemeClr val="tx1"/>
            </a:fontRef>
          </p:style>
        </p:cxnSp>
        <p:cxnSp>
          <p:nvCxnSpPr>
            <p:cNvPr id="14" name="Straight Arrow Connector 18"/>
            <p:cNvCxnSpPr/>
            <p:nvPr/>
          </p:nvCxnSpPr>
          <p:spPr>
            <a:xfrm flipH="1" flipV="1">
              <a:off x="4765685" y="2636520"/>
              <a:ext cx="1332439" cy="1819425"/>
            </a:xfrm>
            <a:prstGeom prst="straightConnector1">
              <a:avLst/>
            </a:prstGeom>
            <a:ln>
              <a:tailEnd type="none"/>
            </a:ln>
          </p:spPr>
          <p:style>
            <a:lnRef idx="2">
              <a:schemeClr val="accent1"/>
            </a:lnRef>
            <a:fillRef idx="0">
              <a:schemeClr val="accent1"/>
            </a:fillRef>
            <a:effectRef idx="1">
              <a:schemeClr val="accent1"/>
            </a:effectRef>
            <a:fontRef idx="minor">
              <a:schemeClr val="tx1"/>
            </a:fontRef>
          </p:style>
        </p:cxnSp>
        <p:cxnSp>
          <p:nvCxnSpPr>
            <p:cNvPr id="15" name="Straight Arrow Connector 19"/>
            <p:cNvCxnSpPr>
              <a:stCxn id="57" idx="0"/>
            </p:cNvCxnSpPr>
            <p:nvPr/>
          </p:nvCxnSpPr>
          <p:spPr>
            <a:xfrm flipH="1" flipV="1">
              <a:off x="5603885" y="2636520"/>
              <a:ext cx="509258" cy="1835569"/>
            </a:xfrm>
            <a:prstGeom prst="straightConnector1">
              <a:avLst/>
            </a:prstGeom>
            <a:ln>
              <a:tailEnd type="none"/>
            </a:ln>
          </p:spPr>
          <p:style>
            <a:lnRef idx="2">
              <a:schemeClr val="accent1"/>
            </a:lnRef>
            <a:fillRef idx="0">
              <a:schemeClr val="accent1"/>
            </a:fillRef>
            <a:effectRef idx="1">
              <a:schemeClr val="accent1"/>
            </a:effectRef>
            <a:fontRef idx="minor">
              <a:schemeClr val="tx1"/>
            </a:fontRef>
          </p:style>
        </p:cxnSp>
        <p:sp>
          <p:nvSpPr>
            <p:cNvPr id="16" name="Rectangle 20"/>
            <p:cNvSpPr/>
            <p:nvPr/>
          </p:nvSpPr>
          <p:spPr>
            <a:xfrm>
              <a:off x="3010962" y="5334000"/>
              <a:ext cx="383123" cy="362397"/>
            </a:xfrm>
            <a:prstGeom prst="rect">
              <a:avLst/>
            </a:prstGeom>
            <a:gradFill rotWithShape="1">
              <a:gsLst>
                <a:gs pos="0">
                  <a:srgbClr val="C0504D">
                    <a:shade val="51000"/>
                    <a:satMod val="130000"/>
                  </a:srgbClr>
                </a:gs>
                <a:gs pos="80000">
                  <a:srgbClr val="C0504D">
                    <a:shade val="93000"/>
                    <a:satMod val="130000"/>
                  </a:srgbClr>
                </a:gs>
                <a:gs pos="100000">
                  <a:srgbClr val="C0504D">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algn="ctr" defTabSz="914400">
                <a:defRPr/>
              </a:pPr>
              <a:r>
                <a:rPr lang="en-US" sz="1050" kern="0" dirty="0">
                  <a:solidFill>
                    <a:schemeClr val="bg1"/>
                  </a:solidFill>
                  <a:latin typeface="Calibri"/>
                </a:rPr>
                <a:t>H2</a:t>
              </a:r>
            </a:p>
          </p:txBody>
        </p:sp>
        <p:sp>
          <p:nvSpPr>
            <p:cNvPr id="17" name="Rectangle 21"/>
            <p:cNvSpPr/>
            <p:nvPr/>
          </p:nvSpPr>
          <p:spPr>
            <a:xfrm>
              <a:off x="3468162" y="5334000"/>
              <a:ext cx="383123" cy="362397"/>
            </a:xfrm>
            <a:prstGeom prst="rect">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defTabSz="914400">
                <a:defRPr/>
              </a:pPr>
              <a:r>
                <a:rPr lang="en-US" sz="1050" kern="0" dirty="0">
                  <a:solidFill>
                    <a:schemeClr val="bg1"/>
                  </a:solidFill>
                  <a:latin typeface="Calibri"/>
                </a:rPr>
                <a:t>H3</a:t>
              </a:r>
            </a:p>
          </p:txBody>
        </p:sp>
        <p:cxnSp>
          <p:nvCxnSpPr>
            <p:cNvPr id="18" name="Straight Connector 22"/>
            <p:cNvCxnSpPr>
              <a:stCxn id="23" idx="0"/>
            </p:cNvCxnSpPr>
            <p:nvPr/>
          </p:nvCxnSpPr>
          <p:spPr>
            <a:xfrm flipH="1" flipV="1">
              <a:off x="3197750" y="4419600"/>
              <a:ext cx="4774" cy="9144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9" name="Straight Connector 23"/>
            <p:cNvCxnSpPr>
              <a:stCxn id="24" idx="0"/>
            </p:cNvCxnSpPr>
            <p:nvPr/>
          </p:nvCxnSpPr>
          <p:spPr>
            <a:xfrm flipH="1" flipV="1">
              <a:off x="3197750" y="4419600"/>
              <a:ext cx="461974" cy="914400"/>
            </a:xfrm>
            <a:prstGeom prst="line">
              <a:avLst/>
            </a:prstGeom>
          </p:spPr>
          <p:style>
            <a:lnRef idx="2">
              <a:schemeClr val="accent1"/>
            </a:lnRef>
            <a:fillRef idx="0">
              <a:schemeClr val="accent1"/>
            </a:fillRef>
            <a:effectRef idx="1">
              <a:schemeClr val="accent1"/>
            </a:effectRef>
            <a:fontRef idx="minor">
              <a:schemeClr val="tx1"/>
            </a:fontRef>
          </p:style>
        </p:cxnSp>
        <p:sp>
          <p:nvSpPr>
            <p:cNvPr id="20" name="Rectangle 24"/>
            <p:cNvSpPr/>
            <p:nvPr/>
          </p:nvSpPr>
          <p:spPr>
            <a:xfrm>
              <a:off x="4003685" y="5334000"/>
              <a:ext cx="383123" cy="362397"/>
            </a:xfrm>
            <a:prstGeom prst="rect">
              <a:avLst/>
            </a:prstGeom>
            <a:gradFill rotWithShape="1">
              <a:gsLst>
                <a:gs pos="0">
                  <a:srgbClr val="C0504D">
                    <a:shade val="51000"/>
                    <a:satMod val="130000"/>
                  </a:srgbClr>
                </a:gs>
                <a:gs pos="80000">
                  <a:srgbClr val="C0504D">
                    <a:shade val="93000"/>
                    <a:satMod val="130000"/>
                  </a:srgbClr>
                </a:gs>
                <a:gs pos="100000">
                  <a:srgbClr val="C0504D">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algn="ctr" defTabSz="914400"/>
              <a:r>
                <a:rPr lang="en-US" sz="1050" kern="0" dirty="0">
                  <a:solidFill>
                    <a:schemeClr val="bg1"/>
                  </a:solidFill>
                  <a:latin typeface="Calibri"/>
                </a:rPr>
                <a:t>H4</a:t>
              </a:r>
            </a:p>
          </p:txBody>
        </p:sp>
        <p:cxnSp>
          <p:nvCxnSpPr>
            <p:cNvPr id="21" name="Straight Connector 25"/>
            <p:cNvCxnSpPr>
              <a:stCxn id="27" idx="0"/>
            </p:cNvCxnSpPr>
            <p:nvPr/>
          </p:nvCxnSpPr>
          <p:spPr>
            <a:xfrm flipV="1">
              <a:off x="4195247" y="4419600"/>
              <a:ext cx="450303" cy="914400"/>
            </a:xfrm>
            <a:prstGeom prst="line">
              <a:avLst/>
            </a:prstGeom>
          </p:spPr>
          <p:style>
            <a:lnRef idx="2">
              <a:schemeClr val="accent1"/>
            </a:lnRef>
            <a:fillRef idx="0">
              <a:schemeClr val="accent1"/>
            </a:fillRef>
            <a:effectRef idx="1">
              <a:schemeClr val="accent1"/>
            </a:effectRef>
            <a:fontRef idx="minor">
              <a:schemeClr val="tx1"/>
            </a:fontRef>
          </p:style>
        </p:cxnSp>
        <p:sp>
          <p:nvSpPr>
            <p:cNvPr id="22" name="Rectangle 26"/>
            <p:cNvSpPr/>
            <p:nvPr/>
          </p:nvSpPr>
          <p:spPr>
            <a:xfrm>
              <a:off x="4460885" y="5334000"/>
              <a:ext cx="383123" cy="362397"/>
            </a:xfrm>
            <a:prstGeom prst="rect">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defTabSz="914400">
                <a:defRPr/>
              </a:pPr>
              <a:r>
                <a:rPr lang="en-US" sz="1050" kern="0" dirty="0">
                  <a:solidFill>
                    <a:schemeClr val="bg1"/>
                  </a:solidFill>
                  <a:latin typeface="Calibri"/>
                </a:rPr>
                <a:t>H5</a:t>
              </a:r>
            </a:p>
          </p:txBody>
        </p:sp>
        <p:sp>
          <p:nvSpPr>
            <p:cNvPr id="23" name="Rectangle 27"/>
            <p:cNvSpPr/>
            <p:nvPr/>
          </p:nvSpPr>
          <p:spPr>
            <a:xfrm>
              <a:off x="4918085" y="5334000"/>
              <a:ext cx="383123" cy="362397"/>
            </a:xfrm>
            <a:prstGeom prst="rect">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defTabSz="914400"/>
              <a:r>
                <a:rPr lang="en-US" sz="1050" kern="0" dirty="0">
                  <a:solidFill>
                    <a:schemeClr val="bg1"/>
                  </a:solidFill>
                  <a:latin typeface="Calibri"/>
                </a:rPr>
                <a:t>H6</a:t>
              </a:r>
            </a:p>
          </p:txBody>
        </p:sp>
        <p:cxnSp>
          <p:nvCxnSpPr>
            <p:cNvPr id="24" name="Straight Connector 28"/>
            <p:cNvCxnSpPr>
              <a:stCxn id="29" idx="0"/>
            </p:cNvCxnSpPr>
            <p:nvPr/>
          </p:nvCxnSpPr>
          <p:spPr>
            <a:xfrm flipH="1" flipV="1">
              <a:off x="4645550" y="4419600"/>
              <a:ext cx="6897" cy="914400"/>
            </a:xfrm>
            <a:prstGeom prst="line">
              <a:avLst/>
            </a:prstGeom>
          </p:spPr>
          <p:style>
            <a:lnRef idx="2">
              <a:schemeClr val="accent1"/>
            </a:lnRef>
            <a:fillRef idx="0">
              <a:schemeClr val="accent1"/>
            </a:fillRef>
            <a:effectRef idx="1">
              <a:schemeClr val="accent1"/>
            </a:effectRef>
            <a:fontRef idx="minor">
              <a:schemeClr val="tx1"/>
            </a:fontRef>
          </p:style>
        </p:cxnSp>
        <p:cxnSp>
          <p:nvCxnSpPr>
            <p:cNvPr id="25" name="Straight Connector 29"/>
            <p:cNvCxnSpPr>
              <a:stCxn id="30" idx="0"/>
            </p:cNvCxnSpPr>
            <p:nvPr/>
          </p:nvCxnSpPr>
          <p:spPr>
            <a:xfrm flipH="1" flipV="1">
              <a:off x="4645550" y="4419600"/>
              <a:ext cx="464097" cy="914400"/>
            </a:xfrm>
            <a:prstGeom prst="line">
              <a:avLst/>
            </a:prstGeom>
          </p:spPr>
          <p:style>
            <a:lnRef idx="2">
              <a:schemeClr val="accent1"/>
            </a:lnRef>
            <a:fillRef idx="0">
              <a:schemeClr val="accent1"/>
            </a:fillRef>
            <a:effectRef idx="1">
              <a:schemeClr val="accent1"/>
            </a:effectRef>
            <a:fontRef idx="minor">
              <a:schemeClr val="tx1"/>
            </a:fontRef>
          </p:style>
        </p:cxnSp>
        <p:grpSp>
          <p:nvGrpSpPr>
            <p:cNvPr id="26" name="Group 30"/>
            <p:cNvGrpSpPr/>
            <p:nvPr/>
          </p:nvGrpSpPr>
          <p:grpSpPr>
            <a:xfrm>
              <a:off x="3622685" y="2124177"/>
              <a:ext cx="545969" cy="678181"/>
              <a:chOff x="1027560" y="1988818"/>
              <a:chExt cx="545969" cy="678181"/>
            </a:xfrm>
          </p:grpSpPr>
          <p:sp>
            <p:nvSpPr>
              <p:cNvPr id="109" name="Cube 113"/>
              <p:cNvSpPr/>
              <p:nvPr/>
            </p:nvSpPr>
            <p:spPr>
              <a:xfrm flipH="1">
                <a:off x="1027560" y="1988818"/>
                <a:ext cx="545969" cy="678181"/>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pic>
            <p:nvPicPr>
              <p:cNvPr id="11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1171574" y="2133601"/>
                <a:ext cx="401955" cy="52954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11" name="Rectangle 83"/>
              <p:cNvSpPr/>
              <p:nvPr/>
            </p:nvSpPr>
            <p:spPr>
              <a:xfrm>
                <a:off x="1028484" y="2005964"/>
                <a:ext cx="125948" cy="653415"/>
              </a:xfrm>
              <a:custGeom>
                <a:avLst/>
                <a:gdLst>
                  <a:gd name="connsiteX0" fmla="*/ 0 w 230723"/>
                  <a:gd name="connsiteY0" fmla="*/ 0 h 609600"/>
                  <a:gd name="connsiteX1" fmla="*/ 230723 w 230723"/>
                  <a:gd name="connsiteY1" fmla="*/ 0 h 609600"/>
                  <a:gd name="connsiteX2" fmla="*/ 230723 w 230723"/>
                  <a:gd name="connsiteY2" fmla="*/ 609600 h 609600"/>
                  <a:gd name="connsiteX3" fmla="*/ 0 w 230723"/>
                  <a:gd name="connsiteY3" fmla="*/ 609600 h 609600"/>
                  <a:gd name="connsiteX4" fmla="*/ 0 w 230723"/>
                  <a:gd name="connsiteY4" fmla="*/ 0 h 609600"/>
                  <a:gd name="connsiteX0" fmla="*/ 123825 w 230723"/>
                  <a:gd name="connsiteY0" fmla="*/ 0 h 645795"/>
                  <a:gd name="connsiteX1" fmla="*/ 230723 w 230723"/>
                  <a:gd name="connsiteY1" fmla="*/ 36195 h 645795"/>
                  <a:gd name="connsiteX2" fmla="*/ 230723 w 230723"/>
                  <a:gd name="connsiteY2" fmla="*/ 645795 h 645795"/>
                  <a:gd name="connsiteX3" fmla="*/ 0 w 230723"/>
                  <a:gd name="connsiteY3" fmla="*/ 645795 h 645795"/>
                  <a:gd name="connsiteX4" fmla="*/ 123825 w 230723"/>
                  <a:gd name="connsiteY4" fmla="*/ 0 h 645795"/>
                  <a:gd name="connsiteX0" fmla="*/ 123825 w 234533"/>
                  <a:gd name="connsiteY0" fmla="*/ 0 h 645795"/>
                  <a:gd name="connsiteX1" fmla="*/ 234533 w 234533"/>
                  <a:gd name="connsiteY1" fmla="*/ 116205 h 645795"/>
                  <a:gd name="connsiteX2" fmla="*/ 230723 w 234533"/>
                  <a:gd name="connsiteY2" fmla="*/ 645795 h 645795"/>
                  <a:gd name="connsiteX3" fmla="*/ 0 w 234533"/>
                  <a:gd name="connsiteY3" fmla="*/ 645795 h 645795"/>
                  <a:gd name="connsiteX4" fmla="*/ 123825 w 234533"/>
                  <a:gd name="connsiteY4" fmla="*/ 0 h 645795"/>
                  <a:gd name="connsiteX0" fmla="*/ 13335 w 124043"/>
                  <a:gd name="connsiteY0" fmla="*/ 0 h 645795"/>
                  <a:gd name="connsiteX1" fmla="*/ 124043 w 124043"/>
                  <a:gd name="connsiteY1" fmla="*/ 116205 h 645795"/>
                  <a:gd name="connsiteX2" fmla="*/ 120233 w 124043"/>
                  <a:gd name="connsiteY2" fmla="*/ 645795 h 645795"/>
                  <a:gd name="connsiteX3" fmla="*/ 0 w 124043"/>
                  <a:gd name="connsiteY3" fmla="*/ 502920 h 645795"/>
                  <a:gd name="connsiteX4" fmla="*/ 13335 w 124043"/>
                  <a:gd name="connsiteY4" fmla="*/ 0 h 645795"/>
                  <a:gd name="connsiteX0" fmla="*/ 13335 w 125948"/>
                  <a:gd name="connsiteY0" fmla="*/ 0 h 628650"/>
                  <a:gd name="connsiteX1" fmla="*/ 124043 w 125948"/>
                  <a:gd name="connsiteY1" fmla="*/ 116205 h 628650"/>
                  <a:gd name="connsiteX2" fmla="*/ 125948 w 125948"/>
                  <a:gd name="connsiteY2" fmla="*/ 628650 h 628650"/>
                  <a:gd name="connsiteX3" fmla="*/ 0 w 125948"/>
                  <a:gd name="connsiteY3" fmla="*/ 502920 h 628650"/>
                  <a:gd name="connsiteX4" fmla="*/ 13335 w 125948"/>
                  <a:gd name="connsiteY4" fmla="*/ 0 h 628650"/>
                  <a:gd name="connsiteX0" fmla="*/ 3810 w 116423"/>
                  <a:gd name="connsiteY0" fmla="*/ 0 h 628650"/>
                  <a:gd name="connsiteX1" fmla="*/ 114518 w 116423"/>
                  <a:gd name="connsiteY1" fmla="*/ 116205 h 628650"/>
                  <a:gd name="connsiteX2" fmla="*/ 116423 w 116423"/>
                  <a:gd name="connsiteY2" fmla="*/ 628650 h 628650"/>
                  <a:gd name="connsiteX3" fmla="*/ 0 w 116423"/>
                  <a:gd name="connsiteY3" fmla="*/ 514350 h 628650"/>
                  <a:gd name="connsiteX4" fmla="*/ 3810 w 116423"/>
                  <a:gd name="connsiteY4" fmla="*/ 0 h 628650"/>
                  <a:gd name="connsiteX0" fmla="*/ 0 w 120233"/>
                  <a:gd name="connsiteY0" fmla="*/ 0 h 632460"/>
                  <a:gd name="connsiteX1" fmla="*/ 118328 w 120233"/>
                  <a:gd name="connsiteY1" fmla="*/ 120015 h 632460"/>
                  <a:gd name="connsiteX2" fmla="*/ 120233 w 120233"/>
                  <a:gd name="connsiteY2" fmla="*/ 632460 h 632460"/>
                  <a:gd name="connsiteX3" fmla="*/ 3810 w 120233"/>
                  <a:gd name="connsiteY3" fmla="*/ 518160 h 632460"/>
                  <a:gd name="connsiteX4" fmla="*/ 0 w 120233"/>
                  <a:gd name="connsiteY4" fmla="*/ 0 h 632460"/>
                  <a:gd name="connsiteX0" fmla="*/ 0 w 118328"/>
                  <a:gd name="connsiteY0" fmla="*/ 0 h 643890"/>
                  <a:gd name="connsiteX1" fmla="*/ 116423 w 118328"/>
                  <a:gd name="connsiteY1" fmla="*/ 131445 h 643890"/>
                  <a:gd name="connsiteX2" fmla="*/ 118328 w 118328"/>
                  <a:gd name="connsiteY2" fmla="*/ 643890 h 643890"/>
                  <a:gd name="connsiteX3" fmla="*/ 1905 w 118328"/>
                  <a:gd name="connsiteY3" fmla="*/ 529590 h 643890"/>
                  <a:gd name="connsiteX4" fmla="*/ 0 w 118328"/>
                  <a:gd name="connsiteY4" fmla="*/ 0 h 643890"/>
                  <a:gd name="connsiteX0" fmla="*/ 0 w 122138"/>
                  <a:gd name="connsiteY0" fmla="*/ 0 h 643890"/>
                  <a:gd name="connsiteX1" fmla="*/ 122138 w 122138"/>
                  <a:gd name="connsiteY1" fmla="*/ 121920 h 643890"/>
                  <a:gd name="connsiteX2" fmla="*/ 118328 w 122138"/>
                  <a:gd name="connsiteY2" fmla="*/ 643890 h 643890"/>
                  <a:gd name="connsiteX3" fmla="*/ 1905 w 122138"/>
                  <a:gd name="connsiteY3" fmla="*/ 529590 h 643890"/>
                  <a:gd name="connsiteX4" fmla="*/ 0 w 122138"/>
                  <a:gd name="connsiteY4" fmla="*/ 0 h 643890"/>
                  <a:gd name="connsiteX0" fmla="*/ 0 w 124043"/>
                  <a:gd name="connsiteY0" fmla="*/ 0 h 653415"/>
                  <a:gd name="connsiteX1" fmla="*/ 122138 w 124043"/>
                  <a:gd name="connsiteY1" fmla="*/ 121920 h 653415"/>
                  <a:gd name="connsiteX2" fmla="*/ 124043 w 124043"/>
                  <a:gd name="connsiteY2" fmla="*/ 653415 h 653415"/>
                  <a:gd name="connsiteX3" fmla="*/ 1905 w 124043"/>
                  <a:gd name="connsiteY3" fmla="*/ 529590 h 653415"/>
                  <a:gd name="connsiteX4" fmla="*/ 0 w 124043"/>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31495 h 653415"/>
                  <a:gd name="connsiteX4" fmla="*/ 1905 w 125948"/>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27685 h 653415"/>
                  <a:gd name="connsiteX4" fmla="*/ 1905 w 125948"/>
                  <a:gd name="connsiteY4" fmla="*/ 0 h 6534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948" h="653415">
                    <a:moveTo>
                      <a:pt x="1905" y="0"/>
                    </a:moveTo>
                    <a:lnTo>
                      <a:pt x="124043" y="121920"/>
                    </a:lnTo>
                    <a:lnTo>
                      <a:pt x="125948" y="653415"/>
                    </a:lnTo>
                    <a:lnTo>
                      <a:pt x="0" y="527685"/>
                    </a:lnTo>
                    <a:lnTo>
                      <a:pt x="1905" y="0"/>
                    </a:lnTo>
                    <a:close/>
                  </a:path>
                </a:pathLst>
              </a:custGeom>
              <a:gradFill flip="none" rotWithShape="1">
                <a:gsLst>
                  <a:gs pos="0">
                    <a:schemeClr val="dk1">
                      <a:tint val="50000"/>
                      <a:satMod val="300000"/>
                    </a:schemeClr>
                  </a:gs>
                  <a:gs pos="61000">
                    <a:schemeClr val="dk1">
                      <a:tint val="37000"/>
                      <a:satMod val="300000"/>
                      <a:lumMod val="66000"/>
                    </a:schemeClr>
                  </a:gs>
                  <a:gs pos="100000">
                    <a:schemeClr val="dk1">
                      <a:tint val="15000"/>
                      <a:satMod val="350000"/>
                    </a:schemeClr>
                  </a:gs>
                </a:gsLst>
                <a:lin ang="0" scaled="1"/>
                <a:tileRect/>
              </a:gradFill>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sz="1400"/>
              </a:p>
            </p:txBody>
          </p:sp>
          <p:sp>
            <p:nvSpPr>
              <p:cNvPr id="112" name="Rectangle 83"/>
              <p:cNvSpPr/>
              <p:nvPr/>
            </p:nvSpPr>
            <p:spPr>
              <a:xfrm>
                <a:off x="1037545" y="1988820"/>
                <a:ext cx="520283" cy="127635"/>
              </a:xfrm>
              <a:custGeom>
                <a:avLst/>
                <a:gdLst>
                  <a:gd name="connsiteX0" fmla="*/ 0 w 230723"/>
                  <a:gd name="connsiteY0" fmla="*/ 0 h 609600"/>
                  <a:gd name="connsiteX1" fmla="*/ 230723 w 230723"/>
                  <a:gd name="connsiteY1" fmla="*/ 0 h 609600"/>
                  <a:gd name="connsiteX2" fmla="*/ 230723 w 230723"/>
                  <a:gd name="connsiteY2" fmla="*/ 609600 h 609600"/>
                  <a:gd name="connsiteX3" fmla="*/ 0 w 230723"/>
                  <a:gd name="connsiteY3" fmla="*/ 609600 h 609600"/>
                  <a:gd name="connsiteX4" fmla="*/ 0 w 230723"/>
                  <a:gd name="connsiteY4" fmla="*/ 0 h 609600"/>
                  <a:gd name="connsiteX0" fmla="*/ 123825 w 230723"/>
                  <a:gd name="connsiteY0" fmla="*/ 0 h 645795"/>
                  <a:gd name="connsiteX1" fmla="*/ 230723 w 230723"/>
                  <a:gd name="connsiteY1" fmla="*/ 36195 h 645795"/>
                  <a:gd name="connsiteX2" fmla="*/ 230723 w 230723"/>
                  <a:gd name="connsiteY2" fmla="*/ 645795 h 645795"/>
                  <a:gd name="connsiteX3" fmla="*/ 0 w 230723"/>
                  <a:gd name="connsiteY3" fmla="*/ 645795 h 645795"/>
                  <a:gd name="connsiteX4" fmla="*/ 123825 w 230723"/>
                  <a:gd name="connsiteY4" fmla="*/ 0 h 645795"/>
                  <a:gd name="connsiteX0" fmla="*/ 123825 w 234533"/>
                  <a:gd name="connsiteY0" fmla="*/ 0 h 645795"/>
                  <a:gd name="connsiteX1" fmla="*/ 234533 w 234533"/>
                  <a:gd name="connsiteY1" fmla="*/ 116205 h 645795"/>
                  <a:gd name="connsiteX2" fmla="*/ 230723 w 234533"/>
                  <a:gd name="connsiteY2" fmla="*/ 645795 h 645795"/>
                  <a:gd name="connsiteX3" fmla="*/ 0 w 234533"/>
                  <a:gd name="connsiteY3" fmla="*/ 645795 h 645795"/>
                  <a:gd name="connsiteX4" fmla="*/ 123825 w 234533"/>
                  <a:gd name="connsiteY4" fmla="*/ 0 h 645795"/>
                  <a:gd name="connsiteX0" fmla="*/ 13335 w 124043"/>
                  <a:gd name="connsiteY0" fmla="*/ 0 h 645795"/>
                  <a:gd name="connsiteX1" fmla="*/ 124043 w 124043"/>
                  <a:gd name="connsiteY1" fmla="*/ 116205 h 645795"/>
                  <a:gd name="connsiteX2" fmla="*/ 120233 w 124043"/>
                  <a:gd name="connsiteY2" fmla="*/ 645795 h 645795"/>
                  <a:gd name="connsiteX3" fmla="*/ 0 w 124043"/>
                  <a:gd name="connsiteY3" fmla="*/ 502920 h 645795"/>
                  <a:gd name="connsiteX4" fmla="*/ 13335 w 124043"/>
                  <a:gd name="connsiteY4" fmla="*/ 0 h 645795"/>
                  <a:gd name="connsiteX0" fmla="*/ 13335 w 125948"/>
                  <a:gd name="connsiteY0" fmla="*/ 0 h 628650"/>
                  <a:gd name="connsiteX1" fmla="*/ 124043 w 125948"/>
                  <a:gd name="connsiteY1" fmla="*/ 116205 h 628650"/>
                  <a:gd name="connsiteX2" fmla="*/ 125948 w 125948"/>
                  <a:gd name="connsiteY2" fmla="*/ 628650 h 628650"/>
                  <a:gd name="connsiteX3" fmla="*/ 0 w 125948"/>
                  <a:gd name="connsiteY3" fmla="*/ 502920 h 628650"/>
                  <a:gd name="connsiteX4" fmla="*/ 13335 w 125948"/>
                  <a:gd name="connsiteY4" fmla="*/ 0 h 628650"/>
                  <a:gd name="connsiteX0" fmla="*/ 3810 w 116423"/>
                  <a:gd name="connsiteY0" fmla="*/ 0 h 628650"/>
                  <a:gd name="connsiteX1" fmla="*/ 114518 w 116423"/>
                  <a:gd name="connsiteY1" fmla="*/ 116205 h 628650"/>
                  <a:gd name="connsiteX2" fmla="*/ 116423 w 116423"/>
                  <a:gd name="connsiteY2" fmla="*/ 628650 h 628650"/>
                  <a:gd name="connsiteX3" fmla="*/ 0 w 116423"/>
                  <a:gd name="connsiteY3" fmla="*/ 514350 h 628650"/>
                  <a:gd name="connsiteX4" fmla="*/ 3810 w 116423"/>
                  <a:gd name="connsiteY4" fmla="*/ 0 h 628650"/>
                  <a:gd name="connsiteX0" fmla="*/ 0 w 120233"/>
                  <a:gd name="connsiteY0" fmla="*/ 0 h 632460"/>
                  <a:gd name="connsiteX1" fmla="*/ 118328 w 120233"/>
                  <a:gd name="connsiteY1" fmla="*/ 120015 h 632460"/>
                  <a:gd name="connsiteX2" fmla="*/ 120233 w 120233"/>
                  <a:gd name="connsiteY2" fmla="*/ 632460 h 632460"/>
                  <a:gd name="connsiteX3" fmla="*/ 3810 w 120233"/>
                  <a:gd name="connsiteY3" fmla="*/ 518160 h 632460"/>
                  <a:gd name="connsiteX4" fmla="*/ 0 w 120233"/>
                  <a:gd name="connsiteY4" fmla="*/ 0 h 632460"/>
                  <a:gd name="connsiteX0" fmla="*/ 0 w 118328"/>
                  <a:gd name="connsiteY0" fmla="*/ 0 h 643890"/>
                  <a:gd name="connsiteX1" fmla="*/ 116423 w 118328"/>
                  <a:gd name="connsiteY1" fmla="*/ 131445 h 643890"/>
                  <a:gd name="connsiteX2" fmla="*/ 118328 w 118328"/>
                  <a:gd name="connsiteY2" fmla="*/ 643890 h 643890"/>
                  <a:gd name="connsiteX3" fmla="*/ 1905 w 118328"/>
                  <a:gd name="connsiteY3" fmla="*/ 529590 h 643890"/>
                  <a:gd name="connsiteX4" fmla="*/ 0 w 118328"/>
                  <a:gd name="connsiteY4" fmla="*/ 0 h 643890"/>
                  <a:gd name="connsiteX0" fmla="*/ 0 w 122138"/>
                  <a:gd name="connsiteY0" fmla="*/ 0 h 643890"/>
                  <a:gd name="connsiteX1" fmla="*/ 122138 w 122138"/>
                  <a:gd name="connsiteY1" fmla="*/ 121920 h 643890"/>
                  <a:gd name="connsiteX2" fmla="*/ 118328 w 122138"/>
                  <a:gd name="connsiteY2" fmla="*/ 643890 h 643890"/>
                  <a:gd name="connsiteX3" fmla="*/ 1905 w 122138"/>
                  <a:gd name="connsiteY3" fmla="*/ 529590 h 643890"/>
                  <a:gd name="connsiteX4" fmla="*/ 0 w 122138"/>
                  <a:gd name="connsiteY4" fmla="*/ 0 h 643890"/>
                  <a:gd name="connsiteX0" fmla="*/ 0 w 124043"/>
                  <a:gd name="connsiteY0" fmla="*/ 0 h 653415"/>
                  <a:gd name="connsiteX1" fmla="*/ 122138 w 124043"/>
                  <a:gd name="connsiteY1" fmla="*/ 121920 h 653415"/>
                  <a:gd name="connsiteX2" fmla="*/ 124043 w 124043"/>
                  <a:gd name="connsiteY2" fmla="*/ 653415 h 653415"/>
                  <a:gd name="connsiteX3" fmla="*/ 1905 w 124043"/>
                  <a:gd name="connsiteY3" fmla="*/ 529590 h 653415"/>
                  <a:gd name="connsiteX4" fmla="*/ 0 w 124043"/>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31495 h 653415"/>
                  <a:gd name="connsiteX4" fmla="*/ 1905 w 125948"/>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27685 h 653415"/>
                  <a:gd name="connsiteX4" fmla="*/ 1905 w 125948"/>
                  <a:gd name="connsiteY4" fmla="*/ 0 h 653415"/>
                  <a:gd name="connsiteX0" fmla="*/ 1905 w 305018"/>
                  <a:gd name="connsiteY0" fmla="*/ 0 h 527685"/>
                  <a:gd name="connsiteX1" fmla="*/ 124043 w 305018"/>
                  <a:gd name="connsiteY1" fmla="*/ 121920 h 527685"/>
                  <a:gd name="connsiteX2" fmla="*/ 305018 w 305018"/>
                  <a:gd name="connsiteY2" fmla="*/ 358140 h 527685"/>
                  <a:gd name="connsiteX3" fmla="*/ 0 w 305018"/>
                  <a:gd name="connsiteY3" fmla="*/ 527685 h 527685"/>
                  <a:gd name="connsiteX4" fmla="*/ 1905 w 305018"/>
                  <a:gd name="connsiteY4" fmla="*/ 0 h 527685"/>
                  <a:gd name="connsiteX0" fmla="*/ 62865 w 365978"/>
                  <a:gd name="connsiteY0" fmla="*/ 0 h 360045"/>
                  <a:gd name="connsiteX1" fmla="*/ 185003 w 365978"/>
                  <a:gd name="connsiteY1" fmla="*/ 121920 h 360045"/>
                  <a:gd name="connsiteX2" fmla="*/ 365978 w 365978"/>
                  <a:gd name="connsiteY2" fmla="*/ 358140 h 360045"/>
                  <a:gd name="connsiteX3" fmla="*/ 0 w 365978"/>
                  <a:gd name="connsiteY3" fmla="*/ 360045 h 360045"/>
                  <a:gd name="connsiteX4" fmla="*/ 62865 w 365978"/>
                  <a:gd name="connsiteY4" fmla="*/ 0 h 360045"/>
                  <a:gd name="connsiteX0" fmla="*/ 0 w 489803"/>
                  <a:gd name="connsiteY0" fmla="*/ 123825 h 238125"/>
                  <a:gd name="connsiteX1" fmla="*/ 308828 w 489803"/>
                  <a:gd name="connsiteY1" fmla="*/ 0 h 238125"/>
                  <a:gd name="connsiteX2" fmla="*/ 489803 w 489803"/>
                  <a:gd name="connsiteY2" fmla="*/ 236220 h 238125"/>
                  <a:gd name="connsiteX3" fmla="*/ 123825 w 489803"/>
                  <a:gd name="connsiteY3" fmla="*/ 238125 h 238125"/>
                  <a:gd name="connsiteX4" fmla="*/ 0 w 489803"/>
                  <a:gd name="connsiteY4" fmla="*/ 123825 h 238125"/>
                  <a:gd name="connsiteX0" fmla="*/ 0 w 489803"/>
                  <a:gd name="connsiteY0" fmla="*/ 15240 h 129540"/>
                  <a:gd name="connsiteX1" fmla="*/ 331688 w 489803"/>
                  <a:gd name="connsiteY1" fmla="*/ 0 h 129540"/>
                  <a:gd name="connsiteX2" fmla="*/ 489803 w 489803"/>
                  <a:gd name="connsiteY2" fmla="*/ 127635 h 129540"/>
                  <a:gd name="connsiteX3" fmla="*/ 123825 w 489803"/>
                  <a:gd name="connsiteY3" fmla="*/ 129540 h 129540"/>
                  <a:gd name="connsiteX4" fmla="*/ 0 w 489803"/>
                  <a:gd name="connsiteY4" fmla="*/ 15240 h 129540"/>
                  <a:gd name="connsiteX0" fmla="*/ 0 w 489803"/>
                  <a:gd name="connsiteY0" fmla="*/ 1905 h 116205"/>
                  <a:gd name="connsiteX1" fmla="*/ 385028 w 489803"/>
                  <a:gd name="connsiteY1" fmla="*/ 0 h 116205"/>
                  <a:gd name="connsiteX2" fmla="*/ 489803 w 489803"/>
                  <a:gd name="connsiteY2" fmla="*/ 114300 h 116205"/>
                  <a:gd name="connsiteX3" fmla="*/ 123825 w 489803"/>
                  <a:gd name="connsiteY3" fmla="*/ 116205 h 116205"/>
                  <a:gd name="connsiteX4" fmla="*/ 0 w 489803"/>
                  <a:gd name="connsiteY4" fmla="*/ 1905 h 116205"/>
                  <a:gd name="connsiteX0" fmla="*/ 0 w 505043"/>
                  <a:gd name="connsiteY0" fmla="*/ 0 h 121920"/>
                  <a:gd name="connsiteX1" fmla="*/ 400268 w 505043"/>
                  <a:gd name="connsiteY1" fmla="*/ 5715 h 121920"/>
                  <a:gd name="connsiteX2" fmla="*/ 505043 w 505043"/>
                  <a:gd name="connsiteY2" fmla="*/ 120015 h 121920"/>
                  <a:gd name="connsiteX3" fmla="*/ 139065 w 505043"/>
                  <a:gd name="connsiteY3" fmla="*/ 121920 h 121920"/>
                  <a:gd name="connsiteX4" fmla="*/ 0 w 505043"/>
                  <a:gd name="connsiteY4" fmla="*/ 0 h 121920"/>
                  <a:gd name="connsiteX0" fmla="*/ 0 w 505043"/>
                  <a:gd name="connsiteY0" fmla="*/ 1905 h 123825"/>
                  <a:gd name="connsiteX1" fmla="*/ 404078 w 505043"/>
                  <a:gd name="connsiteY1" fmla="*/ 0 h 123825"/>
                  <a:gd name="connsiteX2" fmla="*/ 505043 w 505043"/>
                  <a:gd name="connsiteY2" fmla="*/ 121920 h 123825"/>
                  <a:gd name="connsiteX3" fmla="*/ 139065 w 505043"/>
                  <a:gd name="connsiteY3" fmla="*/ 123825 h 123825"/>
                  <a:gd name="connsiteX4" fmla="*/ 0 w 505043"/>
                  <a:gd name="connsiteY4" fmla="*/ 1905 h 123825"/>
                  <a:gd name="connsiteX0" fmla="*/ 0 w 514568"/>
                  <a:gd name="connsiteY0" fmla="*/ 1905 h 123825"/>
                  <a:gd name="connsiteX1" fmla="*/ 404078 w 514568"/>
                  <a:gd name="connsiteY1" fmla="*/ 0 h 123825"/>
                  <a:gd name="connsiteX2" fmla="*/ 514568 w 514568"/>
                  <a:gd name="connsiteY2" fmla="*/ 121920 h 123825"/>
                  <a:gd name="connsiteX3" fmla="*/ 139065 w 514568"/>
                  <a:gd name="connsiteY3" fmla="*/ 123825 h 123825"/>
                  <a:gd name="connsiteX4" fmla="*/ 0 w 514568"/>
                  <a:gd name="connsiteY4" fmla="*/ 1905 h 123825"/>
                  <a:gd name="connsiteX0" fmla="*/ 0 w 514568"/>
                  <a:gd name="connsiteY0" fmla="*/ 1905 h 123825"/>
                  <a:gd name="connsiteX1" fmla="*/ 398363 w 514568"/>
                  <a:gd name="connsiteY1" fmla="*/ 0 h 123825"/>
                  <a:gd name="connsiteX2" fmla="*/ 514568 w 514568"/>
                  <a:gd name="connsiteY2" fmla="*/ 121920 h 123825"/>
                  <a:gd name="connsiteX3" fmla="*/ 139065 w 514568"/>
                  <a:gd name="connsiteY3" fmla="*/ 123825 h 123825"/>
                  <a:gd name="connsiteX4" fmla="*/ 0 w 514568"/>
                  <a:gd name="connsiteY4" fmla="*/ 1905 h 123825"/>
                  <a:gd name="connsiteX0" fmla="*/ 0 w 514568"/>
                  <a:gd name="connsiteY0" fmla="*/ 1905 h 121920"/>
                  <a:gd name="connsiteX1" fmla="*/ 398363 w 514568"/>
                  <a:gd name="connsiteY1" fmla="*/ 0 h 121920"/>
                  <a:gd name="connsiteX2" fmla="*/ 514568 w 514568"/>
                  <a:gd name="connsiteY2" fmla="*/ 121920 h 121920"/>
                  <a:gd name="connsiteX3" fmla="*/ 129540 w 514568"/>
                  <a:gd name="connsiteY3" fmla="*/ 121920 h 121920"/>
                  <a:gd name="connsiteX4" fmla="*/ 0 w 514568"/>
                  <a:gd name="connsiteY4" fmla="*/ 1905 h 121920"/>
                  <a:gd name="connsiteX0" fmla="*/ 0 w 520283"/>
                  <a:gd name="connsiteY0" fmla="*/ 1905 h 125730"/>
                  <a:gd name="connsiteX1" fmla="*/ 398363 w 520283"/>
                  <a:gd name="connsiteY1" fmla="*/ 0 h 125730"/>
                  <a:gd name="connsiteX2" fmla="*/ 520283 w 520283"/>
                  <a:gd name="connsiteY2" fmla="*/ 125730 h 125730"/>
                  <a:gd name="connsiteX3" fmla="*/ 129540 w 520283"/>
                  <a:gd name="connsiteY3" fmla="*/ 121920 h 125730"/>
                  <a:gd name="connsiteX4" fmla="*/ 0 w 520283"/>
                  <a:gd name="connsiteY4" fmla="*/ 1905 h 125730"/>
                  <a:gd name="connsiteX0" fmla="*/ 0 w 520283"/>
                  <a:gd name="connsiteY0" fmla="*/ 1905 h 127635"/>
                  <a:gd name="connsiteX1" fmla="*/ 398363 w 520283"/>
                  <a:gd name="connsiteY1" fmla="*/ 0 h 127635"/>
                  <a:gd name="connsiteX2" fmla="*/ 520283 w 520283"/>
                  <a:gd name="connsiteY2" fmla="*/ 125730 h 127635"/>
                  <a:gd name="connsiteX3" fmla="*/ 133350 w 520283"/>
                  <a:gd name="connsiteY3" fmla="*/ 127635 h 127635"/>
                  <a:gd name="connsiteX4" fmla="*/ 0 w 520283"/>
                  <a:gd name="connsiteY4" fmla="*/ 1905 h 127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0283" h="127635">
                    <a:moveTo>
                      <a:pt x="0" y="1905"/>
                    </a:moveTo>
                    <a:lnTo>
                      <a:pt x="398363" y="0"/>
                    </a:lnTo>
                    <a:lnTo>
                      <a:pt x="520283" y="125730"/>
                    </a:lnTo>
                    <a:lnTo>
                      <a:pt x="133350" y="127635"/>
                    </a:lnTo>
                    <a:lnTo>
                      <a:pt x="0" y="1905"/>
                    </a:lnTo>
                    <a:close/>
                  </a:path>
                </a:pathLst>
              </a:custGeom>
              <a:gradFill>
                <a:gsLst>
                  <a:gs pos="0">
                    <a:schemeClr val="dk1">
                      <a:tint val="50000"/>
                      <a:satMod val="300000"/>
                    </a:schemeClr>
                  </a:gs>
                  <a:gs pos="61000">
                    <a:schemeClr val="dk1">
                      <a:tint val="37000"/>
                      <a:satMod val="300000"/>
                      <a:lumMod val="66000"/>
                    </a:schemeClr>
                  </a:gs>
                  <a:gs pos="100000">
                    <a:schemeClr val="dk1">
                      <a:tint val="15000"/>
                      <a:satMod val="350000"/>
                    </a:schemeClr>
                  </a:gs>
                </a:gsLst>
              </a:gradFill>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sz="1400"/>
              </a:p>
            </p:txBody>
          </p:sp>
        </p:grpSp>
        <p:grpSp>
          <p:nvGrpSpPr>
            <p:cNvPr id="27" name="Group 31"/>
            <p:cNvGrpSpPr/>
            <p:nvPr/>
          </p:nvGrpSpPr>
          <p:grpSpPr>
            <a:xfrm>
              <a:off x="2747082" y="4333601"/>
              <a:ext cx="978209" cy="243008"/>
              <a:chOff x="5220661" y="3675707"/>
              <a:chExt cx="978209" cy="243008"/>
            </a:xfrm>
          </p:grpSpPr>
          <p:sp>
            <p:nvSpPr>
              <p:cNvPr id="88" name="Rectangle 92"/>
              <p:cNvSpPr/>
              <p:nvPr/>
            </p:nvSpPr>
            <p:spPr>
              <a:xfrm>
                <a:off x="5220661" y="3675707"/>
                <a:ext cx="978209" cy="243008"/>
              </a:xfrm>
              <a:prstGeom prst="rect">
                <a:avLst/>
              </a:prstGeom>
              <a:ln>
                <a:solidFill>
                  <a:schemeClr val="tx2"/>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en-US" sz="1400"/>
              </a:p>
            </p:txBody>
          </p:sp>
          <p:pic>
            <p:nvPicPr>
              <p:cNvPr id="89"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5247331"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90"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5247331" y="3805705"/>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91"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5339542"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92"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5339542"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93"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5431754"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94"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5431754"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95"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5523965"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96"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5523965" y="380570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97"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5616121"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98"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5616121" y="3805705"/>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99"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5708333"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00"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5708333"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01"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5800544"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02"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5800544"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03"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5892756"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04"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5892756" y="380570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05"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5986833" y="3716979"/>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06"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5986833" y="380570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07"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6079045" y="3716979"/>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08"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6079045" y="3805702"/>
                <a:ext cx="92211" cy="72579"/>
              </a:xfrm>
              <a:prstGeom prst="rect">
                <a:avLst/>
              </a:prstGeom>
              <a:noFill/>
              <a:extLst>
                <a:ext uri="{909E8E84-426E-40dd-AFC4-6F175D3DCCD1}">
                  <a14:hiddenFill xmlns:a14="http://schemas.microsoft.com/office/drawing/2010/main" xmlns="">
                    <a:solidFill>
                      <a:srgbClr val="FFFFFF"/>
                    </a:solidFill>
                  </a14:hiddenFill>
                </a:ext>
              </a:extLst>
            </p:spPr>
          </p:pic>
        </p:grpSp>
        <p:grpSp>
          <p:nvGrpSpPr>
            <p:cNvPr id="28" name="Group 32"/>
            <p:cNvGrpSpPr/>
            <p:nvPr/>
          </p:nvGrpSpPr>
          <p:grpSpPr>
            <a:xfrm>
              <a:off x="4168476" y="4333601"/>
              <a:ext cx="978209" cy="243008"/>
              <a:chOff x="5220661" y="3675707"/>
              <a:chExt cx="978209" cy="243008"/>
            </a:xfrm>
          </p:grpSpPr>
          <p:sp>
            <p:nvSpPr>
              <p:cNvPr id="67" name="Rectangle 71"/>
              <p:cNvSpPr/>
              <p:nvPr/>
            </p:nvSpPr>
            <p:spPr>
              <a:xfrm>
                <a:off x="5220661" y="3675707"/>
                <a:ext cx="978209" cy="243008"/>
              </a:xfrm>
              <a:prstGeom prst="rect">
                <a:avLst/>
              </a:prstGeom>
              <a:ln>
                <a:solidFill>
                  <a:schemeClr val="tx2"/>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en-US" sz="1400"/>
              </a:p>
            </p:txBody>
          </p:sp>
          <p:pic>
            <p:nvPicPr>
              <p:cNvPr id="68"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5247331"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69"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5247331" y="3805705"/>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70"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5339542"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71"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5339542"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72"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5431754"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73"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5431754"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74"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5523965"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75"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5523965" y="380570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76"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5616121"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77"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5616121" y="3805705"/>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78"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5708333"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79"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5708333"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80"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5800544"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81"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5800544"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82"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5892756"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83"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5892756" y="380570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84"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5986833" y="3716979"/>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85"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5986833" y="380570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86"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6079045" y="3716979"/>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87"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6079045" y="3805702"/>
                <a:ext cx="92211" cy="72579"/>
              </a:xfrm>
              <a:prstGeom prst="rect">
                <a:avLst/>
              </a:prstGeom>
              <a:noFill/>
              <a:extLst>
                <a:ext uri="{909E8E84-426E-40dd-AFC4-6F175D3DCCD1}">
                  <a14:hiddenFill xmlns:a14="http://schemas.microsoft.com/office/drawing/2010/main" xmlns="">
                    <a:solidFill>
                      <a:srgbClr val="FFFFFF"/>
                    </a:solidFill>
                  </a14:hiddenFill>
                </a:ext>
              </a:extLst>
            </p:spPr>
          </p:pic>
        </p:grpSp>
        <p:grpSp>
          <p:nvGrpSpPr>
            <p:cNvPr id="29" name="Group 33"/>
            <p:cNvGrpSpPr/>
            <p:nvPr/>
          </p:nvGrpSpPr>
          <p:grpSpPr>
            <a:xfrm>
              <a:off x="4486020" y="2128098"/>
              <a:ext cx="545969" cy="678181"/>
              <a:chOff x="1027560" y="1988818"/>
              <a:chExt cx="545969" cy="678181"/>
            </a:xfrm>
          </p:grpSpPr>
          <p:sp>
            <p:nvSpPr>
              <p:cNvPr id="63" name="Cube 67"/>
              <p:cNvSpPr/>
              <p:nvPr/>
            </p:nvSpPr>
            <p:spPr>
              <a:xfrm flipH="1">
                <a:off x="1027560" y="1988818"/>
                <a:ext cx="545969" cy="678181"/>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pic>
            <p:nvPicPr>
              <p:cNvPr id="6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1171574" y="2133601"/>
                <a:ext cx="401955" cy="52954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65" name="Rectangle 83"/>
              <p:cNvSpPr/>
              <p:nvPr/>
            </p:nvSpPr>
            <p:spPr>
              <a:xfrm>
                <a:off x="1028484" y="2005964"/>
                <a:ext cx="125948" cy="653415"/>
              </a:xfrm>
              <a:custGeom>
                <a:avLst/>
                <a:gdLst>
                  <a:gd name="connsiteX0" fmla="*/ 0 w 230723"/>
                  <a:gd name="connsiteY0" fmla="*/ 0 h 609600"/>
                  <a:gd name="connsiteX1" fmla="*/ 230723 w 230723"/>
                  <a:gd name="connsiteY1" fmla="*/ 0 h 609600"/>
                  <a:gd name="connsiteX2" fmla="*/ 230723 w 230723"/>
                  <a:gd name="connsiteY2" fmla="*/ 609600 h 609600"/>
                  <a:gd name="connsiteX3" fmla="*/ 0 w 230723"/>
                  <a:gd name="connsiteY3" fmla="*/ 609600 h 609600"/>
                  <a:gd name="connsiteX4" fmla="*/ 0 w 230723"/>
                  <a:gd name="connsiteY4" fmla="*/ 0 h 609600"/>
                  <a:gd name="connsiteX0" fmla="*/ 123825 w 230723"/>
                  <a:gd name="connsiteY0" fmla="*/ 0 h 645795"/>
                  <a:gd name="connsiteX1" fmla="*/ 230723 w 230723"/>
                  <a:gd name="connsiteY1" fmla="*/ 36195 h 645795"/>
                  <a:gd name="connsiteX2" fmla="*/ 230723 w 230723"/>
                  <a:gd name="connsiteY2" fmla="*/ 645795 h 645795"/>
                  <a:gd name="connsiteX3" fmla="*/ 0 w 230723"/>
                  <a:gd name="connsiteY3" fmla="*/ 645795 h 645795"/>
                  <a:gd name="connsiteX4" fmla="*/ 123825 w 230723"/>
                  <a:gd name="connsiteY4" fmla="*/ 0 h 645795"/>
                  <a:gd name="connsiteX0" fmla="*/ 123825 w 234533"/>
                  <a:gd name="connsiteY0" fmla="*/ 0 h 645795"/>
                  <a:gd name="connsiteX1" fmla="*/ 234533 w 234533"/>
                  <a:gd name="connsiteY1" fmla="*/ 116205 h 645795"/>
                  <a:gd name="connsiteX2" fmla="*/ 230723 w 234533"/>
                  <a:gd name="connsiteY2" fmla="*/ 645795 h 645795"/>
                  <a:gd name="connsiteX3" fmla="*/ 0 w 234533"/>
                  <a:gd name="connsiteY3" fmla="*/ 645795 h 645795"/>
                  <a:gd name="connsiteX4" fmla="*/ 123825 w 234533"/>
                  <a:gd name="connsiteY4" fmla="*/ 0 h 645795"/>
                  <a:gd name="connsiteX0" fmla="*/ 13335 w 124043"/>
                  <a:gd name="connsiteY0" fmla="*/ 0 h 645795"/>
                  <a:gd name="connsiteX1" fmla="*/ 124043 w 124043"/>
                  <a:gd name="connsiteY1" fmla="*/ 116205 h 645795"/>
                  <a:gd name="connsiteX2" fmla="*/ 120233 w 124043"/>
                  <a:gd name="connsiteY2" fmla="*/ 645795 h 645795"/>
                  <a:gd name="connsiteX3" fmla="*/ 0 w 124043"/>
                  <a:gd name="connsiteY3" fmla="*/ 502920 h 645795"/>
                  <a:gd name="connsiteX4" fmla="*/ 13335 w 124043"/>
                  <a:gd name="connsiteY4" fmla="*/ 0 h 645795"/>
                  <a:gd name="connsiteX0" fmla="*/ 13335 w 125948"/>
                  <a:gd name="connsiteY0" fmla="*/ 0 h 628650"/>
                  <a:gd name="connsiteX1" fmla="*/ 124043 w 125948"/>
                  <a:gd name="connsiteY1" fmla="*/ 116205 h 628650"/>
                  <a:gd name="connsiteX2" fmla="*/ 125948 w 125948"/>
                  <a:gd name="connsiteY2" fmla="*/ 628650 h 628650"/>
                  <a:gd name="connsiteX3" fmla="*/ 0 w 125948"/>
                  <a:gd name="connsiteY3" fmla="*/ 502920 h 628650"/>
                  <a:gd name="connsiteX4" fmla="*/ 13335 w 125948"/>
                  <a:gd name="connsiteY4" fmla="*/ 0 h 628650"/>
                  <a:gd name="connsiteX0" fmla="*/ 3810 w 116423"/>
                  <a:gd name="connsiteY0" fmla="*/ 0 h 628650"/>
                  <a:gd name="connsiteX1" fmla="*/ 114518 w 116423"/>
                  <a:gd name="connsiteY1" fmla="*/ 116205 h 628650"/>
                  <a:gd name="connsiteX2" fmla="*/ 116423 w 116423"/>
                  <a:gd name="connsiteY2" fmla="*/ 628650 h 628650"/>
                  <a:gd name="connsiteX3" fmla="*/ 0 w 116423"/>
                  <a:gd name="connsiteY3" fmla="*/ 514350 h 628650"/>
                  <a:gd name="connsiteX4" fmla="*/ 3810 w 116423"/>
                  <a:gd name="connsiteY4" fmla="*/ 0 h 628650"/>
                  <a:gd name="connsiteX0" fmla="*/ 0 w 120233"/>
                  <a:gd name="connsiteY0" fmla="*/ 0 h 632460"/>
                  <a:gd name="connsiteX1" fmla="*/ 118328 w 120233"/>
                  <a:gd name="connsiteY1" fmla="*/ 120015 h 632460"/>
                  <a:gd name="connsiteX2" fmla="*/ 120233 w 120233"/>
                  <a:gd name="connsiteY2" fmla="*/ 632460 h 632460"/>
                  <a:gd name="connsiteX3" fmla="*/ 3810 w 120233"/>
                  <a:gd name="connsiteY3" fmla="*/ 518160 h 632460"/>
                  <a:gd name="connsiteX4" fmla="*/ 0 w 120233"/>
                  <a:gd name="connsiteY4" fmla="*/ 0 h 632460"/>
                  <a:gd name="connsiteX0" fmla="*/ 0 w 118328"/>
                  <a:gd name="connsiteY0" fmla="*/ 0 h 643890"/>
                  <a:gd name="connsiteX1" fmla="*/ 116423 w 118328"/>
                  <a:gd name="connsiteY1" fmla="*/ 131445 h 643890"/>
                  <a:gd name="connsiteX2" fmla="*/ 118328 w 118328"/>
                  <a:gd name="connsiteY2" fmla="*/ 643890 h 643890"/>
                  <a:gd name="connsiteX3" fmla="*/ 1905 w 118328"/>
                  <a:gd name="connsiteY3" fmla="*/ 529590 h 643890"/>
                  <a:gd name="connsiteX4" fmla="*/ 0 w 118328"/>
                  <a:gd name="connsiteY4" fmla="*/ 0 h 643890"/>
                  <a:gd name="connsiteX0" fmla="*/ 0 w 122138"/>
                  <a:gd name="connsiteY0" fmla="*/ 0 h 643890"/>
                  <a:gd name="connsiteX1" fmla="*/ 122138 w 122138"/>
                  <a:gd name="connsiteY1" fmla="*/ 121920 h 643890"/>
                  <a:gd name="connsiteX2" fmla="*/ 118328 w 122138"/>
                  <a:gd name="connsiteY2" fmla="*/ 643890 h 643890"/>
                  <a:gd name="connsiteX3" fmla="*/ 1905 w 122138"/>
                  <a:gd name="connsiteY3" fmla="*/ 529590 h 643890"/>
                  <a:gd name="connsiteX4" fmla="*/ 0 w 122138"/>
                  <a:gd name="connsiteY4" fmla="*/ 0 h 643890"/>
                  <a:gd name="connsiteX0" fmla="*/ 0 w 124043"/>
                  <a:gd name="connsiteY0" fmla="*/ 0 h 653415"/>
                  <a:gd name="connsiteX1" fmla="*/ 122138 w 124043"/>
                  <a:gd name="connsiteY1" fmla="*/ 121920 h 653415"/>
                  <a:gd name="connsiteX2" fmla="*/ 124043 w 124043"/>
                  <a:gd name="connsiteY2" fmla="*/ 653415 h 653415"/>
                  <a:gd name="connsiteX3" fmla="*/ 1905 w 124043"/>
                  <a:gd name="connsiteY3" fmla="*/ 529590 h 653415"/>
                  <a:gd name="connsiteX4" fmla="*/ 0 w 124043"/>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31495 h 653415"/>
                  <a:gd name="connsiteX4" fmla="*/ 1905 w 125948"/>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27685 h 653415"/>
                  <a:gd name="connsiteX4" fmla="*/ 1905 w 125948"/>
                  <a:gd name="connsiteY4" fmla="*/ 0 h 6534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948" h="653415">
                    <a:moveTo>
                      <a:pt x="1905" y="0"/>
                    </a:moveTo>
                    <a:lnTo>
                      <a:pt x="124043" y="121920"/>
                    </a:lnTo>
                    <a:lnTo>
                      <a:pt x="125948" y="653415"/>
                    </a:lnTo>
                    <a:lnTo>
                      <a:pt x="0" y="527685"/>
                    </a:lnTo>
                    <a:lnTo>
                      <a:pt x="1905" y="0"/>
                    </a:lnTo>
                    <a:close/>
                  </a:path>
                </a:pathLst>
              </a:custGeom>
              <a:gradFill flip="none" rotWithShape="1">
                <a:gsLst>
                  <a:gs pos="0">
                    <a:schemeClr val="dk1">
                      <a:tint val="50000"/>
                      <a:satMod val="300000"/>
                    </a:schemeClr>
                  </a:gs>
                  <a:gs pos="61000">
                    <a:schemeClr val="dk1">
                      <a:tint val="37000"/>
                      <a:satMod val="300000"/>
                      <a:lumMod val="66000"/>
                    </a:schemeClr>
                  </a:gs>
                  <a:gs pos="100000">
                    <a:schemeClr val="dk1">
                      <a:tint val="15000"/>
                      <a:satMod val="350000"/>
                    </a:schemeClr>
                  </a:gs>
                </a:gsLst>
                <a:lin ang="0" scaled="1"/>
                <a:tileRect/>
              </a:gradFill>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sz="1400"/>
              </a:p>
            </p:txBody>
          </p:sp>
          <p:sp>
            <p:nvSpPr>
              <p:cNvPr id="66" name="Rectangle 83"/>
              <p:cNvSpPr/>
              <p:nvPr/>
            </p:nvSpPr>
            <p:spPr>
              <a:xfrm>
                <a:off x="1037545" y="1988820"/>
                <a:ext cx="520283" cy="127635"/>
              </a:xfrm>
              <a:custGeom>
                <a:avLst/>
                <a:gdLst>
                  <a:gd name="connsiteX0" fmla="*/ 0 w 230723"/>
                  <a:gd name="connsiteY0" fmla="*/ 0 h 609600"/>
                  <a:gd name="connsiteX1" fmla="*/ 230723 w 230723"/>
                  <a:gd name="connsiteY1" fmla="*/ 0 h 609600"/>
                  <a:gd name="connsiteX2" fmla="*/ 230723 w 230723"/>
                  <a:gd name="connsiteY2" fmla="*/ 609600 h 609600"/>
                  <a:gd name="connsiteX3" fmla="*/ 0 w 230723"/>
                  <a:gd name="connsiteY3" fmla="*/ 609600 h 609600"/>
                  <a:gd name="connsiteX4" fmla="*/ 0 w 230723"/>
                  <a:gd name="connsiteY4" fmla="*/ 0 h 609600"/>
                  <a:gd name="connsiteX0" fmla="*/ 123825 w 230723"/>
                  <a:gd name="connsiteY0" fmla="*/ 0 h 645795"/>
                  <a:gd name="connsiteX1" fmla="*/ 230723 w 230723"/>
                  <a:gd name="connsiteY1" fmla="*/ 36195 h 645795"/>
                  <a:gd name="connsiteX2" fmla="*/ 230723 w 230723"/>
                  <a:gd name="connsiteY2" fmla="*/ 645795 h 645795"/>
                  <a:gd name="connsiteX3" fmla="*/ 0 w 230723"/>
                  <a:gd name="connsiteY3" fmla="*/ 645795 h 645795"/>
                  <a:gd name="connsiteX4" fmla="*/ 123825 w 230723"/>
                  <a:gd name="connsiteY4" fmla="*/ 0 h 645795"/>
                  <a:gd name="connsiteX0" fmla="*/ 123825 w 234533"/>
                  <a:gd name="connsiteY0" fmla="*/ 0 h 645795"/>
                  <a:gd name="connsiteX1" fmla="*/ 234533 w 234533"/>
                  <a:gd name="connsiteY1" fmla="*/ 116205 h 645795"/>
                  <a:gd name="connsiteX2" fmla="*/ 230723 w 234533"/>
                  <a:gd name="connsiteY2" fmla="*/ 645795 h 645795"/>
                  <a:gd name="connsiteX3" fmla="*/ 0 w 234533"/>
                  <a:gd name="connsiteY3" fmla="*/ 645795 h 645795"/>
                  <a:gd name="connsiteX4" fmla="*/ 123825 w 234533"/>
                  <a:gd name="connsiteY4" fmla="*/ 0 h 645795"/>
                  <a:gd name="connsiteX0" fmla="*/ 13335 w 124043"/>
                  <a:gd name="connsiteY0" fmla="*/ 0 h 645795"/>
                  <a:gd name="connsiteX1" fmla="*/ 124043 w 124043"/>
                  <a:gd name="connsiteY1" fmla="*/ 116205 h 645795"/>
                  <a:gd name="connsiteX2" fmla="*/ 120233 w 124043"/>
                  <a:gd name="connsiteY2" fmla="*/ 645795 h 645795"/>
                  <a:gd name="connsiteX3" fmla="*/ 0 w 124043"/>
                  <a:gd name="connsiteY3" fmla="*/ 502920 h 645795"/>
                  <a:gd name="connsiteX4" fmla="*/ 13335 w 124043"/>
                  <a:gd name="connsiteY4" fmla="*/ 0 h 645795"/>
                  <a:gd name="connsiteX0" fmla="*/ 13335 w 125948"/>
                  <a:gd name="connsiteY0" fmla="*/ 0 h 628650"/>
                  <a:gd name="connsiteX1" fmla="*/ 124043 w 125948"/>
                  <a:gd name="connsiteY1" fmla="*/ 116205 h 628650"/>
                  <a:gd name="connsiteX2" fmla="*/ 125948 w 125948"/>
                  <a:gd name="connsiteY2" fmla="*/ 628650 h 628650"/>
                  <a:gd name="connsiteX3" fmla="*/ 0 w 125948"/>
                  <a:gd name="connsiteY3" fmla="*/ 502920 h 628650"/>
                  <a:gd name="connsiteX4" fmla="*/ 13335 w 125948"/>
                  <a:gd name="connsiteY4" fmla="*/ 0 h 628650"/>
                  <a:gd name="connsiteX0" fmla="*/ 3810 w 116423"/>
                  <a:gd name="connsiteY0" fmla="*/ 0 h 628650"/>
                  <a:gd name="connsiteX1" fmla="*/ 114518 w 116423"/>
                  <a:gd name="connsiteY1" fmla="*/ 116205 h 628650"/>
                  <a:gd name="connsiteX2" fmla="*/ 116423 w 116423"/>
                  <a:gd name="connsiteY2" fmla="*/ 628650 h 628650"/>
                  <a:gd name="connsiteX3" fmla="*/ 0 w 116423"/>
                  <a:gd name="connsiteY3" fmla="*/ 514350 h 628650"/>
                  <a:gd name="connsiteX4" fmla="*/ 3810 w 116423"/>
                  <a:gd name="connsiteY4" fmla="*/ 0 h 628650"/>
                  <a:gd name="connsiteX0" fmla="*/ 0 w 120233"/>
                  <a:gd name="connsiteY0" fmla="*/ 0 h 632460"/>
                  <a:gd name="connsiteX1" fmla="*/ 118328 w 120233"/>
                  <a:gd name="connsiteY1" fmla="*/ 120015 h 632460"/>
                  <a:gd name="connsiteX2" fmla="*/ 120233 w 120233"/>
                  <a:gd name="connsiteY2" fmla="*/ 632460 h 632460"/>
                  <a:gd name="connsiteX3" fmla="*/ 3810 w 120233"/>
                  <a:gd name="connsiteY3" fmla="*/ 518160 h 632460"/>
                  <a:gd name="connsiteX4" fmla="*/ 0 w 120233"/>
                  <a:gd name="connsiteY4" fmla="*/ 0 h 632460"/>
                  <a:gd name="connsiteX0" fmla="*/ 0 w 118328"/>
                  <a:gd name="connsiteY0" fmla="*/ 0 h 643890"/>
                  <a:gd name="connsiteX1" fmla="*/ 116423 w 118328"/>
                  <a:gd name="connsiteY1" fmla="*/ 131445 h 643890"/>
                  <a:gd name="connsiteX2" fmla="*/ 118328 w 118328"/>
                  <a:gd name="connsiteY2" fmla="*/ 643890 h 643890"/>
                  <a:gd name="connsiteX3" fmla="*/ 1905 w 118328"/>
                  <a:gd name="connsiteY3" fmla="*/ 529590 h 643890"/>
                  <a:gd name="connsiteX4" fmla="*/ 0 w 118328"/>
                  <a:gd name="connsiteY4" fmla="*/ 0 h 643890"/>
                  <a:gd name="connsiteX0" fmla="*/ 0 w 122138"/>
                  <a:gd name="connsiteY0" fmla="*/ 0 h 643890"/>
                  <a:gd name="connsiteX1" fmla="*/ 122138 w 122138"/>
                  <a:gd name="connsiteY1" fmla="*/ 121920 h 643890"/>
                  <a:gd name="connsiteX2" fmla="*/ 118328 w 122138"/>
                  <a:gd name="connsiteY2" fmla="*/ 643890 h 643890"/>
                  <a:gd name="connsiteX3" fmla="*/ 1905 w 122138"/>
                  <a:gd name="connsiteY3" fmla="*/ 529590 h 643890"/>
                  <a:gd name="connsiteX4" fmla="*/ 0 w 122138"/>
                  <a:gd name="connsiteY4" fmla="*/ 0 h 643890"/>
                  <a:gd name="connsiteX0" fmla="*/ 0 w 124043"/>
                  <a:gd name="connsiteY0" fmla="*/ 0 h 653415"/>
                  <a:gd name="connsiteX1" fmla="*/ 122138 w 124043"/>
                  <a:gd name="connsiteY1" fmla="*/ 121920 h 653415"/>
                  <a:gd name="connsiteX2" fmla="*/ 124043 w 124043"/>
                  <a:gd name="connsiteY2" fmla="*/ 653415 h 653415"/>
                  <a:gd name="connsiteX3" fmla="*/ 1905 w 124043"/>
                  <a:gd name="connsiteY3" fmla="*/ 529590 h 653415"/>
                  <a:gd name="connsiteX4" fmla="*/ 0 w 124043"/>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31495 h 653415"/>
                  <a:gd name="connsiteX4" fmla="*/ 1905 w 125948"/>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27685 h 653415"/>
                  <a:gd name="connsiteX4" fmla="*/ 1905 w 125948"/>
                  <a:gd name="connsiteY4" fmla="*/ 0 h 653415"/>
                  <a:gd name="connsiteX0" fmla="*/ 1905 w 305018"/>
                  <a:gd name="connsiteY0" fmla="*/ 0 h 527685"/>
                  <a:gd name="connsiteX1" fmla="*/ 124043 w 305018"/>
                  <a:gd name="connsiteY1" fmla="*/ 121920 h 527685"/>
                  <a:gd name="connsiteX2" fmla="*/ 305018 w 305018"/>
                  <a:gd name="connsiteY2" fmla="*/ 358140 h 527685"/>
                  <a:gd name="connsiteX3" fmla="*/ 0 w 305018"/>
                  <a:gd name="connsiteY3" fmla="*/ 527685 h 527685"/>
                  <a:gd name="connsiteX4" fmla="*/ 1905 w 305018"/>
                  <a:gd name="connsiteY4" fmla="*/ 0 h 527685"/>
                  <a:gd name="connsiteX0" fmla="*/ 62865 w 365978"/>
                  <a:gd name="connsiteY0" fmla="*/ 0 h 360045"/>
                  <a:gd name="connsiteX1" fmla="*/ 185003 w 365978"/>
                  <a:gd name="connsiteY1" fmla="*/ 121920 h 360045"/>
                  <a:gd name="connsiteX2" fmla="*/ 365978 w 365978"/>
                  <a:gd name="connsiteY2" fmla="*/ 358140 h 360045"/>
                  <a:gd name="connsiteX3" fmla="*/ 0 w 365978"/>
                  <a:gd name="connsiteY3" fmla="*/ 360045 h 360045"/>
                  <a:gd name="connsiteX4" fmla="*/ 62865 w 365978"/>
                  <a:gd name="connsiteY4" fmla="*/ 0 h 360045"/>
                  <a:gd name="connsiteX0" fmla="*/ 0 w 489803"/>
                  <a:gd name="connsiteY0" fmla="*/ 123825 h 238125"/>
                  <a:gd name="connsiteX1" fmla="*/ 308828 w 489803"/>
                  <a:gd name="connsiteY1" fmla="*/ 0 h 238125"/>
                  <a:gd name="connsiteX2" fmla="*/ 489803 w 489803"/>
                  <a:gd name="connsiteY2" fmla="*/ 236220 h 238125"/>
                  <a:gd name="connsiteX3" fmla="*/ 123825 w 489803"/>
                  <a:gd name="connsiteY3" fmla="*/ 238125 h 238125"/>
                  <a:gd name="connsiteX4" fmla="*/ 0 w 489803"/>
                  <a:gd name="connsiteY4" fmla="*/ 123825 h 238125"/>
                  <a:gd name="connsiteX0" fmla="*/ 0 w 489803"/>
                  <a:gd name="connsiteY0" fmla="*/ 15240 h 129540"/>
                  <a:gd name="connsiteX1" fmla="*/ 331688 w 489803"/>
                  <a:gd name="connsiteY1" fmla="*/ 0 h 129540"/>
                  <a:gd name="connsiteX2" fmla="*/ 489803 w 489803"/>
                  <a:gd name="connsiteY2" fmla="*/ 127635 h 129540"/>
                  <a:gd name="connsiteX3" fmla="*/ 123825 w 489803"/>
                  <a:gd name="connsiteY3" fmla="*/ 129540 h 129540"/>
                  <a:gd name="connsiteX4" fmla="*/ 0 w 489803"/>
                  <a:gd name="connsiteY4" fmla="*/ 15240 h 129540"/>
                  <a:gd name="connsiteX0" fmla="*/ 0 w 489803"/>
                  <a:gd name="connsiteY0" fmla="*/ 1905 h 116205"/>
                  <a:gd name="connsiteX1" fmla="*/ 385028 w 489803"/>
                  <a:gd name="connsiteY1" fmla="*/ 0 h 116205"/>
                  <a:gd name="connsiteX2" fmla="*/ 489803 w 489803"/>
                  <a:gd name="connsiteY2" fmla="*/ 114300 h 116205"/>
                  <a:gd name="connsiteX3" fmla="*/ 123825 w 489803"/>
                  <a:gd name="connsiteY3" fmla="*/ 116205 h 116205"/>
                  <a:gd name="connsiteX4" fmla="*/ 0 w 489803"/>
                  <a:gd name="connsiteY4" fmla="*/ 1905 h 116205"/>
                  <a:gd name="connsiteX0" fmla="*/ 0 w 505043"/>
                  <a:gd name="connsiteY0" fmla="*/ 0 h 121920"/>
                  <a:gd name="connsiteX1" fmla="*/ 400268 w 505043"/>
                  <a:gd name="connsiteY1" fmla="*/ 5715 h 121920"/>
                  <a:gd name="connsiteX2" fmla="*/ 505043 w 505043"/>
                  <a:gd name="connsiteY2" fmla="*/ 120015 h 121920"/>
                  <a:gd name="connsiteX3" fmla="*/ 139065 w 505043"/>
                  <a:gd name="connsiteY3" fmla="*/ 121920 h 121920"/>
                  <a:gd name="connsiteX4" fmla="*/ 0 w 505043"/>
                  <a:gd name="connsiteY4" fmla="*/ 0 h 121920"/>
                  <a:gd name="connsiteX0" fmla="*/ 0 w 505043"/>
                  <a:gd name="connsiteY0" fmla="*/ 1905 h 123825"/>
                  <a:gd name="connsiteX1" fmla="*/ 404078 w 505043"/>
                  <a:gd name="connsiteY1" fmla="*/ 0 h 123825"/>
                  <a:gd name="connsiteX2" fmla="*/ 505043 w 505043"/>
                  <a:gd name="connsiteY2" fmla="*/ 121920 h 123825"/>
                  <a:gd name="connsiteX3" fmla="*/ 139065 w 505043"/>
                  <a:gd name="connsiteY3" fmla="*/ 123825 h 123825"/>
                  <a:gd name="connsiteX4" fmla="*/ 0 w 505043"/>
                  <a:gd name="connsiteY4" fmla="*/ 1905 h 123825"/>
                  <a:gd name="connsiteX0" fmla="*/ 0 w 514568"/>
                  <a:gd name="connsiteY0" fmla="*/ 1905 h 123825"/>
                  <a:gd name="connsiteX1" fmla="*/ 404078 w 514568"/>
                  <a:gd name="connsiteY1" fmla="*/ 0 h 123825"/>
                  <a:gd name="connsiteX2" fmla="*/ 514568 w 514568"/>
                  <a:gd name="connsiteY2" fmla="*/ 121920 h 123825"/>
                  <a:gd name="connsiteX3" fmla="*/ 139065 w 514568"/>
                  <a:gd name="connsiteY3" fmla="*/ 123825 h 123825"/>
                  <a:gd name="connsiteX4" fmla="*/ 0 w 514568"/>
                  <a:gd name="connsiteY4" fmla="*/ 1905 h 123825"/>
                  <a:gd name="connsiteX0" fmla="*/ 0 w 514568"/>
                  <a:gd name="connsiteY0" fmla="*/ 1905 h 123825"/>
                  <a:gd name="connsiteX1" fmla="*/ 398363 w 514568"/>
                  <a:gd name="connsiteY1" fmla="*/ 0 h 123825"/>
                  <a:gd name="connsiteX2" fmla="*/ 514568 w 514568"/>
                  <a:gd name="connsiteY2" fmla="*/ 121920 h 123825"/>
                  <a:gd name="connsiteX3" fmla="*/ 139065 w 514568"/>
                  <a:gd name="connsiteY3" fmla="*/ 123825 h 123825"/>
                  <a:gd name="connsiteX4" fmla="*/ 0 w 514568"/>
                  <a:gd name="connsiteY4" fmla="*/ 1905 h 123825"/>
                  <a:gd name="connsiteX0" fmla="*/ 0 w 514568"/>
                  <a:gd name="connsiteY0" fmla="*/ 1905 h 121920"/>
                  <a:gd name="connsiteX1" fmla="*/ 398363 w 514568"/>
                  <a:gd name="connsiteY1" fmla="*/ 0 h 121920"/>
                  <a:gd name="connsiteX2" fmla="*/ 514568 w 514568"/>
                  <a:gd name="connsiteY2" fmla="*/ 121920 h 121920"/>
                  <a:gd name="connsiteX3" fmla="*/ 129540 w 514568"/>
                  <a:gd name="connsiteY3" fmla="*/ 121920 h 121920"/>
                  <a:gd name="connsiteX4" fmla="*/ 0 w 514568"/>
                  <a:gd name="connsiteY4" fmla="*/ 1905 h 121920"/>
                  <a:gd name="connsiteX0" fmla="*/ 0 w 520283"/>
                  <a:gd name="connsiteY0" fmla="*/ 1905 h 125730"/>
                  <a:gd name="connsiteX1" fmla="*/ 398363 w 520283"/>
                  <a:gd name="connsiteY1" fmla="*/ 0 h 125730"/>
                  <a:gd name="connsiteX2" fmla="*/ 520283 w 520283"/>
                  <a:gd name="connsiteY2" fmla="*/ 125730 h 125730"/>
                  <a:gd name="connsiteX3" fmla="*/ 129540 w 520283"/>
                  <a:gd name="connsiteY3" fmla="*/ 121920 h 125730"/>
                  <a:gd name="connsiteX4" fmla="*/ 0 w 520283"/>
                  <a:gd name="connsiteY4" fmla="*/ 1905 h 125730"/>
                  <a:gd name="connsiteX0" fmla="*/ 0 w 520283"/>
                  <a:gd name="connsiteY0" fmla="*/ 1905 h 127635"/>
                  <a:gd name="connsiteX1" fmla="*/ 398363 w 520283"/>
                  <a:gd name="connsiteY1" fmla="*/ 0 h 127635"/>
                  <a:gd name="connsiteX2" fmla="*/ 520283 w 520283"/>
                  <a:gd name="connsiteY2" fmla="*/ 125730 h 127635"/>
                  <a:gd name="connsiteX3" fmla="*/ 133350 w 520283"/>
                  <a:gd name="connsiteY3" fmla="*/ 127635 h 127635"/>
                  <a:gd name="connsiteX4" fmla="*/ 0 w 520283"/>
                  <a:gd name="connsiteY4" fmla="*/ 1905 h 127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0283" h="127635">
                    <a:moveTo>
                      <a:pt x="0" y="1905"/>
                    </a:moveTo>
                    <a:lnTo>
                      <a:pt x="398363" y="0"/>
                    </a:lnTo>
                    <a:lnTo>
                      <a:pt x="520283" y="125730"/>
                    </a:lnTo>
                    <a:lnTo>
                      <a:pt x="133350" y="127635"/>
                    </a:lnTo>
                    <a:lnTo>
                      <a:pt x="0" y="1905"/>
                    </a:lnTo>
                    <a:close/>
                  </a:path>
                </a:pathLst>
              </a:custGeom>
              <a:gradFill>
                <a:gsLst>
                  <a:gs pos="0">
                    <a:schemeClr val="dk1">
                      <a:tint val="50000"/>
                      <a:satMod val="300000"/>
                    </a:schemeClr>
                  </a:gs>
                  <a:gs pos="61000">
                    <a:schemeClr val="dk1">
                      <a:tint val="37000"/>
                      <a:satMod val="300000"/>
                      <a:lumMod val="66000"/>
                    </a:schemeClr>
                  </a:gs>
                  <a:gs pos="100000">
                    <a:schemeClr val="dk1">
                      <a:tint val="15000"/>
                      <a:satMod val="350000"/>
                    </a:schemeClr>
                  </a:gs>
                </a:gsLst>
              </a:gradFill>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sz="1400"/>
              </a:p>
            </p:txBody>
          </p:sp>
        </p:grpSp>
        <p:grpSp>
          <p:nvGrpSpPr>
            <p:cNvPr id="30" name="Group 34"/>
            <p:cNvGrpSpPr/>
            <p:nvPr/>
          </p:nvGrpSpPr>
          <p:grpSpPr>
            <a:xfrm>
              <a:off x="5362716" y="2141219"/>
              <a:ext cx="545969" cy="678181"/>
              <a:chOff x="1027560" y="1988818"/>
              <a:chExt cx="545969" cy="678181"/>
            </a:xfrm>
          </p:grpSpPr>
          <p:sp>
            <p:nvSpPr>
              <p:cNvPr id="59" name="Cube 63"/>
              <p:cNvSpPr/>
              <p:nvPr/>
            </p:nvSpPr>
            <p:spPr>
              <a:xfrm flipH="1">
                <a:off x="1027560" y="1988818"/>
                <a:ext cx="545969" cy="678181"/>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pic>
            <p:nvPicPr>
              <p:cNvPr id="6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1171574" y="2133601"/>
                <a:ext cx="401955" cy="52954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61" name="Rectangle 83"/>
              <p:cNvSpPr/>
              <p:nvPr/>
            </p:nvSpPr>
            <p:spPr>
              <a:xfrm>
                <a:off x="1028484" y="2005964"/>
                <a:ext cx="125948" cy="653415"/>
              </a:xfrm>
              <a:custGeom>
                <a:avLst/>
                <a:gdLst>
                  <a:gd name="connsiteX0" fmla="*/ 0 w 230723"/>
                  <a:gd name="connsiteY0" fmla="*/ 0 h 609600"/>
                  <a:gd name="connsiteX1" fmla="*/ 230723 w 230723"/>
                  <a:gd name="connsiteY1" fmla="*/ 0 h 609600"/>
                  <a:gd name="connsiteX2" fmla="*/ 230723 w 230723"/>
                  <a:gd name="connsiteY2" fmla="*/ 609600 h 609600"/>
                  <a:gd name="connsiteX3" fmla="*/ 0 w 230723"/>
                  <a:gd name="connsiteY3" fmla="*/ 609600 h 609600"/>
                  <a:gd name="connsiteX4" fmla="*/ 0 w 230723"/>
                  <a:gd name="connsiteY4" fmla="*/ 0 h 609600"/>
                  <a:gd name="connsiteX0" fmla="*/ 123825 w 230723"/>
                  <a:gd name="connsiteY0" fmla="*/ 0 h 645795"/>
                  <a:gd name="connsiteX1" fmla="*/ 230723 w 230723"/>
                  <a:gd name="connsiteY1" fmla="*/ 36195 h 645795"/>
                  <a:gd name="connsiteX2" fmla="*/ 230723 w 230723"/>
                  <a:gd name="connsiteY2" fmla="*/ 645795 h 645795"/>
                  <a:gd name="connsiteX3" fmla="*/ 0 w 230723"/>
                  <a:gd name="connsiteY3" fmla="*/ 645795 h 645795"/>
                  <a:gd name="connsiteX4" fmla="*/ 123825 w 230723"/>
                  <a:gd name="connsiteY4" fmla="*/ 0 h 645795"/>
                  <a:gd name="connsiteX0" fmla="*/ 123825 w 234533"/>
                  <a:gd name="connsiteY0" fmla="*/ 0 h 645795"/>
                  <a:gd name="connsiteX1" fmla="*/ 234533 w 234533"/>
                  <a:gd name="connsiteY1" fmla="*/ 116205 h 645795"/>
                  <a:gd name="connsiteX2" fmla="*/ 230723 w 234533"/>
                  <a:gd name="connsiteY2" fmla="*/ 645795 h 645795"/>
                  <a:gd name="connsiteX3" fmla="*/ 0 w 234533"/>
                  <a:gd name="connsiteY3" fmla="*/ 645795 h 645795"/>
                  <a:gd name="connsiteX4" fmla="*/ 123825 w 234533"/>
                  <a:gd name="connsiteY4" fmla="*/ 0 h 645795"/>
                  <a:gd name="connsiteX0" fmla="*/ 13335 w 124043"/>
                  <a:gd name="connsiteY0" fmla="*/ 0 h 645795"/>
                  <a:gd name="connsiteX1" fmla="*/ 124043 w 124043"/>
                  <a:gd name="connsiteY1" fmla="*/ 116205 h 645795"/>
                  <a:gd name="connsiteX2" fmla="*/ 120233 w 124043"/>
                  <a:gd name="connsiteY2" fmla="*/ 645795 h 645795"/>
                  <a:gd name="connsiteX3" fmla="*/ 0 w 124043"/>
                  <a:gd name="connsiteY3" fmla="*/ 502920 h 645795"/>
                  <a:gd name="connsiteX4" fmla="*/ 13335 w 124043"/>
                  <a:gd name="connsiteY4" fmla="*/ 0 h 645795"/>
                  <a:gd name="connsiteX0" fmla="*/ 13335 w 125948"/>
                  <a:gd name="connsiteY0" fmla="*/ 0 h 628650"/>
                  <a:gd name="connsiteX1" fmla="*/ 124043 w 125948"/>
                  <a:gd name="connsiteY1" fmla="*/ 116205 h 628650"/>
                  <a:gd name="connsiteX2" fmla="*/ 125948 w 125948"/>
                  <a:gd name="connsiteY2" fmla="*/ 628650 h 628650"/>
                  <a:gd name="connsiteX3" fmla="*/ 0 w 125948"/>
                  <a:gd name="connsiteY3" fmla="*/ 502920 h 628650"/>
                  <a:gd name="connsiteX4" fmla="*/ 13335 w 125948"/>
                  <a:gd name="connsiteY4" fmla="*/ 0 h 628650"/>
                  <a:gd name="connsiteX0" fmla="*/ 3810 w 116423"/>
                  <a:gd name="connsiteY0" fmla="*/ 0 h 628650"/>
                  <a:gd name="connsiteX1" fmla="*/ 114518 w 116423"/>
                  <a:gd name="connsiteY1" fmla="*/ 116205 h 628650"/>
                  <a:gd name="connsiteX2" fmla="*/ 116423 w 116423"/>
                  <a:gd name="connsiteY2" fmla="*/ 628650 h 628650"/>
                  <a:gd name="connsiteX3" fmla="*/ 0 w 116423"/>
                  <a:gd name="connsiteY3" fmla="*/ 514350 h 628650"/>
                  <a:gd name="connsiteX4" fmla="*/ 3810 w 116423"/>
                  <a:gd name="connsiteY4" fmla="*/ 0 h 628650"/>
                  <a:gd name="connsiteX0" fmla="*/ 0 w 120233"/>
                  <a:gd name="connsiteY0" fmla="*/ 0 h 632460"/>
                  <a:gd name="connsiteX1" fmla="*/ 118328 w 120233"/>
                  <a:gd name="connsiteY1" fmla="*/ 120015 h 632460"/>
                  <a:gd name="connsiteX2" fmla="*/ 120233 w 120233"/>
                  <a:gd name="connsiteY2" fmla="*/ 632460 h 632460"/>
                  <a:gd name="connsiteX3" fmla="*/ 3810 w 120233"/>
                  <a:gd name="connsiteY3" fmla="*/ 518160 h 632460"/>
                  <a:gd name="connsiteX4" fmla="*/ 0 w 120233"/>
                  <a:gd name="connsiteY4" fmla="*/ 0 h 632460"/>
                  <a:gd name="connsiteX0" fmla="*/ 0 w 118328"/>
                  <a:gd name="connsiteY0" fmla="*/ 0 h 643890"/>
                  <a:gd name="connsiteX1" fmla="*/ 116423 w 118328"/>
                  <a:gd name="connsiteY1" fmla="*/ 131445 h 643890"/>
                  <a:gd name="connsiteX2" fmla="*/ 118328 w 118328"/>
                  <a:gd name="connsiteY2" fmla="*/ 643890 h 643890"/>
                  <a:gd name="connsiteX3" fmla="*/ 1905 w 118328"/>
                  <a:gd name="connsiteY3" fmla="*/ 529590 h 643890"/>
                  <a:gd name="connsiteX4" fmla="*/ 0 w 118328"/>
                  <a:gd name="connsiteY4" fmla="*/ 0 h 643890"/>
                  <a:gd name="connsiteX0" fmla="*/ 0 w 122138"/>
                  <a:gd name="connsiteY0" fmla="*/ 0 h 643890"/>
                  <a:gd name="connsiteX1" fmla="*/ 122138 w 122138"/>
                  <a:gd name="connsiteY1" fmla="*/ 121920 h 643890"/>
                  <a:gd name="connsiteX2" fmla="*/ 118328 w 122138"/>
                  <a:gd name="connsiteY2" fmla="*/ 643890 h 643890"/>
                  <a:gd name="connsiteX3" fmla="*/ 1905 w 122138"/>
                  <a:gd name="connsiteY3" fmla="*/ 529590 h 643890"/>
                  <a:gd name="connsiteX4" fmla="*/ 0 w 122138"/>
                  <a:gd name="connsiteY4" fmla="*/ 0 h 643890"/>
                  <a:gd name="connsiteX0" fmla="*/ 0 w 124043"/>
                  <a:gd name="connsiteY0" fmla="*/ 0 h 653415"/>
                  <a:gd name="connsiteX1" fmla="*/ 122138 w 124043"/>
                  <a:gd name="connsiteY1" fmla="*/ 121920 h 653415"/>
                  <a:gd name="connsiteX2" fmla="*/ 124043 w 124043"/>
                  <a:gd name="connsiteY2" fmla="*/ 653415 h 653415"/>
                  <a:gd name="connsiteX3" fmla="*/ 1905 w 124043"/>
                  <a:gd name="connsiteY3" fmla="*/ 529590 h 653415"/>
                  <a:gd name="connsiteX4" fmla="*/ 0 w 124043"/>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31495 h 653415"/>
                  <a:gd name="connsiteX4" fmla="*/ 1905 w 125948"/>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27685 h 653415"/>
                  <a:gd name="connsiteX4" fmla="*/ 1905 w 125948"/>
                  <a:gd name="connsiteY4" fmla="*/ 0 h 6534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948" h="653415">
                    <a:moveTo>
                      <a:pt x="1905" y="0"/>
                    </a:moveTo>
                    <a:lnTo>
                      <a:pt x="124043" y="121920"/>
                    </a:lnTo>
                    <a:lnTo>
                      <a:pt x="125948" y="653415"/>
                    </a:lnTo>
                    <a:lnTo>
                      <a:pt x="0" y="527685"/>
                    </a:lnTo>
                    <a:lnTo>
                      <a:pt x="1905" y="0"/>
                    </a:lnTo>
                    <a:close/>
                  </a:path>
                </a:pathLst>
              </a:custGeom>
              <a:gradFill flip="none" rotWithShape="1">
                <a:gsLst>
                  <a:gs pos="0">
                    <a:schemeClr val="dk1">
                      <a:tint val="50000"/>
                      <a:satMod val="300000"/>
                    </a:schemeClr>
                  </a:gs>
                  <a:gs pos="61000">
                    <a:schemeClr val="dk1">
                      <a:tint val="37000"/>
                      <a:satMod val="300000"/>
                      <a:lumMod val="66000"/>
                    </a:schemeClr>
                  </a:gs>
                  <a:gs pos="100000">
                    <a:schemeClr val="dk1">
                      <a:tint val="15000"/>
                      <a:satMod val="350000"/>
                    </a:schemeClr>
                  </a:gs>
                </a:gsLst>
                <a:lin ang="0" scaled="1"/>
                <a:tileRect/>
              </a:gradFill>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sz="1400"/>
              </a:p>
            </p:txBody>
          </p:sp>
          <p:sp>
            <p:nvSpPr>
              <p:cNvPr id="62" name="Rectangle 83"/>
              <p:cNvSpPr/>
              <p:nvPr/>
            </p:nvSpPr>
            <p:spPr>
              <a:xfrm>
                <a:off x="1037545" y="1988820"/>
                <a:ext cx="520283" cy="127635"/>
              </a:xfrm>
              <a:custGeom>
                <a:avLst/>
                <a:gdLst>
                  <a:gd name="connsiteX0" fmla="*/ 0 w 230723"/>
                  <a:gd name="connsiteY0" fmla="*/ 0 h 609600"/>
                  <a:gd name="connsiteX1" fmla="*/ 230723 w 230723"/>
                  <a:gd name="connsiteY1" fmla="*/ 0 h 609600"/>
                  <a:gd name="connsiteX2" fmla="*/ 230723 w 230723"/>
                  <a:gd name="connsiteY2" fmla="*/ 609600 h 609600"/>
                  <a:gd name="connsiteX3" fmla="*/ 0 w 230723"/>
                  <a:gd name="connsiteY3" fmla="*/ 609600 h 609600"/>
                  <a:gd name="connsiteX4" fmla="*/ 0 w 230723"/>
                  <a:gd name="connsiteY4" fmla="*/ 0 h 609600"/>
                  <a:gd name="connsiteX0" fmla="*/ 123825 w 230723"/>
                  <a:gd name="connsiteY0" fmla="*/ 0 h 645795"/>
                  <a:gd name="connsiteX1" fmla="*/ 230723 w 230723"/>
                  <a:gd name="connsiteY1" fmla="*/ 36195 h 645795"/>
                  <a:gd name="connsiteX2" fmla="*/ 230723 w 230723"/>
                  <a:gd name="connsiteY2" fmla="*/ 645795 h 645795"/>
                  <a:gd name="connsiteX3" fmla="*/ 0 w 230723"/>
                  <a:gd name="connsiteY3" fmla="*/ 645795 h 645795"/>
                  <a:gd name="connsiteX4" fmla="*/ 123825 w 230723"/>
                  <a:gd name="connsiteY4" fmla="*/ 0 h 645795"/>
                  <a:gd name="connsiteX0" fmla="*/ 123825 w 234533"/>
                  <a:gd name="connsiteY0" fmla="*/ 0 h 645795"/>
                  <a:gd name="connsiteX1" fmla="*/ 234533 w 234533"/>
                  <a:gd name="connsiteY1" fmla="*/ 116205 h 645795"/>
                  <a:gd name="connsiteX2" fmla="*/ 230723 w 234533"/>
                  <a:gd name="connsiteY2" fmla="*/ 645795 h 645795"/>
                  <a:gd name="connsiteX3" fmla="*/ 0 w 234533"/>
                  <a:gd name="connsiteY3" fmla="*/ 645795 h 645795"/>
                  <a:gd name="connsiteX4" fmla="*/ 123825 w 234533"/>
                  <a:gd name="connsiteY4" fmla="*/ 0 h 645795"/>
                  <a:gd name="connsiteX0" fmla="*/ 13335 w 124043"/>
                  <a:gd name="connsiteY0" fmla="*/ 0 h 645795"/>
                  <a:gd name="connsiteX1" fmla="*/ 124043 w 124043"/>
                  <a:gd name="connsiteY1" fmla="*/ 116205 h 645795"/>
                  <a:gd name="connsiteX2" fmla="*/ 120233 w 124043"/>
                  <a:gd name="connsiteY2" fmla="*/ 645795 h 645795"/>
                  <a:gd name="connsiteX3" fmla="*/ 0 w 124043"/>
                  <a:gd name="connsiteY3" fmla="*/ 502920 h 645795"/>
                  <a:gd name="connsiteX4" fmla="*/ 13335 w 124043"/>
                  <a:gd name="connsiteY4" fmla="*/ 0 h 645795"/>
                  <a:gd name="connsiteX0" fmla="*/ 13335 w 125948"/>
                  <a:gd name="connsiteY0" fmla="*/ 0 h 628650"/>
                  <a:gd name="connsiteX1" fmla="*/ 124043 w 125948"/>
                  <a:gd name="connsiteY1" fmla="*/ 116205 h 628650"/>
                  <a:gd name="connsiteX2" fmla="*/ 125948 w 125948"/>
                  <a:gd name="connsiteY2" fmla="*/ 628650 h 628650"/>
                  <a:gd name="connsiteX3" fmla="*/ 0 w 125948"/>
                  <a:gd name="connsiteY3" fmla="*/ 502920 h 628650"/>
                  <a:gd name="connsiteX4" fmla="*/ 13335 w 125948"/>
                  <a:gd name="connsiteY4" fmla="*/ 0 h 628650"/>
                  <a:gd name="connsiteX0" fmla="*/ 3810 w 116423"/>
                  <a:gd name="connsiteY0" fmla="*/ 0 h 628650"/>
                  <a:gd name="connsiteX1" fmla="*/ 114518 w 116423"/>
                  <a:gd name="connsiteY1" fmla="*/ 116205 h 628650"/>
                  <a:gd name="connsiteX2" fmla="*/ 116423 w 116423"/>
                  <a:gd name="connsiteY2" fmla="*/ 628650 h 628650"/>
                  <a:gd name="connsiteX3" fmla="*/ 0 w 116423"/>
                  <a:gd name="connsiteY3" fmla="*/ 514350 h 628650"/>
                  <a:gd name="connsiteX4" fmla="*/ 3810 w 116423"/>
                  <a:gd name="connsiteY4" fmla="*/ 0 h 628650"/>
                  <a:gd name="connsiteX0" fmla="*/ 0 w 120233"/>
                  <a:gd name="connsiteY0" fmla="*/ 0 h 632460"/>
                  <a:gd name="connsiteX1" fmla="*/ 118328 w 120233"/>
                  <a:gd name="connsiteY1" fmla="*/ 120015 h 632460"/>
                  <a:gd name="connsiteX2" fmla="*/ 120233 w 120233"/>
                  <a:gd name="connsiteY2" fmla="*/ 632460 h 632460"/>
                  <a:gd name="connsiteX3" fmla="*/ 3810 w 120233"/>
                  <a:gd name="connsiteY3" fmla="*/ 518160 h 632460"/>
                  <a:gd name="connsiteX4" fmla="*/ 0 w 120233"/>
                  <a:gd name="connsiteY4" fmla="*/ 0 h 632460"/>
                  <a:gd name="connsiteX0" fmla="*/ 0 w 118328"/>
                  <a:gd name="connsiteY0" fmla="*/ 0 h 643890"/>
                  <a:gd name="connsiteX1" fmla="*/ 116423 w 118328"/>
                  <a:gd name="connsiteY1" fmla="*/ 131445 h 643890"/>
                  <a:gd name="connsiteX2" fmla="*/ 118328 w 118328"/>
                  <a:gd name="connsiteY2" fmla="*/ 643890 h 643890"/>
                  <a:gd name="connsiteX3" fmla="*/ 1905 w 118328"/>
                  <a:gd name="connsiteY3" fmla="*/ 529590 h 643890"/>
                  <a:gd name="connsiteX4" fmla="*/ 0 w 118328"/>
                  <a:gd name="connsiteY4" fmla="*/ 0 h 643890"/>
                  <a:gd name="connsiteX0" fmla="*/ 0 w 122138"/>
                  <a:gd name="connsiteY0" fmla="*/ 0 h 643890"/>
                  <a:gd name="connsiteX1" fmla="*/ 122138 w 122138"/>
                  <a:gd name="connsiteY1" fmla="*/ 121920 h 643890"/>
                  <a:gd name="connsiteX2" fmla="*/ 118328 w 122138"/>
                  <a:gd name="connsiteY2" fmla="*/ 643890 h 643890"/>
                  <a:gd name="connsiteX3" fmla="*/ 1905 w 122138"/>
                  <a:gd name="connsiteY3" fmla="*/ 529590 h 643890"/>
                  <a:gd name="connsiteX4" fmla="*/ 0 w 122138"/>
                  <a:gd name="connsiteY4" fmla="*/ 0 h 643890"/>
                  <a:gd name="connsiteX0" fmla="*/ 0 w 124043"/>
                  <a:gd name="connsiteY0" fmla="*/ 0 h 653415"/>
                  <a:gd name="connsiteX1" fmla="*/ 122138 w 124043"/>
                  <a:gd name="connsiteY1" fmla="*/ 121920 h 653415"/>
                  <a:gd name="connsiteX2" fmla="*/ 124043 w 124043"/>
                  <a:gd name="connsiteY2" fmla="*/ 653415 h 653415"/>
                  <a:gd name="connsiteX3" fmla="*/ 1905 w 124043"/>
                  <a:gd name="connsiteY3" fmla="*/ 529590 h 653415"/>
                  <a:gd name="connsiteX4" fmla="*/ 0 w 124043"/>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31495 h 653415"/>
                  <a:gd name="connsiteX4" fmla="*/ 1905 w 125948"/>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27685 h 653415"/>
                  <a:gd name="connsiteX4" fmla="*/ 1905 w 125948"/>
                  <a:gd name="connsiteY4" fmla="*/ 0 h 653415"/>
                  <a:gd name="connsiteX0" fmla="*/ 1905 w 305018"/>
                  <a:gd name="connsiteY0" fmla="*/ 0 h 527685"/>
                  <a:gd name="connsiteX1" fmla="*/ 124043 w 305018"/>
                  <a:gd name="connsiteY1" fmla="*/ 121920 h 527685"/>
                  <a:gd name="connsiteX2" fmla="*/ 305018 w 305018"/>
                  <a:gd name="connsiteY2" fmla="*/ 358140 h 527685"/>
                  <a:gd name="connsiteX3" fmla="*/ 0 w 305018"/>
                  <a:gd name="connsiteY3" fmla="*/ 527685 h 527685"/>
                  <a:gd name="connsiteX4" fmla="*/ 1905 w 305018"/>
                  <a:gd name="connsiteY4" fmla="*/ 0 h 527685"/>
                  <a:gd name="connsiteX0" fmla="*/ 62865 w 365978"/>
                  <a:gd name="connsiteY0" fmla="*/ 0 h 360045"/>
                  <a:gd name="connsiteX1" fmla="*/ 185003 w 365978"/>
                  <a:gd name="connsiteY1" fmla="*/ 121920 h 360045"/>
                  <a:gd name="connsiteX2" fmla="*/ 365978 w 365978"/>
                  <a:gd name="connsiteY2" fmla="*/ 358140 h 360045"/>
                  <a:gd name="connsiteX3" fmla="*/ 0 w 365978"/>
                  <a:gd name="connsiteY3" fmla="*/ 360045 h 360045"/>
                  <a:gd name="connsiteX4" fmla="*/ 62865 w 365978"/>
                  <a:gd name="connsiteY4" fmla="*/ 0 h 360045"/>
                  <a:gd name="connsiteX0" fmla="*/ 0 w 489803"/>
                  <a:gd name="connsiteY0" fmla="*/ 123825 h 238125"/>
                  <a:gd name="connsiteX1" fmla="*/ 308828 w 489803"/>
                  <a:gd name="connsiteY1" fmla="*/ 0 h 238125"/>
                  <a:gd name="connsiteX2" fmla="*/ 489803 w 489803"/>
                  <a:gd name="connsiteY2" fmla="*/ 236220 h 238125"/>
                  <a:gd name="connsiteX3" fmla="*/ 123825 w 489803"/>
                  <a:gd name="connsiteY3" fmla="*/ 238125 h 238125"/>
                  <a:gd name="connsiteX4" fmla="*/ 0 w 489803"/>
                  <a:gd name="connsiteY4" fmla="*/ 123825 h 238125"/>
                  <a:gd name="connsiteX0" fmla="*/ 0 w 489803"/>
                  <a:gd name="connsiteY0" fmla="*/ 15240 h 129540"/>
                  <a:gd name="connsiteX1" fmla="*/ 331688 w 489803"/>
                  <a:gd name="connsiteY1" fmla="*/ 0 h 129540"/>
                  <a:gd name="connsiteX2" fmla="*/ 489803 w 489803"/>
                  <a:gd name="connsiteY2" fmla="*/ 127635 h 129540"/>
                  <a:gd name="connsiteX3" fmla="*/ 123825 w 489803"/>
                  <a:gd name="connsiteY3" fmla="*/ 129540 h 129540"/>
                  <a:gd name="connsiteX4" fmla="*/ 0 w 489803"/>
                  <a:gd name="connsiteY4" fmla="*/ 15240 h 129540"/>
                  <a:gd name="connsiteX0" fmla="*/ 0 w 489803"/>
                  <a:gd name="connsiteY0" fmla="*/ 1905 h 116205"/>
                  <a:gd name="connsiteX1" fmla="*/ 385028 w 489803"/>
                  <a:gd name="connsiteY1" fmla="*/ 0 h 116205"/>
                  <a:gd name="connsiteX2" fmla="*/ 489803 w 489803"/>
                  <a:gd name="connsiteY2" fmla="*/ 114300 h 116205"/>
                  <a:gd name="connsiteX3" fmla="*/ 123825 w 489803"/>
                  <a:gd name="connsiteY3" fmla="*/ 116205 h 116205"/>
                  <a:gd name="connsiteX4" fmla="*/ 0 w 489803"/>
                  <a:gd name="connsiteY4" fmla="*/ 1905 h 116205"/>
                  <a:gd name="connsiteX0" fmla="*/ 0 w 505043"/>
                  <a:gd name="connsiteY0" fmla="*/ 0 h 121920"/>
                  <a:gd name="connsiteX1" fmla="*/ 400268 w 505043"/>
                  <a:gd name="connsiteY1" fmla="*/ 5715 h 121920"/>
                  <a:gd name="connsiteX2" fmla="*/ 505043 w 505043"/>
                  <a:gd name="connsiteY2" fmla="*/ 120015 h 121920"/>
                  <a:gd name="connsiteX3" fmla="*/ 139065 w 505043"/>
                  <a:gd name="connsiteY3" fmla="*/ 121920 h 121920"/>
                  <a:gd name="connsiteX4" fmla="*/ 0 w 505043"/>
                  <a:gd name="connsiteY4" fmla="*/ 0 h 121920"/>
                  <a:gd name="connsiteX0" fmla="*/ 0 w 505043"/>
                  <a:gd name="connsiteY0" fmla="*/ 1905 h 123825"/>
                  <a:gd name="connsiteX1" fmla="*/ 404078 w 505043"/>
                  <a:gd name="connsiteY1" fmla="*/ 0 h 123825"/>
                  <a:gd name="connsiteX2" fmla="*/ 505043 w 505043"/>
                  <a:gd name="connsiteY2" fmla="*/ 121920 h 123825"/>
                  <a:gd name="connsiteX3" fmla="*/ 139065 w 505043"/>
                  <a:gd name="connsiteY3" fmla="*/ 123825 h 123825"/>
                  <a:gd name="connsiteX4" fmla="*/ 0 w 505043"/>
                  <a:gd name="connsiteY4" fmla="*/ 1905 h 123825"/>
                  <a:gd name="connsiteX0" fmla="*/ 0 w 514568"/>
                  <a:gd name="connsiteY0" fmla="*/ 1905 h 123825"/>
                  <a:gd name="connsiteX1" fmla="*/ 404078 w 514568"/>
                  <a:gd name="connsiteY1" fmla="*/ 0 h 123825"/>
                  <a:gd name="connsiteX2" fmla="*/ 514568 w 514568"/>
                  <a:gd name="connsiteY2" fmla="*/ 121920 h 123825"/>
                  <a:gd name="connsiteX3" fmla="*/ 139065 w 514568"/>
                  <a:gd name="connsiteY3" fmla="*/ 123825 h 123825"/>
                  <a:gd name="connsiteX4" fmla="*/ 0 w 514568"/>
                  <a:gd name="connsiteY4" fmla="*/ 1905 h 123825"/>
                  <a:gd name="connsiteX0" fmla="*/ 0 w 514568"/>
                  <a:gd name="connsiteY0" fmla="*/ 1905 h 123825"/>
                  <a:gd name="connsiteX1" fmla="*/ 398363 w 514568"/>
                  <a:gd name="connsiteY1" fmla="*/ 0 h 123825"/>
                  <a:gd name="connsiteX2" fmla="*/ 514568 w 514568"/>
                  <a:gd name="connsiteY2" fmla="*/ 121920 h 123825"/>
                  <a:gd name="connsiteX3" fmla="*/ 139065 w 514568"/>
                  <a:gd name="connsiteY3" fmla="*/ 123825 h 123825"/>
                  <a:gd name="connsiteX4" fmla="*/ 0 w 514568"/>
                  <a:gd name="connsiteY4" fmla="*/ 1905 h 123825"/>
                  <a:gd name="connsiteX0" fmla="*/ 0 w 514568"/>
                  <a:gd name="connsiteY0" fmla="*/ 1905 h 121920"/>
                  <a:gd name="connsiteX1" fmla="*/ 398363 w 514568"/>
                  <a:gd name="connsiteY1" fmla="*/ 0 h 121920"/>
                  <a:gd name="connsiteX2" fmla="*/ 514568 w 514568"/>
                  <a:gd name="connsiteY2" fmla="*/ 121920 h 121920"/>
                  <a:gd name="connsiteX3" fmla="*/ 129540 w 514568"/>
                  <a:gd name="connsiteY3" fmla="*/ 121920 h 121920"/>
                  <a:gd name="connsiteX4" fmla="*/ 0 w 514568"/>
                  <a:gd name="connsiteY4" fmla="*/ 1905 h 121920"/>
                  <a:gd name="connsiteX0" fmla="*/ 0 w 520283"/>
                  <a:gd name="connsiteY0" fmla="*/ 1905 h 125730"/>
                  <a:gd name="connsiteX1" fmla="*/ 398363 w 520283"/>
                  <a:gd name="connsiteY1" fmla="*/ 0 h 125730"/>
                  <a:gd name="connsiteX2" fmla="*/ 520283 w 520283"/>
                  <a:gd name="connsiteY2" fmla="*/ 125730 h 125730"/>
                  <a:gd name="connsiteX3" fmla="*/ 129540 w 520283"/>
                  <a:gd name="connsiteY3" fmla="*/ 121920 h 125730"/>
                  <a:gd name="connsiteX4" fmla="*/ 0 w 520283"/>
                  <a:gd name="connsiteY4" fmla="*/ 1905 h 125730"/>
                  <a:gd name="connsiteX0" fmla="*/ 0 w 520283"/>
                  <a:gd name="connsiteY0" fmla="*/ 1905 h 127635"/>
                  <a:gd name="connsiteX1" fmla="*/ 398363 w 520283"/>
                  <a:gd name="connsiteY1" fmla="*/ 0 h 127635"/>
                  <a:gd name="connsiteX2" fmla="*/ 520283 w 520283"/>
                  <a:gd name="connsiteY2" fmla="*/ 125730 h 127635"/>
                  <a:gd name="connsiteX3" fmla="*/ 133350 w 520283"/>
                  <a:gd name="connsiteY3" fmla="*/ 127635 h 127635"/>
                  <a:gd name="connsiteX4" fmla="*/ 0 w 520283"/>
                  <a:gd name="connsiteY4" fmla="*/ 1905 h 127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0283" h="127635">
                    <a:moveTo>
                      <a:pt x="0" y="1905"/>
                    </a:moveTo>
                    <a:lnTo>
                      <a:pt x="398363" y="0"/>
                    </a:lnTo>
                    <a:lnTo>
                      <a:pt x="520283" y="125730"/>
                    </a:lnTo>
                    <a:lnTo>
                      <a:pt x="133350" y="127635"/>
                    </a:lnTo>
                    <a:lnTo>
                      <a:pt x="0" y="1905"/>
                    </a:lnTo>
                    <a:close/>
                  </a:path>
                </a:pathLst>
              </a:custGeom>
              <a:gradFill>
                <a:gsLst>
                  <a:gs pos="0">
                    <a:schemeClr val="dk1">
                      <a:tint val="50000"/>
                      <a:satMod val="300000"/>
                    </a:schemeClr>
                  </a:gs>
                  <a:gs pos="61000">
                    <a:schemeClr val="dk1">
                      <a:tint val="37000"/>
                      <a:satMod val="300000"/>
                      <a:lumMod val="66000"/>
                    </a:schemeClr>
                  </a:gs>
                  <a:gs pos="100000">
                    <a:schemeClr val="dk1">
                      <a:tint val="15000"/>
                      <a:satMod val="350000"/>
                    </a:schemeClr>
                  </a:gs>
                </a:gsLst>
              </a:gradFill>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sz="1400"/>
              </a:p>
            </p:txBody>
          </p:sp>
        </p:grpSp>
        <p:sp>
          <p:nvSpPr>
            <p:cNvPr id="31" name="Rectangle 35"/>
            <p:cNvSpPr/>
            <p:nvPr/>
          </p:nvSpPr>
          <p:spPr>
            <a:xfrm>
              <a:off x="5449362" y="5333999"/>
              <a:ext cx="383123" cy="362397"/>
            </a:xfrm>
            <a:prstGeom prst="rect">
              <a:avLst/>
            </a:prstGeom>
            <a:gradFill rotWithShape="1">
              <a:gsLst>
                <a:gs pos="0">
                  <a:srgbClr val="C0504D">
                    <a:shade val="51000"/>
                    <a:satMod val="130000"/>
                  </a:srgbClr>
                </a:gs>
                <a:gs pos="80000">
                  <a:srgbClr val="C0504D">
                    <a:shade val="93000"/>
                    <a:satMod val="130000"/>
                  </a:srgbClr>
                </a:gs>
                <a:gs pos="100000">
                  <a:srgbClr val="C0504D">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algn="ctr" defTabSz="914400">
                <a:defRPr/>
              </a:pPr>
              <a:r>
                <a:rPr lang="en-US" sz="1050" kern="0" dirty="0">
                  <a:solidFill>
                    <a:schemeClr val="bg1"/>
                  </a:solidFill>
                  <a:latin typeface="Calibri"/>
                </a:rPr>
                <a:t>H7</a:t>
              </a:r>
            </a:p>
          </p:txBody>
        </p:sp>
        <p:cxnSp>
          <p:nvCxnSpPr>
            <p:cNvPr id="32" name="Straight Connector 36"/>
            <p:cNvCxnSpPr>
              <a:stCxn id="38" idx="0"/>
            </p:cNvCxnSpPr>
            <p:nvPr/>
          </p:nvCxnSpPr>
          <p:spPr>
            <a:xfrm flipV="1">
              <a:off x="5640924" y="4419599"/>
              <a:ext cx="452426" cy="914400"/>
            </a:xfrm>
            <a:prstGeom prst="line">
              <a:avLst/>
            </a:prstGeom>
          </p:spPr>
          <p:style>
            <a:lnRef idx="2">
              <a:schemeClr val="accent1"/>
            </a:lnRef>
            <a:fillRef idx="0">
              <a:schemeClr val="accent1"/>
            </a:fillRef>
            <a:effectRef idx="1">
              <a:schemeClr val="accent1"/>
            </a:effectRef>
            <a:fontRef idx="minor">
              <a:schemeClr val="tx1"/>
            </a:fontRef>
          </p:style>
        </p:cxnSp>
        <p:sp>
          <p:nvSpPr>
            <p:cNvPr id="33" name="Rectangle 37"/>
            <p:cNvSpPr/>
            <p:nvPr/>
          </p:nvSpPr>
          <p:spPr>
            <a:xfrm>
              <a:off x="5906562" y="5333999"/>
              <a:ext cx="383123" cy="362397"/>
            </a:xfrm>
            <a:prstGeom prst="rect">
              <a:avLst/>
            </a:prstGeom>
            <a:gradFill rotWithShape="1">
              <a:gsLst>
                <a:gs pos="0">
                  <a:srgbClr val="C0504D">
                    <a:shade val="51000"/>
                    <a:satMod val="130000"/>
                  </a:srgbClr>
                </a:gs>
                <a:gs pos="80000">
                  <a:srgbClr val="C0504D">
                    <a:shade val="93000"/>
                    <a:satMod val="130000"/>
                  </a:srgbClr>
                </a:gs>
                <a:gs pos="100000">
                  <a:srgbClr val="C0504D">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algn="ctr" defTabSz="914400">
                <a:defRPr/>
              </a:pPr>
              <a:r>
                <a:rPr lang="en-US" sz="1050" kern="0" dirty="0">
                  <a:solidFill>
                    <a:schemeClr val="bg1"/>
                  </a:solidFill>
                  <a:latin typeface="Calibri"/>
                </a:rPr>
                <a:t>H8</a:t>
              </a:r>
            </a:p>
          </p:txBody>
        </p:sp>
        <p:sp>
          <p:nvSpPr>
            <p:cNvPr id="34" name="Rectangle 38"/>
            <p:cNvSpPr/>
            <p:nvPr/>
          </p:nvSpPr>
          <p:spPr>
            <a:xfrm>
              <a:off x="6363762" y="5333999"/>
              <a:ext cx="383123" cy="362397"/>
            </a:xfrm>
            <a:prstGeom prst="rect">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defTabSz="914400">
                <a:defRPr/>
              </a:pPr>
              <a:r>
                <a:rPr lang="en-US" sz="1050" kern="0" dirty="0">
                  <a:solidFill>
                    <a:schemeClr val="bg1"/>
                  </a:solidFill>
                  <a:latin typeface="Calibri"/>
                </a:rPr>
                <a:t>H9</a:t>
              </a:r>
            </a:p>
          </p:txBody>
        </p:sp>
        <p:cxnSp>
          <p:nvCxnSpPr>
            <p:cNvPr id="35" name="Straight Connector 39"/>
            <p:cNvCxnSpPr>
              <a:stCxn id="40" idx="0"/>
            </p:cNvCxnSpPr>
            <p:nvPr/>
          </p:nvCxnSpPr>
          <p:spPr>
            <a:xfrm flipH="1" flipV="1">
              <a:off x="6093350" y="4419599"/>
              <a:ext cx="4774" cy="914400"/>
            </a:xfrm>
            <a:prstGeom prst="line">
              <a:avLst/>
            </a:prstGeom>
          </p:spPr>
          <p:style>
            <a:lnRef idx="2">
              <a:schemeClr val="accent1"/>
            </a:lnRef>
            <a:fillRef idx="0">
              <a:schemeClr val="accent1"/>
            </a:fillRef>
            <a:effectRef idx="1">
              <a:schemeClr val="accent1"/>
            </a:effectRef>
            <a:fontRef idx="minor">
              <a:schemeClr val="tx1"/>
            </a:fontRef>
          </p:style>
        </p:cxnSp>
        <p:cxnSp>
          <p:nvCxnSpPr>
            <p:cNvPr id="36" name="Straight Connector 40"/>
            <p:cNvCxnSpPr>
              <a:stCxn id="41" idx="0"/>
            </p:cNvCxnSpPr>
            <p:nvPr/>
          </p:nvCxnSpPr>
          <p:spPr>
            <a:xfrm flipH="1" flipV="1">
              <a:off x="6093350" y="4419599"/>
              <a:ext cx="461974" cy="914400"/>
            </a:xfrm>
            <a:prstGeom prst="line">
              <a:avLst/>
            </a:prstGeom>
          </p:spPr>
          <p:style>
            <a:lnRef idx="2">
              <a:schemeClr val="accent1"/>
            </a:lnRef>
            <a:fillRef idx="0">
              <a:schemeClr val="accent1"/>
            </a:fillRef>
            <a:effectRef idx="1">
              <a:schemeClr val="accent1"/>
            </a:effectRef>
            <a:fontRef idx="minor">
              <a:schemeClr val="tx1"/>
            </a:fontRef>
          </p:style>
        </p:cxnSp>
        <p:grpSp>
          <p:nvGrpSpPr>
            <p:cNvPr id="37" name="Group 41"/>
            <p:cNvGrpSpPr/>
            <p:nvPr/>
          </p:nvGrpSpPr>
          <p:grpSpPr>
            <a:xfrm>
              <a:off x="5579365" y="4342092"/>
              <a:ext cx="978209" cy="243008"/>
              <a:chOff x="5220661" y="3675707"/>
              <a:chExt cx="978209" cy="243008"/>
            </a:xfrm>
          </p:grpSpPr>
          <p:sp>
            <p:nvSpPr>
              <p:cNvPr id="38" name="Rectangle 42"/>
              <p:cNvSpPr/>
              <p:nvPr/>
            </p:nvSpPr>
            <p:spPr>
              <a:xfrm>
                <a:off x="5220661" y="3675707"/>
                <a:ext cx="978209" cy="243008"/>
              </a:xfrm>
              <a:prstGeom prst="rect">
                <a:avLst/>
              </a:prstGeom>
              <a:ln>
                <a:solidFill>
                  <a:schemeClr val="tx2"/>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en-US" sz="1400"/>
              </a:p>
            </p:txBody>
          </p:sp>
          <p:pic>
            <p:nvPicPr>
              <p:cNvPr id="39"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5247331"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0"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5247331" y="3805705"/>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1"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5339542"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2"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5339542"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3"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5431754"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4"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5431754"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5"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5523965"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6"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5523965" y="380570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7"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5616121"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8"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5616121" y="3805705"/>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9"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5708333"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0"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5708333"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1"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5800544"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2"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5800544"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3"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5892756"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4"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5892756" y="380570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5"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5986833" y="3716979"/>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6"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5986833" y="380570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7"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6079045" y="3716979"/>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8"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6079045" y="3805702"/>
                <a:ext cx="92211" cy="72579"/>
              </a:xfrm>
              <a:prstGeom prst="rect">
                <a:avLst/>
              </a:prstGeom>
              <a:noFill/>
              <a:extLst>
                <a:ext uri="{909E8E84-426E-40dd-AFC4-6F175D3DCCD1}">
                  <a14:hiddenFill xmlns:a14="http://schemas.microsoft.com/office/drawing/2010/main" xmlns="">
                    <a:solidFill>
                      <a:srgbClr val="FFFFFF"/>
                    </a:solidFill>
                  </a14:hiddenFill>
                </a:ext>
              </a:extLst>
            </p:spPr>
          </p:pic>
        </p:grpSp>
      </p:grpSp>
      <p:pic>
        <p:nvPicPr>
          <p:cNvPr id="113" name="Picture 12" descr="服务器类"/>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55507" y="2818435"/>
            <a:ext cx="531632" cy="764117"/>
          </a:xfrm>
          <a:prstGeom prst="rect">
            <a:avLst/>
          </a:prstGeom>
          <a:noFill/>
          <a:extLst>
            <a:ext uri="{909E8E84-426E-40DD-AFC4-6F175D3DCCD1}">
              <a14:hiddenFill xmlns:a14="http://schemas.microsoft.com/office/drawing/2010/main">
                <a:solidFill>
                  <a:srgbClr val="FFFFFF"/>
                </a:solidFill>
              </a14:hiddenFill>
            </a:ext>
          </a:extLst>
        </p:spPr>
      </p:pic>
      <p:cxnSp>
        <p:nvCxnSpPr>
          <p:cNvPr id="114" name="Straight Arrow Connector 19"/>
          <p:cNvCxnSpPr>
            <a:stCxn id="45" idx="0"/>
          </p:cNvCxnSpPr>
          <p:nvPr/>
        </p:nvCxnSpPr>
        <p:spPr>
          <a:xfrm flipV="1">
            <a:off x="9603069" y="3511918"/>
            <a:ext cx="680931" cy="842160"/>
          </a:xfrm>
          <a:prstGeom prst="straightConnector1">
            <a:avLst/>
          </a:prstGeom>
          <a:ln>
            <a:tailEnd type="none"/>
          </a:ln>
        </p:spPr>
        <p:style>
          <a:lnRef idx="2">
            <a:schemeClr val="accent1"/>
          </a:lnRef>
          <a:fillRef idx="0">
            <a:schemeClr val="accent1"/>
          </a:fillRef>
          <a:effectRef idx="1">
            <a:schemeClr val="accent1"/>
          </a:effectRef>
          <a:fontRef idx="minor">
            <a:schemeClr val="tx1"/>
          </a:fontRef>
        </p:style>
      </p:cxnSp>
      <p:sp>
        <p:nvSpPr>
          <p:cNvPr id="118" name="Freeform 120"/>
          <p:cNvSpPr/>
          <p:nvPr/>
        </p:nvSpPr>
        <p:spPr>
          <a:xfrm>
            <a:off x="6662824" y="3357867"/>
            <a:ext cx="3367169" cy="2635923"/>
          </a:xfrm>
          <a:custGeom>
            <a:avLst/>
            <a:gdLst>
              <a:gd name="connsiteX0" fmla="*/ 30667 w 3380449"/>
              <a:gd name="connsiteY0" fmla="*/ 2680626 h 2680626"/>
              <a:gd name="connsiteX1" fmla="*/ 21614 w 3380449"/>
              <a:gd name="connsiteY1" fmla="*/ 1847707 h 2680626"/>
              <a:gd name="connsiteX2" fmla="*/ 275111 w 3380449"/>
              <a:gd name="connsiteY2" fmla="*/ 1594210 h 2680626"/>
              <a:gd name="connsiteX3" fmla="*/ 1506382 w 3380449"/>
              <a:gd name="connsiteY3" fmla="*/ 64174 h 2680626"/>
              <a:gd name="connsiteX4" fmla="*/ 1940949 w 3380449"/>
              <a:gd name="connsiteY4" fmla="*/ 435366 h 2680626"/>
              <a:gd name="connsiteX5" fmla="*/ 2918723 w 3380449"/>
              <a:gd name="connsiteY5" fmla="*/ 1784333 h 2680626"/>
              <a:gd name="connsiteX6" fmla="*/ 3380449 w 3380449"/>
              <a:gd name="connsiteY6" fmla="*/ 2680626 h 2680626"/>
              <a:gd name="connsiteX0" fmla="*/ 13128 w 3362910"/>
              <a:gd name="connsiteY0" fmla="*/ 2680626 h 2680626"/>
              <a:gd name="connsiteX1" fmla="*/ 40289 w 3362910"/>
              <a:gd name="connsiteY1" fmla="*/ 1784333 h 2680626"/>
              <a:gd name="connsiteX2" fmla="*/ 257572 w 3362910"/>
              <a:gd name="connsiteY2" fmla="*/ 1594210 h 2680626"/>
              <a:gd name="connsiteX3" fmla="*/ 1488843 w 3362910"/>
              <a:gd name="connsiteY3" fmla="*/ 64174 h 2680626"/>
              <a:gd name="connsiteX4" fmla="*/ 1923410 w 3362910"/>
              <a:gd name="connsiteY4" fmla="*/ 435366 h 2680626"/>
              <a:gd name="connsiteX5" fmla="*/ 2901184 w 3362910"/>
              <a:gd name="connsiteY5" fmla="*/ 1784333 h 2680626"/>
              <a:gd name="connsiteX6" fmla="*/ 3362910 w 3362910"/>
              <a:gd name="connsiteY6" fmla="*/ 2680626 h 2680626"/>
              <a:gd name="connsiteX0" fmla="*/ 26315 w 3376097"/>
              <a:gd name="connsiteY0" fmla="*/ 2658765 h 2658765"/>
              <a:gd name="connsiteX1" fmla="*/ 53476 w 3376097"/>
              <a:gd name="connsiteY1" fmla="*/ 1762472 h 2658765"/>
              <a:gd name="connsiteX2" fmla="*/ 515203 w 3376097"/>
              <a:gd name="connsiteY2" fmla="*/ 1246425 h 2658765"/>
              <a:gd name="connsiteX3" fmla="*/ 1502030 w 3376097"/>
              <a:gd name="connsiteY3" fmla="*/ 42313 h 2658765"/>
              <a:gd name="connsiteX4" fmla="*/ 1936597 w 3376097"/>
              <a:gd name="connsiteY4" fmla="*/ 413505 h 2658765"/>
              <a:gd name="connsiteX5" fmla="*/ 2914371 w 3376097"/>
              <a:gd name="connsiteY5" fmla="*/ 1762472 h 2658765"/>
              <a:gd name="connsiteX6" fmla="*/ 3376097 w 3376097"/>
              <a:gd name="connsiteY6" fmla="*/ 2658765 h 2658765"/>
              <a:gd name="connsiteX0" fmla="*/ 10785 w 3360567"/>
              <a:gd name="connsiteY0" fmla="*/ 2658765 h 2658765"/>
              <a:gd name="connsiteX1" fmla="*/ 83214 w 3360567"/>
              <a:gd name="connsiteY1" fmla="*/ 1798685 h 2658765"/>
              <a:gd name="connsiteX2" fmla="*/ 499673 w 3360567"/>
              <a:gd name="connsiteY2" fmla="*/ 1246425 h 2658765"/>
              <a:gd name="connsiteX3" fmla="*/ 1486500 w 3360567"/>
              <a:gd name="connsiteY3" fmla="*/ 42313 h 2658765"/>
              <a:gd name="connsiteX4" fmla="*/ 1921067 w 3360567"/>
              <a:gd name="connsiteY4" fmla="*/ 413505 h 2658765"/>
              <a:gd name="connsiteX5" fmla="*/ 2898841 w 3360567"/>
              <a:gd name="connsiteY5" fmla="*/ 1762472 h 2658765"/>
              <a:gd name="connsiteX6" fmla="*/ 3360567 w 3360567"/>
              <a:gd name="connsiteY6" fmla="*/ 2658765 h 2658765"/>
              <a:gd name="connsiteX0" fmla="*/ 22010 w 3371792"/>
              <a:gd name="connsiteY0" fmla="*/ 2658765 h 2658765"/>
              <a:gd name="connsiteX1" fmla="*/ 58225 w 3371792"/>
              <a:gd name="connsiteY1" fmla="*/ 1771525 h 2658765"/>
              <a:gd name="connsiteX2" fmla="*/ 510898 w 3371792"/>
              <a:gd name="connsiteY2" fmla="*/ 1246425 h 2658765"/>
              <a:gd name="connsiteX3" fmla="*/ 1497725 w 3371792"/>
              <a:gd name="connsiteY3" fmla="*/ 42313 h 2658765"/>
              <a:gd name="connsiteX4" fmla="*/ 1932292 w 3371792"/>
              <a:gd name="connsiteY4" fmla="*/ 413505 h 2658765"/>
              <a:gd name="connsiteX5" fmla="*/ 2910066 w 3371792"/>
              <a:gd name="connsiteY5" fmla="*/ 1762472 h 2658765"/>
              <a:gd name="connsiteX6" fmla="*/ 3371792 w 3371792"/>
              <a:gd name="connsiteY6" fmla="*/ 2658765 h 2658765"/>
              <a:gd name="connsiteX0" fmla="*/ 5964 w 3355746"/>
              <a:gd name="connsiteY0" fmla="*/ 2658765 h 2658765"/>
              <a:gd name="connsiteX1" fmla="*/ 42179 w 3355746"/>
              <a:gd name="connsiteY1" fmla="*/ 1771525 h 2658765"/>
              <a:gd name="connsiteX2" fmla="*/ 494852 w 3355746"/>
              <a:gd name="connsiteY2" fmla="*/ 1246425 h 2658765"/>
              <a:gd name="connsiteX3" fmla="*/ 1481679 w 3355746"/>
              <a:gd name="connsiteY3" fmla="*/ 42313 h 2658765"/>
              <a:gd name="connsiteX4" fmla="*/ 1916246 w 3355746"/>
              <a:gd name="connsiteY4" fmla="*/ 413505 h 2658765"/>
              <a:gd name="connsiteX5" fmla="*/ 2894020 w 3355746"/>
              <a:gd name="connsiteY5" fmla="*/ 1762472 h 2658765"/>
              <a:gd name="connsiteX6" fmla="*/ 3355746 w 3355746"/>
              <a:gd name="connsiteY6" fmla="*/ 2658765 h 2658765"/>
              <a:gd name="connsiteX0" fmla="*/ 30886 w 3380668"/>
              <a:gd name="connsiteY0" fmla="*/ 2645431 h 2645431"/>
              <a:gd name="connsiteX1" fmla="*/ 67101 w 3380668"/>
              <a:gd name="connsiteY1" fmla="*/ 1758191 h 2645431"/>
              <a:gd name="connsiteX2" fmla="*/ 664630 w 3380668"/>
              <a:gd name="connsiteY2" fmla="*/ 1024861 h 2645431"/>
              <a:gd name="connsiteX3" fmla="*/ 1506601 w 3380668"/>
              <a:gd name="connsiteY3" fmla="*/ 28979 h 2645431"/>
              <a:gd name="connsiteX4" fmla="*/ 1941168 w 3380668"/>
              <a:gd name="connsiteY4" fmla="*/ 400171 h 2645431"/>
              <a:gd name="connsiteX5" fmla="*/ 2918942 w 3380668"/>
              <a:gd name="connsiteY5" fmla="*/ 1749138 h 2645431"/>
              <a:gd name="connsiteX6" fmla="*/ 3380668 w 3380668"/>
              <a:gd name="connsiteY6" fmla="*/ 2645431 h 2645431"/>
              <a:gd name="connsiteX0" fmla="*/ 13428 w 3363210"/>
              <a:gd name="connsiteY0" fmla="*/ 2645431 h 2645431"/>
              <a:gd name="connsiteX1" fmla="*/ 94910 w 3363210"/>
              <a:gd name="connsiteY1" fmla="*/ 1767245 h 2645431"/>
              <a:gd name="connsiteX2" fmla="*/ 647172 w 3363210"/>
              <a:gd name="connsiteY2" fmla="*/ 1024861 h 2645431"/>
              <a:gd name="connsiteX3" fmla="*/ 1489143 w 3363210"/>
              <a:gd name="connsiteY3" fmla="*/ 28979 h 2645431"/>
              <a:gd name="connsiteX4" fmla="*/ 1923710 w 3363210"/>
              <a:gd name="connsiteY4" fmla="*/ 400171 h 2645431"/>
              <a:gd name="connsiteX5" fmla="*/ 2901484 w 3363210"/>
              <a:gd name="connsiteY5" fmla="*/ 1749138 h 2645431"/>
              <a:gd name="connsiteX6" fmla="*/ 3363210 w 3363210"/>
              <a:gd name="connsiteY6" fmla="*/ 2645431 h 2645431"/>
              <a:gd name="connsiteX0" fmla="*/ 14768 w 3364550"/>
              <a:gd name="connsiteY0" fmla="*/ 2639879 h 2639879"/>
              <a:gd name="connsiteX1" fmla="*/ 96250 w 3364550"/>
              <a:gd name="connsiteY1" fmla="*/ 1761693 h 2639879"/>
              <a:gd name="connsiteX2" fmla="*/ 684726 w 3364550"/>
              <a:gd name="connsiteY2" fmla="*/ 928774 h 2639879"/>
              <a:gd name="connsiteX3" fmla="*/ 1490483 w 3364550"/>
              <a:gd name="connsiteY3" fmla="*/ 23427 h 2639879"/>
              <a:gd name="connsiteX4" fmla="*/ 1925050 w 3364550"/>
              <a:gd name="connsiteY4" fmla="*/ 394619 h 2639879"/>
              <a:gd name="connsiteX5" fmla="*/ 2902824 w 3364550"/>
              <a:gd name="connsiteY5" fmla="*/ 1743586 h 2639879"/>
              <a:gd name="connsiteX6" fmla="*/ 3364550 w 3364550"/>
              <a:gd name="connsiteY6" fmla="*/ 2639879 h 2639879"/>
              <a:gd name="connsiteX0" fmla="*/ 16223 w 3366005"/>
              <a:gd name="connsiteY0" fmla="*/ 2641524 h 2641524"/>
              <a:gd name="connsiteX1" fmla="*/ 97705 w 3366005"/>
              <a:gd name="connsiteY1" fmla="*/ 1763338 h 2641524"/>
              <a:gd name="connsiteX2" fmla="*/ 722395 w 3366005"/>
              <a:gd name="connsiteY2" fmla="*/ 957580 h 2641524"/>
              <a:gd name="connsiteX3" fmla="*/ 1491938 w 3366005"/>
              <a:gd name="connsiteY3" fmla="*/ 25072 h 2641524"/>
              <a:gd name="connsiteX4" fmla="*/ 1926505 w 3366005"/>
              <a:gd name="connsiteY4" fmla="*/ 396264 h 2641524"/>
              <a:gd name="connsiteX5" fmla="*/ 2904279 w 3366005"/>
              <a:gd name="connsiteY5" fmla="*/ 1745231 h 2641524"/>
              <a:gd name="connsiteX6" fmla="*/ 3366005 w 3366005"/>
              <a:gd name="connsiteY6" fmla="*/ 2641524 h 2641524"/>
              <a:gd name="connsiteX0" fmla="*/ 16223 w 3366005"/>
              <a:gd name="connsiteY0" fmla="*/ 2633158 h 2633158"/>
              <a:gd name="connsiteX1" fmla="*/ 97705 w 3366005"/>
              <a:gd name="connsiteY1" fmla="*/ 1754972 h 2633158"/>
              <a:gd name="connsiteX2" fmla="*/ 722395 w 3366005"/>
              <a:gd name="connsiteY2" fmla="*/ 949214 h 2633158"/>
              <a:gd name="connsiteX3" fmla="*/ 1546259 w 3366005"/>
              <a:gd name="connsiteY3" fmla="*/ 25759 h 2633158"/>
              <a:gd name="connsiteX4" fmla="*/ 1926505 w 3366005"/>
              <a:gd name="connsiteY4" fmla="*/ 387898 h 2633158"/>
              <a:gd name="connsiteX5" fmla="*/ 2904279 w 3366005"/>
              <a:gd name="connsiteY5" fmla="*/ 1736865 h 2633158"/>
              <a:gd name="connsiteX6" fmla="*/ 3366005 w 3366005"/>
              <a:gd name="connsiteY6" fmla="*/ 2633158 h 2633158"/>
              <a:gd name="connsiteX0" fmla="*/ 16223 w 3366005"/>
              <a:gd name="connsiteY0" fmla="*/ 2607444 h 2607444"/>
              <a:gd name="connsiteX1" fmla="*/ 97705 w 3366005"/>
              <a:gd name="connsiteY1" fmla="*/ 1729258 h 2607444"/>
              <a:gd name="connsiteX2" fmla="*/ 722395 w 3366005"/>
              <a:gd name="connsiteY2" fmla="*/ 923500 h 2607444"/>
              <a:gd name="connsiteX3" fmla="*/ 1546259 w 3366005"/>
              <a:gd name="connsiteY3" fmla="*/ 45 h 2607444"/>
              <a:gd name="connsiteX4" fmla="*/ 2297697 w 3366005"/>
              <a:gd name="connsiteY4" fmla="*/ 887285 h 2607444"/>
              <a:gd name="connsiteX5" fmla="*/ 2904279 w 3366005"/>
              <a:gd name="connsiteY5" fmla="*/ 1711151 h 2607444"/>
              <a:gd name="connsiteX6" fmla="*/ 3366005 w 3366005"/>
              <a:gd name="connsiteY6" fmla="*/ 2607444 h 2607444"/>
              <a:gd name="connsiteX0" fmla="*/ 16223 w 3366005"/>
              <a:gd name="connsiteY0" fmla="*/ 2571232 h 2571232"/>
              <a:gd name="connsiteX1" fmla="*/ 97705 w 3366005"/>
              <a:gd name="connsiteY1" fmla="*/ 1693046 h 2571232"/>
              <a:gd name="connsiteX2" fmla="*/ 722395 w 3366005"/>
              <a:gd name="connsiteY2" fmla="*/ 887288 h 2571232"/>
              <a:gd name="connsiteX3" fmla="*/ 1582473 w 3366005"/>
              <a:gd name="connsiteY3" fmla="*/ 47 h 2571232"/>
              <a:gd name="connsiteX4" fmla="*/ 2297697 w 3366005"/>
              <a:gd name="connsiteY4" fmla="*/ 851073 h 2571232"/>
              <a:gd name="connsiteX5" fmla="*/ 2904279 w 3366005"/>
              <a:gd name="connsiteY5" fmla="*/ 1674939 h 2571232"/>
              <a:gd name="connsiteX6" fmla="*/ 3366005 w 3366005"/>
              <a:gd name="connsiteY6" fmla="*/ 2571232 h 2571232"/>
              <a:gd name="connsiteX0" fmla="*/ 7464 w 3357246"/>
              <a:gd name="connsiteY0" fmla="*/ 2571997 h 2571997"/>
              <a:gd name="connsiteX1" fmla="*/ 88946 w 3357246"/>
              <a:gd name="connsiteY1" fmla="*/ 1693811 h 2571997"/>
              <a:gd name="connsiteX2" fmla="*/ 405818 w 3357246"/>
              <a:gd name="connsiteY2" fmla="*/ 716037 h 2571997"/>
              <a:gd name="connsiteX3" fmla="*/ 1573714 w 3357246"/>
              <a:gd name="connsiteY3" fmla="*/ 812 h 2571997"/>
              <a:gd name="connsiteX4" fmla="*/ 2288938 w 3357246"/>
              <a:gd name="connsiteY4" fmla="*/ 851838 h 2571997"/>
              <a:gd name="connsiteX5" fmla="*/ 2895520 w 3357246"/>
              <a:gd name="connsiteY5" fmla="*/ 1675704 h 2571997"/>
              <a:gd name="connsiteX6" fmla="*/ 3357246 w 3357246"/>
              <a:gd name="connsiteY6" fmla="*/ 2571997 h 2571997"/>
              <a:gd name="connsiteX0" fmla="*/ 7464 w 3357246"/>
              <a:gd name="connsiteY0" fmla="*/ 2590079 h 2590079"/>
              <a:gd name="connsiteX1" fmla="*/ 88946 w 3357246"/>
              <a:gd name="connsiteY1" fmla="*/ 1711893 h 2590079"/>
              <a:gd name="connsiteX2" fmla="*/ 405818 w 3357246"/>
              <a:gd name="connsiteY2" fmla="*/ 734119 h 2590079"/>
              <a:gd name="connsiteX3" fmla="*/ 822276 w 3357246"/>
              <a:gd name="connsiteY3" fmla="*/ 787 h 2590079"/>
              <a:gd name="connsiteX4" fmla="*/ 2288938 w 3357246"/>
              <a:gd name="connsiteY4" fmla="*/ 869920 h 2590079"/>
              <a:gd name="connsiteX5" fmla="*/ 2895520 w 3357246"/>
              <a:gd name="connsiteY5" fmla="*/ 1693786 h 2590079"/>
              <a:gd name="connsiteX6" fmla="*/ 3357246 w 3357246"/>
              <a:gd name="connsiteY6" fmla="*/ 2590079 h 2590079"/>
              <a:gd name="connsiteX0" fmla="*/ 6176 w 3355958"/>
              <a:gd name="connsiteY0" fmla="*/ 2589690 h 2589690"/>
              <a:gd name="connsiteX1" fmla="*/ 87658 w 3355958"/>
              <a:gd name="connsiteY1" fmla="*/ 1711504 h 2589690"/>
              <a:gd name="connsiteX2" fmla="*/ 313995 w 3355958"/>
              <a:gd name="connsiteY2" fmla="*/ 978174 h 2589690"/>
              <a:gd name="connsiteX3" fmla="*/ 820988 w 3355958"/>
              <a:gd name="connsiteY3" fmla="*/ 398 h 2589690"/>
              <a:gd name="connsiteX4" fmla="*/ 2287650 w 3355958"/>
              <a:gd name="connsiteY4" fmla="*/ 869531 h 2589690"/>
              <a:gd name="connsiteX5" fmla="*/ 2894232 w 3355958"/>
              <a:gd name="connsiteY5" fmla="*/ 1693397 h 2589690"/>
              <a:gd name="connsiteX6" fmla="*/ 3355958 w 3355958"/>
              <a:gd name="connsiteY6" fmla="*/ 2589690 h 2589690"/>
              <a:gd name="connsiteX0" fmla="*/ 21206 w 3370988"/>
              <a:gd name="connsiteY0" fmla="*/ 2607081 h 2607081"/>
              <a:gd name="connsiteX1" fmla="*/ 102688 w 3370988"/>
              <a:gd name="connsiteY1" fmla="*/ 1728895 h 2607081"/>
              <a:gd name="connsiteX2" fmla="*/ 836018 w 3370988"/>
              <a:gd name="connsiteY2" fmla="*/ 17789 h 2607081"/>
              <a:gd name="connsiteX3" fmla="*/ 2302680 w 3370988"/>
              <a:gd name="connsiteY3" fmla="*/ 886922 h 2607081"/>
              <a:gd name="connsiteX4" fmla="*/ 2909262 w 3370988"/>
              <a:gd name="connsiteY4" fmla="*/ 1710788 h 2607081"/>
              <a:gd name="connsiteX5" fmla="*/ 3370988 w 3370988"/>
              <a:gd name="connsiteY5" fmla="*/ 2607081 h 2607081"/>
              <a:gd name="connsiteX0" fmla="*/ 17787 w 3367569"/>
              <a:gd name="connsiteY0" fmla="*/ 2624872 h 2624872"/>
              <a:gd name="connsiteX1" fmla="*/ 99269 w 3367569"/>
              <a:gd name="connsiteY1" fmla="*/ 1746686 h 2624872"/>
              <a:gd name="connsiteX2" fmla="*/ 760171 w 3367569"/>
              <a:gd name="connsiteY2" fmla="*/ 17473 h 2624872"/>
              <a:gd name="connsiteX3" fmla="*/ 2299261 w 3367569"/>
              <a:gd name="connsiteY3" fmla="*/ 904713 h 2624872"/>
              <a:gd name="connsiteX4" fmla="*/ 2905843 w 3367569"/>
              <a:gd name="connsiteY4" fmla="*/ 1728579 h 2624872"/>
              <a:gd name="connsiteX5" fmla="*/ 3367569 w 3367569"/>
              <a:gd name="connsiteY5" fmla="*/ 2624872 h 2624872"/>
              <a:gd name="connsiteX0" fmla="*/ 17787 w 3367569"/>
              <a:gd name="connsiteY0" fmla="*/ 2640014 h 2640014"/>
              <a:gd name="connsiteX1" fmla="*/ 99269 w 3367569"/>
              <a:gd name="connsiteY1" fmla="*/ 1761828 h 2640014"/>
              <a:gd name="connsiteX2" fmla="*/ 760171 w 3367569"/>
              <a:gd name="connsiteY2" fmla="*/ 32615 h 2640014"/>
              <a:gd name="connsiteX3" fmla="*/ 2299261 w 3367569"/>
              <a:gd name="connsiteY3" fmla="*/ 919855 h 2640014"/>
              <a:gd name="connsiteX4" fmla="*/ 2905843 w 3367569"/>
              <a:gd name="connsiteY4" fmla="*/ 1743721 h 2640014"/>
              <a:gd name="connsiteX5" fmla="*/ 3367569 w 3367569"/>
              <a:gd name="connsiteY5" fmla="*/ 2640014 h 2640014"/>
              <a:gd name="connsiteX0" fmla="*/ 17787 w 3367569"/>
              <a:gd name="connsiteY0" fmla="*/ 2615542 h 2615542"/>
              <a:gd name="connsiteX1" fmla="*/ 99269 w 3367569"/>
              <a:gd name="connsiteY1" fmla="*/ 1737356 h 2615542"/>
              <a:gd name="connsiteX2" fmla="*/ 760171 w 3367569"/>
              <a:gd name="connsiteY2" fmla="*/ 8143 h 2615542"/>
              <a:gd name="connsiteX3" fmla="*/ 2172513 w 3367569"/>
              <a:gd name="connsiteY3" fmla="*/ 1112666 h 2615542"/>
              <a:gd name="connsiteX4" fmla="*/ 2905843 w 3367569"/>
              <a:gd name="connsiteY4" fmla="*/ 1719249 h 2615542"/>
              <a:gd name="connsiteX5" fmla="*/ 3367569 w 3367569"/>
              <a:gd name="connsiteY5" fmla="*/ 2615542 h 2615542"/>
              <a:gd name="connsiteX0" fmla="*/ 19025 w 3368807"/>
              <a:gd name="connsiteY0" fmla="*/ 2615542 h 2615542"/>
              <a:gd name="connsiteX1" fmla="*/ 100507 w 3368807"/>
              <a:gd name="connsiteY1" fmla="*/ 1737356 h 2615542"/>
              <a:gd name="connsiteX2" fmla="*/ 788569 w 3368807"/>
              <a:gd name="connsiteY2" fmla="*/ 8143 h 2615542"/>
              <a:gd name="connsiteX3" fmla="*/ 2173751 w 3368807"/>
              <a:gd name="connsiteY3" fmla="*/ 1112666 h 2615542"/>
              <a:gd name="connsiteX4" fmla="*/ 2907081 w 3368807"/>
              <a:gd name="connsiteY4" fmla="*/ 1719249 h 2615542"/>
              <a:gd name="connsiteX5" fmla="*/ 3368807 w 3368807"/>
              <a:gd name="connsiteY5" fmla="*/ 2615542 h 2615542"/>
              <a:gd name="connsiteX0" fmla="*/ 19025 w 3368807"/>
              <a:gd name="connsiteY0" fmla="*/ 2608799 h 2608799"/>
              <a:gd name="connsiteX1" fmla="*/ 100507 w 3368807"/>
              <a:gd name="connsiteY1" fmla="*/ 1730613 h 2608799"/>
              <a:gd name="connsiteX2" fmla="*/ 788569 w 3368807"/>
              <a:gd name="connsiteY2" fmla="*/ 1400 h 2608799"/>
              <a:gd name="connsiteX3" fmla="*/ 2173751 w 3368807"/>
              <a:gd name="connsiteY3" fmla="*/ 1105923 h 2608799"/>
              <a:gd name="connsiteX4" fmla="*/ 2907081 w 3368807"/>
              <a:gd name="connsiteY4" fmla="*/ 1712506 h 2608799"/>
              <a:gd name="connsiteX5" fmla="*/ 3368807 w 3368807"/>
              <a:gd name="connsiteY5" fmla="*/ 2608799 h 2608799"/>
              <a:gd name="connsiteX0" fmla="*/ 17387 w 3367169"/>
              <a:gd name="connsiteY0" fmla="*/ 2635923 h 2635923"/>
              <a:gd name="connsiteX1" fmla="*/ 98869 w 3367169"/>
              <a:gd name="connsiteY1" fmla="*/ 1757737 h 2635923"/>
              <a:gd name="connsiteX2" fmla="*/ 750718 w 3367169"/>
              <a:gd name="connsiteY2" fmla="*/ 1364 h 2635923"/>
              <a:gd name="connsiteX3" fmla="*/ 2172113 w 3367169"/>
              <a:gd name="connsiteY3" fmla="*/ 1133047 h 2635923"/>
              <a:gd name="connsiteX4" fmla="*/ 2905443 w 3367169"/>
              <a:gd name="connsiteY4" fmla="*/ 1739630 h 2635923"/>
              <a:gd name="connsiteX5" fmla="*/ 3367169 w 3367169"/>
              <a:gd name="connsiteY5" fmla="*/ 2635923 h 2635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67169" h="2635923">
                <a:moveTo>
                  <a:pt x="17387" y="2635923"/>
                </a:moveTo>
                <a:cubicBezTo>
                  <a:pt x="-7510" y="2309998"/>
                  <a:pt x="-23353" y="2196830"/>
                  <a:pt x="98869" y="1757737"/>
                </a:cubicBezTo>
                <a:cubicBezTo>
                  <a:pt x="221091" y="1318644"/>
                  <a:pt x="604354" y="42105"/>
                  <a:pt x="750718" y="1364"/>
                </a:cubicBezTo>
                <a:cubicBezTo>
                  <a:pt x="897082" y="-39377"/>
                  <a:pt x="1812992" y="843336"/>
                  <a:pt x="2172113" y="1133047"/>
                </a:cubicBezTo>
                <a:cubicBezTo>
                  <a:pt x="2531234" y="1422758"/>
                  <a:pt x="2706267" y="1489151"/>
                  <a:pt x="2905443" y="1739630"/>
                </a:cubicBezTo>
                <a:cubicBezTo>
                  <a:pt x="3104619" y="1990109"/>
                  <a:pt x="3256264" y="2374881"/>
                  <a:pt x="3367169" y="2635923"/>
                </a:cubicBezTo>
              </a:path>
            </a:pathLst>
          </a:custGeom>
          <a:ln w="88900">
            <a:solidFill>
              <a:srgbClr val="FF0000"/>
            </a:solidFill>
            <a:tailEnd type="triangle" w="med" len="med"/>
          </a:ln>
          <a:scene3d>
            <a:camera prst="orthographicFront"/>
            <a:lightRig rig="threePt" dir="t"/>
          </a:scene3d>
          <a:sp3d>
            <a:bevelT/>
          </a:sp3d>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119" name="Freeform 122"/>
          <p:cNvSpPr/>
          <p:nvPr/>
        </p:nvSpPr>
        <p:spPr>
          <a:xfrm>
            <a:off x="7551476" y="3372869"/>
            <a:ext cx="2558484" cy="2368364"/>
          </a:xfrm>
          <a:custGeom>
            <a:avLst/>
            <a:gdLst>
              <a:gd name="connsiteX0" fmla="*/ 30667 w 3380449"/>
              <a:gd name="connsiteY0" fmla="*/ 2680626 h 2680626"/>
              <a:gd name="connsiteX1" fmla="*/ 21614 w 3380449"/>
              <a:gd name="connsiteY1" fmla="*/ 1847707 h 2680626"/>
              <a:gd name="connsiteX2" fmla="*/ 275111 w 3380449"/>
              <a:gd name="connsiteY2" fmla="*/ 1594210 h 2680626"/>
              <a:gd name="connsiteX3" fmla="*/ 1506382 w 3380449"/>
              <a:gd name="connsiteY3" fmla="*/ 64174 h 2680626"/>
              <a:gd name="connsiteX4" fmla="*/ 1940949 w 3380449"/>
              <a:gd name="connsiteY4" fmla="*/ 435366 h 2680626"/>
              <a:gd name="connsiteX5" fmla="*/ 2918723 w 3380449"/>
              <a:gd name="connsiteY5" fmla="*/ 1784333 h 2680626"/>
              <a:gd name="connsiteX6" fmla="*/ 3380449 w 3380449"/>
              <a:gd name="connsiteY6" fmla="*/ 2680626 h 2680626"/>
              <a:gd name="connsiteX0" fmla="*/ 13128 w 3362910"/>
              <a:gd name="connsiteY0" fmla="*/ 2680626 h 2680626"/>
              <a:gd name="connsiteX1" fmla="*/ 40289 w 3362910"/>
              <a:gd name="connsiteY1" fmla="*/ 1784333 h 2680626"/>
              <a:gd name="connsiteX2" fmla="*/ 257572 w 3362910"/>
              <a:gd name="connsiteY2" fmla="*/ 1594210 h 2680626"/>
              <a:gd name="connsiteX3" fmla="*/ 1488843 w 3362910"/>
              <a:gd name="connsiteY3" fmla="*/ 64174 h 2680626"/>
              <a:gd name="connsiteX4" fmla="*/ 1923410 w 3362910"/>
              <a:gd name="connsiteY4" fmla="*/ 435366 h 2680626"/>
              <a:gd name="connsiteX5" fmla="*/ 2901184 w 3362910"/>
              <a:gd name="connsiteY5" fmla="*/ 1784333 h 2680626"/>
              <a:gd name="connsiteX6" fmla="*/ 3362910 w 3362910"/>
              <a:gd name="connsiteY6" fmla="*/ 2680626 h 2680626"/>
              <a:gd name="connsiteX0" fmla="*/ 26315 w 3376097"/>
              <a:gd name="connsiteY0" fmla="*/ 2658765 h 2658765"/>
              <a:gd name="connsiteX1" fmla="*/ 53476 w 3376097"/>
              <a:gd name="connsiteY1" fmla="*/ 1762472 h 2658765"/>
              <a:gd name="connsiteX2" fmla="*/ 515203 w 3376097"/>
              <a:gd name="connsiteY2" fmla="*/ 1246425 h 2658765"/>
              <a:gd name="connsiteX3" fmla="*/ 1502030 w 3376097"/>
              <a:gd name="connsiteY3" fmla="*/ 42313 h 2658765"/>
              <a:gd name="connsiteX4" fmla="*/ 1936597 w 3376097"/>
              <a:gd name="connsiteY4" fmla="*/ 413505 h 2658765"/>
              <a:gd name="connsiteX5" fmla="*/ 2914371 w 3376097"/>
              <a:gd name="connsiteY5" fmla="*/ 1762472 h 2658765"/>
              <a:gd name="connsiteX6" fmla="*/ 3376097 w 3376097"/>
              <a:gd name="connsiteY6" fmla="*/ 2658765 h 2658765"/>
              <a:gd name="connsiteX0" fmla="*/ 10785 w 3360567"/>
              <a:gd name="connsiteY0" fmla="*/ 2658765 h 2658765"/>
              <a:gd name="connsiteX1" fmla="*/ 83214 w 3360567"/>
              <a:gd name="connsiteY1" fmla="*/ 1798685 h 2658765"/>
              <a:gd name="connsiteX2" fmla="*/ 499673 w 3360567"/>
              <a:gd name="connsiteY2" fmla="*/ 1246425 h 2658765"/>
              <a:gd name="connsiteX3" fmla="*/ 1486500 w 3360567"/>
              <a:gd name="connsiteY3" fmla="*/ 42313 h 2658765"/>
              <a:gd name="connsiteX4" fmla="*/ 1921067 w 3360567"/>
              <a:gd name="connsiteY4" fmla="*/ 413505 h 2658765"/>
              <a:gd name="connsiteX5" fmla="*/ 2898841 w 3360567"/>
              <a:gd name="connsiteY5" fmla="*/ 1762472 h 2658765"/>
              <a:gd name="connsiteX6" fmla="*/ 3360567 w 3360567"/>
              <a:gd name="connsiteY6" fmla="*/ 2658765 h 2658765"/>
              <a:gd name="connsiteX0" fmla="*/ 22010 w 3371792"/>
              <a:gd name="connsiteY0" fmla="*/ 2658765 h 2658765"/>
              <a:gd name="connsiteX1" fmla="*/ 58225 w 3371792"/>
              <a:gd name="connsiteY1" fmla="*/ 1771525 h 2658765"/>
              <a:gd name="connsiteX2" fmla="*/ 510898 w 3371792"/>
              <a:gd name="connsiteY2" fmla="*/ 1246425 h 2658765"/>
              <a:gd name="connsiteX3" fmla="*/ 1497725 w 3371792"/>
              <a:gd name="connsiteY3" fmla="*/ 42313 h 2658765"/>
              <a:gd name="connsiteX4" fmla="*/ 1932292 w 3371792"/>
              <a:gd name="connsiteY4" fmla="*/ 413505 h 2658765"/>
              <a:gd name="connsiteX5" fmla="*/ 2910066 w 3371792"/>
              <a:gd name="connsiteY5" fmla="*/ 1762472 h 2658765"/>
              <a:gd name="connsiteX6" fmla="*/ 3371792 w 3371792"/>
              <a:gd name="connsiteY6" fmla="*/ 2658765 h 2658765"/>
              <a:gd name="connsiteX0" fmla="*/ 5964 w 3355746"/>
              <a:gd name="connsiteY0" fmla="*/ 2658765 h 2658765"/>
              <a:gd name="connsiteX1" fmla="*/ 42179 w 3355746"/>
              <a:gd name="connsiteY1" fmla="*/ 1771525 h 2658765"/>
              <a:gd name="connsiteX2" fmla="*/ 494852 w 3355746"/>
              <a:gd name="connsiteY2" fmla="*/ 1246425 h 2658765"/>
              <a:gd name="connsiteX3" fmla="*/ 1481679 w 3355746"/>
              <a:gd name="connsiteY3" fmla="*/ 42313 h 2658765"/>
              <a:gd name="connsiteX4" fmla="*/ 1916246 w 3355746"/>
              <a:gd name="connsiteY4" fmla="*/ 413505 h 2658765"/>
              <a:gd name="connsiteX5" fmla="*/ 2894020 w 3355746"/>
              <a:gd name="connsiteY5" fmla="*/ 1762472 h 2658765"/>
              <a:gd name="connsiteX6" fmla="*/ 3355746 w 3355746"/>
              <a:gd name="connsiteY6" fmla="*/ 2658765 h 2658765"/>
              <a:gd name="connsiteX0" fmla="*/ 30886 w 3380668"/>
              <a:gd name="connsiteY0" fmla="*/ 2645431 h 2645431"/>
              <a:gd name="connsiteX1" fmla="*/ 67101 w 3380668"/>
              <a:gd name="connsiteY1" fmla="*/ 1758191 h 2645431"/>
              <a:gd name="connsiteX2" fmla="*/ 664630 w 3380668"/>
              <a:gd name="connsiteY2" fmla="*/ 1024861 h 2645431"/>
              <a:gd name="connsiteX3" fmla="*/ 1506601 w 3380668"/>
              <a:gd name="connsiteY3" fmla="*/ 28979 h 2645431"/>
              <a:gd name="connsiteX4" fmla="*/ 1941168 w 3380668"/>
              <a:gd name="connsiteY4" fmla="*/ 400171 h 2645431"/>
              <a:gd name="connsiteX5" fmla="*/ 2918942 w 3380668"/>
              <a:gd name="connsiteY5" fmla="*/ 1749138 h 2645431"/>
              <a:gd name="connsiteX6" fmla="*/ 3380668 w 3380668"/>
              <a:gd name="connsiteY6" fmla="*/ 2645431 h 2645431"/>
              <a:gd name="connsiteX0" fmla="*/ 13428 w 3363210"/>
              <a:gd name="connsiteY0" fmla="*/ 2645431 h 2645431"/>
              <a:gd name="connsiteX1" fmla="*/ 94910 w 3363210"/>
              <a:gd name="connsiteY1" fmla="*/ 1767245 h 2645431"/>
              <a:gd name="connsiteX2" fmla="*/ 647172 w 3363210"/>
              <a:gd name="connsiteY2" fmla="*/ 1024861 h 2645431"/>
              <a:gd name="connsiteX3" fmla="*/ 1489143 w 3363210"/>
              <a:gd name="connsiteY3" fmla="*/ 28979 h 2645431"/>
              <a:gd name="connsiteX4" fmla="*/ 1923710 w 3363210"/>
              <a:gd name="connsiteY4" fmla="*/ 400171 h 2645431"/>
              <a:gd name="connsiteX5" fmla="*/ 2901484 w 3363210"/>
              <a:gd name="connsiteY5" fmla="*/ 1749138 h 2645431"/>
              <a:gd name="connsiteX6" fmla="*/ 3363210 w 3363210"/>
              <a:gd name="connsiteY6" fmla="*/ 2645431 h 2645431"/>
              <a:gd name="connsiteX0" fmla="*/ 14768 w 3364550"/>
              <a:gd name="connsiteY0" fmla="*/ 2639879 h 2639879"/>
              <a:gd name="connsiteX1" fmla="*/ 96250 w 3364550"/>
              <a:gd name="connsiteY1" fmla="*/ 1761693 h 2639879"/>
              <a:gd name="connsiteX2" fmla="*/ 684726 w 3364550"/>
              <a:gd name="connsiteY2" fmla="*/ 928774 h 2639879"/>
              <a:gd name="connsiteX3" fmla="*/ 1490483 w 3364550"/>
              <a:gd name="connsiteY3" fmla="*/ 23427 h 2639879"/>
              <a:gd name="connsiteX4" fmla="*/ 1925050 w 3364550"/>
              <a:gd name="connsiteY4" fmla="*/ 394619 h 2639879"/>
              <a:gd name="connsiteX5" fmla="*/ 2902824 w 3364550"/>
              <a:gd name="connsiteY5" fmla="*/ 1743586 h 2639879"/>
              <a:gd name="connsiteX6" fmla="*/ 3364550 w 3364550"/>
              <a:gd name="connsiteY6" fmla="*/ 2639879 h 2639879"/>
              <a:gd name="connsiteX0" fmla="*/ 16223 w 3366005"/>
              <a:gd name="connsiteY0" fmla="*/ 2641524 h 2641524"/>
              <a:gd name="connsiteX1" fmla="*/ 97705 w 3366005"/>
              <a:gd name="connsiteY1" fmla="*/ 1763338 h 2641524"/>
              <a:gd name="connsiteX2" fmla="*/ 722395 w 3366005"/>
              <a:gd name="connsiteY2" fmla="*/ 957580 h 2641524"/>
              <a:gd name="connsiteX3" fmla="*/ 1491938 w 3366005"/>
              <a:gd name="connsiteY3" fmla="*/ 25072 h 2641524"/>
              <a:gd name="connsiteX4" fmla="*/ 1926505 w 3366005"/>
              <a:gd name="connsiteY4" fmla="*/ 396264 h 2641524"/>
              <a:gd name="connsiteX5" fmla="*/ 2904279 w 3366005"/>
              <a:gd name="connsiteY5" fmla="*/ 1745231 h 2641524"/>
              <a:gd name="connsiteX6" fmla="*/ 3366005 w 3366005"/>
              <a:gd name="connsiteY6" fmla="*/ 2641524 h 2641524"/>
              <a:gd name="connsiteX0" fmla="*/ 16223 w 3366005"/>
              <a:gd name="connsiteY0" fmla="*/ 2633158 h 2633158"/>
              <a:gd name="connsiteX1" fmla="*/ 97705 w 3366005"/>
              <a:gd name="connsiteY1" fmla="*/ 1754972 h 2633158"/>
              <a:gd name="connsiteX2" fmla="*/ 722395 w 3366005"/>
              <a:gd name="connsiteY2" fmla="*/ 949214 h 2633158"/>
              <a:gd name="connsiteX3" fmla="*/ 1546259 w 3366005"/>
              <a:gd name="connsiteY3" fmla="*/ 25759 h 2633158"/>
              <a:gd name="connsiteX4" fmla="*/ 1926505 w 3366005"/>
              <a:gd name="connsiteY4" fmla="*/ 387898 h 2633158"/>
              <a:gd name="connsiteX5" fmla="*/ 2904279 w 3366005"/>
              <a:gd name="connsiteY5" fmla="*/ 1736865 h 2633158"/>
              <a:gd name="connsiteX6" fmla="*/ 3366005 w 3366005"/>
              <a:gd name="connsiteY6" fmla="*/ 2633158 h 2633158"/>
              <a:gd name="connsiteX0" fmla="*/ 16223 w 3366005"/>
              <a:gd name="connsiteY0" fmla="*/ 2607444 h 2607444"/>
              <a:gd name="connsiteX1" fmla="*/ 97705 w 3366005"/>
              <a:gd name="connsiteY1" fmla="*/ 1729258 h 2607444"/>
              <a:gd name="connsiteX2" fmla="*/ 722395 w 3366005"/>
              <a:gd name="connsiteY2" fmla="*/ 923500 h 2607444"/>
              <a:gd name="connsiteX3" fmla="*/ 1546259 w 3366005"/>
              <a:gd name="connsiteY3" fmla="*/ 45 h 2607444"/>
              <a:gd name="connsiteX4" fmla="*/ 2297697 w 3366005"/>
              <a:gd name="connsiteY4" fmla="*/ 887285 h 2607444"/>
              <a:gd name="connsiteX5" fmla="*/ 2904279 w 3366005"/>
              <a:gd name="connsiteY5" fmla="*/ 1711151 h 2607444"/>
              <a:gd name="connsiteX6" fmla="*/ 3366005 w 3366005"/>
              <a:gd name="connsiteY6" fmla="*/ 2607444 h 2607444"/>
              <a:gd name="connsiteX0" fmla="*/ 16223 w 3366005"/>
              <a:gd name="connsiteY0" fmla="*/ 2571232 h 2571232"/>
              <a:gd name="connsiteX1" fmla="*/ 97705 w 3366005"/>
              <a:gd name="connsiteY1" fmla="*/ 1693046 h 2571232"/>
              <a:gd name="connsiteX2" fmla="*/ 722395 w 3366005"/>
              <a:gd name="connsiteY2" fmla="*/ 887288 h 2571232"/>
              <a:gd name="connsiteX3" fmla="*/ 1582473 w 3366005"/>
              <a:gd name="connsiteY3" fmla="*/ 47 h 2571232"/>
              <a:gd name="connsiteX4" fmla="*/ 2297697 w 3366005"/>
              <a:gd name="connsiteY4" fmla="*/ 851073 h 2571232"/>
              <a:gd name="connsiteX5" fmla="*/ 2904279 w 3366005"/>
              <a:gd name="connsiteY5" fmla="*/ 1674939 h 2571232"/>
              <a:gd name="connsiteX6" fmla="*/ 3366005 w 3366005"/>
              <a:gd name="connsiteY6" fmla="*/ 2571232 h 2571232"/>
              <a:gd name="connsiteX0" fmla="*/ 1708 w 3668361"/>
              <a:gd name="connsiteY0" fmla="*/ 2516911 h 2571232"/>
              <a:gd name="connsiteX1" fmla="*/ 400061 w 3668361"/>
              <a:gd name="connsiteY1" fmla="*/ 1693046 h 2571232"/>
              <a:gd name="connsiteX2" fmla="*/ 1024751 w 3668361"/>
              <a:gd name="connsiteY2" fmla="*/ 887288 h 2571232"/>
              <a:gd name="connsiteX3" fmla="*/ 1884829 w 3668361"/>
              <a:gd name="connsiteY3" fmla="*/ 47 h 2571232"/>
              <a:gd name="connsiteX4" fmla="*/ 2600053 w 3668361"/>
              <a:gd name="connsiteY4" fmla="*/ 851073 h 2571232"/>
              <a:gd name="connsiteX5" fmla="*/ 3206635 w 3668361"/>
              <a:gd name="connsiteY5" fmla="*/ 1674939 h 2571232"/>
              <a:gd name="connsiteX6" fmla="*/ 3668361 w 3668361"/>
              <a:gd name="connsiteY6" fmla="*/ 2571232 h 2571232"/>
              <a:gd name="connsiteX0" fmla="*/ 0 w 3666653"/>
              <a:gd name="connsiteY0" fmla="*/ 2516911 h 2571232"/>
              <a:gd name="connsiteX1" fmla="*/ 398353 w 3666653"/>
              <a:gd name="connsiteY1" fmla="*/ 1693046 h 2571232"/>
              <a:gd name="connsiteX2" fmla="*/ 1023043 w 3666653"/>
              <a:gd name="connsiteY2" fmla="*/ 887288 h 2571232"/>
              <a:gd name="connsiteX3" fmla="*/ 1883121 w 3666653"/>
              <a:gd name="connsiteY3" fmla="*/ 47 h 2571232"/>
              <a:gd name="connsiteX4" fmla="*/ 2598345 w 3666653"/>
              <a:gd name="connsiteY4" fmla="*/ 851073 h 2571232"/>
              <a:gd name="connsiteX5" fmla="*/ 3204927 w 3666653"/>
              <a:gd name="connsiteY5" fmla="*/ 1674939 h 2571232"/>
              <a:gd name="connsiteX6" fmla="*/ 3666653 w 3666653"/>
              <a:gd name="connsiteY6" fmla="*/ 2571232 h 2571232"/>
              <a:gd name="connsiteX0" fmla="*/ 0 w 3666653"/>
              <a:gd name="connsiteY0" fmla="*/ 2516911 h 2571232"/>
              <a:gd name="connsiteX1" fmla="*/ 443620 w 3666653"/>
              <a:gd name="connsiteY1" fmla="*/ 1656833 h 2571232"/>
              <a:gd name="connsiteX2" fmla="*/ 1023043 w 3666653"/>
              <a:gd name="connsiteY2" fmla="*/ 887288 h 2571232"/>
              <a:gd name="connsiteX3" fmla="*/ 1883121 w 3666653"/>
              <a:gd name="connsiteY3" fmla="*/ 47 h 2571232"/>
              <a:gd name="connsiteX4" fmla="*/ 2598345 w 3666653"/>
              <a:gd name="connsiteY4" fmla="*/ 851073 h 2571232"/>
              <a:gd name="connsiteX5" fmla="*/ 3204927 w 3666653"/>
              <a:gd name="connsiteY5" fmla="*/ 1674939 h 2571232"/>
              <a:gd name="connsiteX6" fmla="*/ 3666653 w 3666653"/>
              <a:gd name="connsiteY6" fmla="*/ 2571232 h 2571232"/>
              <a:gd name="connsiteX0" fmla="*/ 0 w 3666653"/>
              <a:gd name="connsiteY0" fmla="*/ 2562175 h 2616496"/>
              <a:gd name="connsiteX1" fmla="*/ 443620 w 3666653"/>
              <a:gd name="connsiteY1" fmla="*/ 1702097 h 2616496"/>
              <a:gd name="connsiteX2" fmla="*/ 1023043 w 3666653"/>
              <a:gd name="connsiteY2" fmla="*/ 932552 h 2616496"/>
              <a:gd name="connsiteX3" fmla="*/ 1421394 w 3666653"/>
              <a:gd name="connsiteY3" fmla="*/ 44 h 2616496"/>
              <a:gd name="connsiteX4" fmla="*/ 2598345 w 3666653"/>
              <a:gd name="connsiteY4" fmla="*/ 896337 h 2616496"/>
              <a:gd name="connsiteX5" fmla="*/ 3204927 w 3666653"/>
              <a:gd name="connsiteY5" fmla="*/ 1720203 h 2616496"/>
              <a:gd name="connsiteX6" fmla="*/ 3666653 w 3666653"/>
              <a:gd name="connsiteY6" fmla="*/ 2616496 h 2616496"/>
              <a:gd name="connsiteX0" fmla="*/ 0 w 3666653"/>
              <a:gd name="connsiteY0" fmla="*/ 2562134 h 2616455"/>
              <a:gd name="connsiteX1" fmla="*/ 443620 w 3666653"/>
              <a:gd name="connsiteY1" fmla="*/ 1702056 h 2616455"/>
              <a:gd name="connsiteX2" fmla="*/ 878188 w 3666653"/>
              <a:gd name="connsiteY2" fmla="*/ 887243 h 2616455"/>
              <a:gd name="connsiteX3" fmla="*/ 1421394 w 3666653"/>
              <a:gd name="connsiteY3" fmla="*/ 3 h 2616455"/>
              <a:gd name="connsiteX4" fmla="*/ 2598345 w 3666653"/>
              <a:gd name="connsiteY4" fmla="*/ 896296 h 2616455"/>
              <a:gd name="connsiteX5" fmla="*/ 3204927 w 3666653"/>
              <a:gd name="connsiteY5" fmla="*/ 1720162 h 2616455"/>
              <a:gd name="connsiteX6" fmla="*/ 3666653 w 3666653"/>
              <a:gd name="connsiteY6" fmla="*/ 2616455 h 2616455"/>
              <a:gd name="connsiteX0" fmla="*/ 0 w 3666653"/>
              <a:gd name="connsiteY0" fmla="*/ 2516868 h 2571189"/>
              <a:gd name="connsiteX1" fmla="*/ 443620 w 3666653"/>
              <a:gd name="connsiteY1" fmla="*/ 1656790 h 2571189"/>
              <a:gd name="connsiteX2" fmla="*/ 878188 w 3666653"/>
              <a:gd name="connsiteY2" fmla="*/ 841977 h 2571189"/>
              <a:gd name="connsiteX3" fmla="*/ 1466661 w 3666653"/>
              <a:gd name="connsiteY3" fmla="*/ 4 h 2571189"/>
              <a:gd name="connsiteX4" fmla="*/ 2598345 w 3666653"/>
              <a:gd name="connsiteY4" fmla="*/ 851030 h 2571189"/>
              <a:gd name="connsiteX5" fmla="*/ 3204927 w 3666653"/>
              <a:gd name="connsiteY5" fmla="*/ 1674896 h 2571189"/>
              <a:gd name="connsiteX6" fmla="*/ 3666653 w 3666653"/>
              <a:gd name="connsiteY6" fmla="*/ 2571189 h 2571189"/>
              <a:gd name="connsiteX0" fmla="*/ 0 w 3666653"/>
              <a:gd name="connsiteY0" fmla="*/ 2531574 h 2585895"/>
              <a:gd name="connsiteX1" fmla="*/ 443620 w 3666653"/>
              <a:gd name="connsiteY1" fmla="*/ 1671496 h 2585895"/>
              <a:gd name="connsiteX2" fmla="*/ 878188 w 3666653"/>
              <a:gd name="connsiteY2" fmla="*/ 856683 h 2585895"/>
              <a:gd name="connsiteX3" fmla="*/ 1466661 w 3666653"/>
              <a:gd name="connsiteY3" fmla="*/ 14710 h 2585895"/>
              <a:gd name="connsiteX4" fmla="*/ 1991762 w 3666653"/>
              <a:gd name="connsiteY4" fmla="*/ 1599067 h 2585895"/>
              <a:gd name="connsiteX5" fmla="*/ 3204927 w 3666653"/>
              <a:gd name="connsiteY5" fmla="*/ 1689602 h 2585895"/>
              <a:gd name="connsiteX6" fmla="*/ 3666653 w 3666653"/>
              <a:gd name="connsiteY6" fmla="*/ 2585895 h 2585895"/>
              <a:gd name="connsiteX0" fmla="*/ 0 w 3666653"/>
              <a:gd name="connsiteY0" fmla="*/ 2533473 h 2587794"/>
              <a:gd name="connsiteX1" fmla="*/ 443620 w 3666653"/>
              <a:gd name="connsiteY1" fmla="*/ 1673395 h 2587794"/>
              <a:gd name="connsiteX2" fmla="*/ 878188 w 3666653"/>
              <a:gd name="connsiteY2" fmla="*/ 858582 h 2587794"/>
              <a:gd name="connsiteX3" fmla="*/ 1466661 w 3666653"/>
              <a:gd name="connsiteY3" fmla="*/ 16609 h 2587794"/>
              <a:gd name="connsiteX4" fmla="*/ 1928388 w 3666653"/>
              <a:gd name="connsiteY4" fmla="*/ 1655287 h 2587794"/>
              <a:gd name="connsiteX5" fmla="*/ 3204927 w 3666653"/>
              <a:gd name="connsiteY5" fmla="*/ 1691501 h 2587794"/>
              <a:gd name="connsiteX6" fmla="*/ 3666653 w 3666653"/>
              <a:gd name="connsiteY6" fmla="*/ 2587794 h 2587794"/>
              <a:gd name="connsiteX0" fmla="*/ 0 w 3666653"/>
              <a:gd name="connsiteY0" fmla="*/ 2533473 h 2587794"/>
              <a:gd name="connsiteX1" fmla="*/ 443620 w 3666653"/>
              <a:gd name="connsiteY1" fmla="*/ 1673395 h 2587794"/>
              <a:gd name="connsiteX2" fmla="*/ 878188 w 3666653"/>
              <a:gd name="connsiteY2" fmla="*/ 858582 h 2587794"/>
              <a:gd name="connsiteX3" fmla="*/ 1466661 w 3666653"/>
              <a:gd name="connsiteY3" fmla="*/ 16609 h 2587794"/>
              <a:gd name="connsiteX4" fmla="*/ 1928388 w 3666653"/>
              <a:gd name="connsiteY4" fmla="*/ 1655287 h 2587794"/>
              <a:gd name="connsiteX5" fmla="*/ 3204927 w 3666653"/>
              <a:gd name="connsiteY5" fmla="*/ 1691501 h 2587794"/>
              <a:gd name="connsiteX6" fmla="*/ 3666653 w 3666653"/>
              <a:gd name="connsiteY6" fmla="*/ 2587794 h 2587794"/>
              <a:gd name="connsiteX0" fmla="*/ 0 w 3666653"/>
              <a:gd name="connsiteY0" fmla="*/ 2533473 h 2587794"/>
              <a:gd name="connsiteX1" fmla="*/ 443620 w 3666653"/>
              <a:gd name="connsiteY1" fmla="*/ 1673395 h 2587794"/>
              <a:gd name="connsiteX2" fmla="*/ 878188 w 3666653"/>
              <a:gd name="connsiteY2" fmla="*/ 858582 h 2587794"/>
              <a:gd name="connsiteX3" fmla="*/ 1466661 w 3666653"/>
              <a:gd name="connsiteY3" fmla="*/ 16609 h 2587794"/>
              <a:gd name="connsiteX4" fmla="*/ 1928388 w 3666653"/>
              <a:gd name="connsiteY4" fmla="*/ 1655287 h 2587794"/>
              <a:gd name="connsiteX5" fmla="*/ 3666653 w 3666653"/>
              <a:gd name="connsiteY5" fmla="*/ 2587794 h 2587794"/>
              <a:gd name="connsiteX0" fmla="*/ 0 w 2381061"/>
              <a:gd name="connsiteY0" fmla="*/ 2533473 h 2533473"/>
              <a:gd name="connsiteX1" fmla="*/ 443620 w 2381061"/>
              <a:gd name="connsiteY1" fmla="*/ 1673395 h 2533473"/>
              <a:gd name="connsiteX2" fmla="*/ 878188 w 2381061"/>
              <a:gd name="connsiteY2" fmla="*/ 858582 h 2533473"/>
              <a:gd name="connsiteX3" fmla="*/ 1466661 w 2381061"/>
              <a:gd name="connsiteY3" fmla="*/ 16609 h 2533473"/>
              <a:gd name="connsiteX4" fmla="*/ 1928388 w 2381061"/>
              <a:gd name="connsiteY4" fmla="*/ 1655287 h 2533473"/>
              <a:gd name="connsiteX5" fmla="*/ 2381061 w 2381061"/>
              <a:gd name="connsiteY5" fmla="*/ 2524420 h 2533473"/>
              <a:gd name="connsiteX0" fmla="*/ 0 w 2381061"/>
              <a:gd name="connsiteY0" fmla="*/ 2533473 h 2533473"/>
              <a:gd name="connsiteX1" fmla="*/ 443620 w 2381061"/>
              <a:gd name="connsiteY1" fmla="*/ 1673395 h 2533473"/>
              <a:gd name="connsiteX2" fmla="*/ 878188 w 2381061"/>
              <a:gd name="connsiteY2" fmla="*/ 858582 h 2533473"/>
              <a:gd name="connsiteX3" fmla="*/ 1466661 w 2381061"/>
              <a:gd name="connsiteY3" fmla="*/ 16609 h 2533473"/>
              <a:gd name="connsiteX4" fmla="*/ 1928388 w 2381061"/>
              <a:gd name="connsiteY4" fmla="*/ 1655287 h 2533473"/>
              <a:gd name="connsiteX5" fmla="*/ 2381061 w 2381061"/>
              <a:gd name="connsiteY5" fmla="*/ 2524420 h 2533473"/>
              <a:gd name="connsiteX0" fmla="*/ 0 w 2381061"/>
              <a:gd name="connsiteY0" fmla="*/ 2533473 h 2533473"/>
              <a:gd name="connsiteX1" fmla="*/ 443620 w 2381061"/>
              <a:gd name="connsiteY1" fmla="*/ 1673395 h 2533473"/>
              <a:gd name="connsiteX2" fmla="*/ 878188 w 2381061"/>
              <a:gd name="connsiteY2" fmla="*/ 858582 h 2533473"/>
              <a:gd name="connsiteX3" fmla="*/ 1466661 w 2381061"/>
              <a:gd name="connsiteY3" fmla="*/ 16609 h 2533473"/>
              <a:gd name="connsiteX4" fmla="*/ 1928388 w 2381061"/>
              <a:gd name="connsiteY4" fmla="*/ 1655287 h 2533473"/>
              <a:gd name="connsiteX5" fmla="*/ 2381061 w 2381061"/>
              <a:gd name="connsiteY5" fmla="*/ 2524420 h 2533473"/>
              <a:gd name="connsiteX0" fmla="*/ 0 w 2381061"/>
              <a:gd name="connsiteY0" fmla="*/ 2533473 h 2533473"/>
              <a:gd name="connsiteX1" fmla="*/ 443620 w 2381061"/>
              <a:gd name="connsiteY1" fmla="*/ 1673395 h 2533473"/>
              <a:gd name="connsiteX2" fmla="*/ 878188 w 2381061"/>
              <a:gd name="connsiteY2" fmla="*/ 858582 h 2533473"/>
              <a:gd name="connsiteX3" fmla="*/ 1466661 w 2381061"/>
              <a:gd name="connsiteY3" fmla="*/ 16609 h 2533473"/>
              <a:gd name="connsiteX4" fmla="*/ 1928388 w 2381061"/>
              <a:gd name="connsiteY4" fmla="*/ 1655287 h 2533473"/>
              <a:gd name="connsiteX5" fmla="*/ 2381061 w 2381061"/>
              <a:gd name="connsiteY5" fmla="*/ 2524420 h 2533473"/>
              <a:gd name="connsiteX0" fmla="*/ 18893 w 1947281"/>
              <a:gd name="connsiteY0" fmla="*/ 2524420 h 2524420"/>
              <a:gd name="connsiteX1" fmla="*/ 9840 w 1947281"/>
              <a:gd name="connsiteY1" fmla="*/ 1673395 h 2524420"/>
              <a:gd name="connsiteX2" fmla="*/ 444408 w 1947281"/>
              <a:gd name="connsiteY2" fmla="*/ 858582 h 2524420"/>
              <a:gd name="connsiteX3" fmla="*/ 1032881 w 1947281"/>
              <a:gd name="connsiteY3" fmla="*/ 16609 h 2524420"/>
              <a:gd name="connsiteX4" fmla="*/ 1494608 w 1947281"/>
              <a:gd name="connsiteY4" fmla="*/ 1655287 h 2524420"/>
              <a:gd name="connsiteX5" fmla="*/ 1947281 w 1947281"/>
              <a:gd name="connsiteY5" fmla="*/ 2524420 h 2524420"/>
              <a:gd name="connsiteX0" fmla="*/ 29054 w 1957442"/>
              <a:gd name="connsiteY0" fmla="*/ 2524420 h 2524420"/>
              <a:gd name="connsiteX1" fmla="*/ 20001 w 1957442"/>
              <a:gd name="connsiteY1" fmla="*/ 1673395 h 2524420"/>
              <a:gd name="connsiteX2" fmla="*/ 454569 w 1957442"/>
              <a:gd name="connsiteY2" fmla="*/ 858582 h 2524420"/>
              <a:gd name="connsiteX3" fmla="*/ 1043042 w 1957442"/>
              <a:gd name="connsiteY3" fmla="*/ 16609 h 2524420"/>
              <a:gd name="connsiteX4" fmla="*/ 1504769 w 1957442"/>
              <a:gd name="connsiteY4" fmla="*/ 1655287 h 2524420"/>
              <a:gd name="connsiteX5" fmla="*/ 1957442 w 1957442"/>
              <a:gd name="connsiteY5" fmla="*/ 2524420 h 2524420"/>
              <a:gd name="connsiteX0" fmla="*/ 5413 w 1933801"/>
              <a:gd name="connsiteY0" fmla="*/ 2524301 h 2524301"/>
              <a:gd name="connsiteX1" fmla="*/ 23520 w 1933801"/>
              <a:gd name="connsiteY1" fmla="*/ 1637062 h 2524301"/>
              <a:gd name="connsiteX2" fmla="*/ 430928 w 1933801"/>
              <a:gd name="connsiteY2" fmla="*/ 858463 h 2524301"/>
              <a:gd name="connsiteX3" fmla="*/ 1019401 w 1933801"/>
              <a:gd name="connsiteY3" fmla="*/ 16490 h 2524301"/>
              <a:gd name="connsiteX4" fmla="*/ 1481128 w 1933801"/>
              <a:gd name="connsiteY4" fmla="*/ 1655168 h 2524301"/>
              <a:gd name="connsiteX5" fmla="*/ 1933801 w 1933801"/>
              <a:gd name="connsiteY5" fmla="*/ 2524301 h 2524301"/>
              <a:gd name="connsiteX0" fmla="*/ 0 w 1928388"/>
              <a:gd name="connsiteY0" fmla="*/ 2524301 h 2524301"/>
              <a:gd name="connsiteX1" fmla="*/ 18107 w 1928388"/>
              <a:gd name="connsiteY1" fmla="*/ 1637062 h 2524301"/>
              <a:gd name="connsiteX2" fmla="*/ 425515 w 1928388"/>
              <a:gd name="connsiteY2" fmla="*/ 858463 h 2524301"/>
              <a:gd name="connsiteX3" fmla="*/ 1013988 w 1928388"/>
              <a:gd name="connsiteY3" fmla="*/ 16490 h 2524301"/>
              <a:gd name="connsiteX4" fmla="*/ 1475715 w 1928388"/>
              <a:gd name="connsiteY4" fmla="*/ 1655168 h 2524301"/>
              <a:gd name="connsiteX5" fmla="*/ 1928388 w 1928388"/>
              <a:gd name="connsiteY5" fmla="*/ 2524301 h 2524301"/>
              <a:gd name="connsiteX0" fmla="*/ 0 w 1928388"/>
              <a:gd name="connsiteY0" fmla="*/ 2524301 h 2524301"/>
              <a:gd name="connsiteX1" fmla="*/ 18107 w 1928388"/>
              <a:gd name="connsiteY1" fmla="*/ 1637062 h 2524301"/>
              <a:gd name="connsiteX2" fmla="*/ 425515 w 1928388"/>
              <a:gd name="connsiteY2" fmla="*/ 858463 h 2524301"/>
              <a:gd name="connsiteX3" fmla="*/ 1013988 w 1928388"/>
              <a:gd name="connsiteY3" fmla="*/ 16490 h 2524301"/>
              <a:gd name="connsiteX4" fmla="*/ 1475715 w 1928388"/>
              <a:gd name="connsiteY4" fmla="*/ 1655168 h 2524301"/>
              <a:gd name="connsiteX5" fmla="*/ 1928388 w 1928388"/>
              <a:gd name="connsiteY5" fmla="*/ 2524301 h 2524301"/>
              <a:gd name="connsiteX0" fmla="*/ 16347 w 1944735"/>
              <a:gd name="connsiteY0" fmla="*/ 2554546 h 2554546"/>
              <a:gd name="connsiteX1" fmla="*/ 34454 w 1944735"/>
              <a:gd name="connsiteY1" fmla="*/ 1667307 h 2554546"/>
              <a:gd name="connsiteX2" fmla="*/ 595771 w 1944735"/>
              <a:gd name="connsiteY2" fmla="*/ 553729 h 2554546"/>
              <a:gd name="connsiteX3" fmla="*/ 1030335 w 1944735"/>
              <a:gd name="connsiteY3" fmla="*/ 46735 h 2554546"/>
              <a:gd name="connsiteX4" fmla="*/ 1492062 w 1944735"/>
              <a:gd name="connsiteY4" fmla="*/ 1685413 h 2554546"/>
              <a:gd name="connsiteX5" fmla="*/ 1944735 w 1944735"/>
              <a:gd name="connsiteY5" fmla="*/ 2554546 h 2554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44735" h="2554546">
                <a:moveTo>
                  <a:pt x="16347" y="2554546"/>
                </a:moveTo>
                <a:cubicBezTo>
                  <a:pt x="81985" y="2074712"/>
                  <a:pt x="-62117" y="2000776"/>
                  <a:pt x="34454" y="1667307"/>
                </a:cubicBezTo>
                <a:cubicBezTo>
                  <a:pt x="131025" y="1333838"/>
                  <a:pt x="429791" y="823824"/>
                  <a:pt x="595771" y="553729"/>
                </a:cubicBezTo>
                <a:cubicBezTo>
                  <a:pt x="761751" y="283634"/>
                  <a:pt x="880953" y="-141879"/>
                  <a:pt x="1030335" y="46735"/>
                </a:cubicBezTo>
                <a:cubicBezTo>
                  <a:pt x="1179717" y="235349"/>
                  <a:pt x="1339662" y="1267444"/>
                  <a:pt x="1492062" y="1685413"/>
                </a:cubicBezTo>
                <a:cubicBezTo>
                  <a:pt x="1644462" y="2103382"/>
                  <a:pt x="1881361" y="2315006"/>
                  <a:pt x="1944735" y="2554546"/>
                </a:cubicBezTo>
              </a:path>
            </a:pathLst>
          </a:custGeom>
          <a:ln w="88900">
            <a:solidFill>
              <a:srgbClr val="FFC000"/>
            </a:solidFill>
            <a:tailEnd type="triangle" w="med" len="med"/>
          </a:ln>
          <a:scene3d>
            <a:camera prst="orthographicFront"/>
            <a:lightRig rig="threePt" dir="t"/>
          </a:scene3d>
          <a:sp3d>
            <a:bevelT/>
          </a:sp3d>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pic>
        <p:nvPicPr>
          <p:cNvPr id="117" name="Picture 12" descr="服务器类"/>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02328" y="1921093"/>
            <a:ext cx="531632" cy="764117"/>
          </a:xfrm>
          <a:prstGeom prst="rect">
            <a:avLst/>
          </a:prstGeom>
          <a:noFill/>
          <a:extLst>
            <a:ext uri="{909E8E84-426E-40DD-AFC4-6F175D3DCCD1}">
              <a14:hiddenFill xmlns:a14="http://schemas.microsoft.com/office/drawing/2010/main">
                <a:solidFill>
                  <a:srgbClr val="FFFFFF"/>
                </a:solidFill>
              </a14:hiddenFill>
            </a:ext>
          </a:extLst>
        </p:spPr>
      </p:pic>
      <p:cxnSp>
        <p:nvCxnSpPr>
          <p:cNvPr id="120" name="Straight Arrow Connector 19"/>
          <p:cNvCxnSpPr/>
          <p:nvPr/>
        </p:nvCxnSpPr>
        <p:spPr>
          <a:xfrm flipH="1" flipV="1">
            <a:off x="10234064" y="2591861"/>
            <a:ext cx="32490" cy="383439"/>
          </a:xfrm>
          <a:prstGeom prst="straightConnector1">
            <a:avLst/>
          </a:prstGeom>
          <a:ln>
            <a:tailEnd type="non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56541312"/>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5" presetClass="entr" presetSubtype="10" fill="hold" nodeType="click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checkerboard(across)">
                                      <p:cBhvr>
                                        <p:cTn id="18" dur="500"/>
                                        <p:tgtEl>
                                          <p:spTgt spid="3">
                                            <p:txEl>
                                              <p:pRg st="4" end="4"/>
                                            </p:txEl>
                                          </p:spTgt>
                                        </p:tgtEl>
                                      </p:cBhvr>
                                    </p:animEffect>
                                  </p:childTnLst>
                                </p:cTn>
                              </p:par>
                              <p:par>
                                <p:cTn id="19" presetID="5" presetClass="entr" presetSubtype="1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checkerboard(across)">
                                      <p:cBhvr>
                                        <p:cTn id="21" dur="500"/>
                                        <p:tgtEl>
                                          <p:spTgt spid="3">
                                            <p:txEl>
                                              <p:pRg st="5" end="5"/>
                                            </p:txEl>
                                          </p:spTgt>
                                        </p:tgtEl>
                                      </p:cBhvr>
                                    </p:animEffect>
                                  </p:childTnLst>
                                </p:cTn>
                              </p:par>
                              <p:par>
                                <p:cTn id="22" presetID="5" presetClass="entr" presetSubtype="10" fill="hold" nodeType="with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checkerboard(across)">
                                      <p:cBhvr>
                                        <p:cTn id="24" dur="500"/>
                                        <p:tgtEl>
                                          <p:spTgt spid="3">
                                            <p:txEl>
                                              <p:pRg st="6" end="6"/>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animEffect transition="in" filter="blinds(horizontal)">
                                      <p:cBhvr>
                                        <p:cTn id="29" dur="500"/>
                                        <p:tgtEl>
                                          <p:spTgt spid="3">
                                            <p:txEl>
                                              <p:pRg st="7" end="7"/>
                                            </p:txEl>
                                          </p:spTgt>
                                        </p:tgtEl>
                                      </p:cBhvr>
                                    </p:animEffect>
                                  </p:childTnLst>
                                </p:cTn>
                              </p:par>
                              <p:par>
                                <p:cTn id="30" presetID="3" presetClass="entr" presetSubtype="10" fill="hold" nodeType="withEffect">
                                  <p:stCondLst>
                                    <p:cond delay="0"/>
                                  </p:stCondLst>
                                  <p:childTnLst>
                                    <p:set>
                                      <p:cBhvr>
                                        <p:cTn id="31" dur="1" fill="hold">
                                          <p:stCondLst>
                                            <p:cond delay="0"/>
                                          </p:stCondLst>
                                        </p:cTn>
                                        <p:tgtEl>
                                          <p:spTgt spid="3">
                                            <p:txEl>
                                              <p:pRg st="8" end="8"/>
                                            </p:txEl>
                                          </p:spTgt>
                                        </p:tgtEl>
                                        <p:attrNameLst>
                                          <p:attrName>style.visibility</p:attrName>
                                        </p:attrNameLst>
                                      </p:cBhvr>
                                      <p:to>
                                        <p:strVal val="visible"/>
                                      </p:to>
                                    </p:set>
                                    <p:animEffect transition="in" filter="blinds(horizontal)">
                                      <p:cBhvr>
                                        <p:cTn id="32" dur="500"/>
                                        <p:tgtEl>
                                          <p:spTgt spid="3">
                                            <p:txEl>
                                              <p:pRg st="8" end="8"/>
                                            </p:txEl>
                                          </p:spTgt>
                                        </p:tgtEl>
                                      </p:cBhvr>
                                    </p:animEffect>
                                  </p:childTnLst>
                                </p:cTn>
                              </p:par>
                              <p:par>
                                <p:cTn id="33" presetID="3" presetClass="entr" presetSubtype="10" fill="hold" nodeType="with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animEffect transition="in" filter="blinds(horizontal)">
                                      <p:cBhvr>
                                        <p:cTn id="35" dur="500"/>
                                        <p:tgtEl>
                                          <p:spTgt spid="3">
                                            <p:txEl>
                                              <p:pRg st="9" end="9"/>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118"/>
                                        </p:tgtEl>
                                        <p:attrNameLst>
                                          <p:attrName>style.visibility</p:attrName>
                                        </p:attrNameLst>
                                      </p:cBhvr>
                                      <p:to>
                                        <p:strVal val="visible"/>
                                      </p:to>
                                    </p:set>
                                    <p:animEffect transition="in" filter="wipe(left)">
                                      <p:cBhvr>
                                        <p:cTn id="40" dur="500"/>
                                        <p:tgtEl>
                                          <p:spTgt spid="118"/>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grpId="0" nodeType="clickEffect">
                                  <p:stCondLst>
                                    <p:cond delay="0"/>
                                  </p:stCondLst>
                                  <p:childTnLst>
                                    <p:set>
                                      <p:cBhvr>
                                        <p:cTn id="44" dur="1" fill="hold">
                                          <p:stCondLst>
                                            <p:cond delay="0"/>
                                          </p:stCondLst>
                                        </p:cTn>
                                        <p:tgtEl>
                                          <p:spTgt spid="119"/>
                                        </p:tgtEl>
                                        <p:attrNameLst>
                                          <p:attrName>style.visibility</p:attrName>
                                        </p:attrNameLst>
                                      </p:cBhvr>
                                      <p:to>
                                        <p:strVal val="visible"/>
                                      </p:to>
                                    </p:set>
                                    <p:animEffect transition="in" filter="wipe(left)">
                                      <p:cBhvr>
                                        <p:cTn id="45" dur="500"/>
                                        <p:tgtEl>
                                          <p:spTgt spid="1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8" grpId="0" animBg="1"/>
      <p:bldP spid="119"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solidFill>
                  <a:srgbClr val="534EFD"/>
                </a:solidFill>
              </a:rPr>
              <a:t>System</a:t>
            </a:r>
            <a:endParaRPr kumimoji="1" lang="zh-CN" altLang="en-US" dirty="0"/>
          </a:p>
        </p:txBody>
      </p:sp>
      <p:sp>
        <p:nvSpPr>
          <p:cNvPr id="3" name="内容占位符 2"/>
          <p:cNvSpPr>
            <a:spLocks noGrp="1"/>
          </p:cNvSpPr>
          <p:nvPr>
            <p:ph sz="quarter" idx="1"/>
          </p:nvPr>
        </p:nvSpPr>
        <p:spPr/>
        <p:txBody>
          <a:bodyPr/>
          <a:lstStyle/>
          <a:p>
            <a:r>
              <a:rPr kumimoji="1" lang="en-US" altLang="zh-CN" dirty="0" smtClean="0"/>
              <a:t>Actor</a:t>
            </a:r>
            <a:r>
              <a:rPr kumimoji="1" lang="zh-CN" altLang="en-US" dirty="0" smtClean="0"/>
              <a:t> </a:t>
            </a:r>
            <a:r>
              <a:rPr kumimoji="1" lang="en-US" altLang="zh-CN" dirty="0" smtClean="0"/>
              <a:t>Model</a:t>
            </a:r>
            <a:endParaRPr kumimoji="1" lang="zh-CN" altLang="en-US" dirty="0" smtClean="0"/>
          </a:p>
          <a:p>
            <a:pPr lvl="1"/>
            <a:r>
              <a:rPr kumimoji="1" lang="en-US" altLang="zh-CN" dirty="0" smtClean="0"/>
              <a:t>Different</a:t>
            </a:r>
            <a:r>
              <a:rPr kumimoji="1" lang="zh-CN" altLang="en-US" dirty="0"/>
              <a:t> </a:t>
            </a:r>
            <a:r>
              <a:rPr kumimoji="1" lang="en-US" altLang="zh-CN" dirty="0" smtClean="0"/>
              <a:t>actors</a:t>
            </a:r>
            <a:r>
              <a:rPr kumimoji="1" lang="zh-CN" altLang="en-US" dirty="0" smtClean="0"/>
              <a:t> </a:t>
            </a:r>
            <a:r>
              <a:rPr kumimoji="1" lang="en-US" altLang="zh-CN" dirty="0" smtClean="0"/>
              <a:t>do</a:t>
            </a:r>
            <a:r>
              <a:rPr kumimoji="1" lang="zh-CN" altLang="en-US" dirty="0" smtClean="0"/>
              <a:t> </a:t>
            </a:r>
            <a:r>
              <a:rPr kumimoji="1" lang="en-US" altLang="zh-CN" dirty="0" smtClean="0"/>
              <a:t>different</a:t>
            </a:r>
            <a:r>
              <a:rPr kumimoji="1" lang="zh-CN" altLang="en-US" dirty="0" smtClean="0"/>
              <a:t> </a:t>
            </a:r>
            <a:r>
              <a:rPr kumimoji="1" lang="en-US" altLang="zh-CN" dirty="0" smtClean="0"/>
              <a:t>things</a:t>
            </a:r>
            <a:endParaRPr kumimoji="1" lang="zh-CN" altLang="en-US" dirty="0" smtClean="0"/>
          </a:p>
          <a:p>
            <a:pPr lvl="1"/>
            <a:r>
              <a:rPr kumimoji="1" lang="en-US" altLang="zh-CN" dirty="0" err="1" smtClean="0"/>
              <a:t>Akka</a:t>
            </a:r>
            <a:r>
              <a:rPr kumimoji="1" lang="en-US" altLang="zh-CN" dirty="0"/>
              <a:t>:</a:t>
            </a:r>
            <a:r>
              <a:rPr kumimoji="1" lang="zh-CN" altLang="en-US" dirty="0"/>
              <a:t>  </a:t>
            </a:r>
            <a:r>
              <a:rPr kumimoji="1" lang="en-US" altLang="zh-CN" dirty="0"/>
              <a:t>used</a:t>
            </a:r>
            <a:r>
              <a:rPr kumimoji="1" lang="zh-CN" altLang="en-US" dirty="0"/>
              <a:t> </a:t>
            </a:r>
            <a:r>
              <a:rPr kumimoji="1" lang="en-US" altLang="zh-CN" dirty="0"/>
              <a:t>to</a:t>
            </a:r>
            <a:r>
              <a:rPr kumimoji="1" lang="zh-CN" altLang="en-US" dirty="0"/>
              <a:t> </a:t>
            </a:r>
            <a:r>
              <a:rPr kumimoji="1" lang="en-US" altLang="zh-CN" dirty="0"/>
              <a:t>communication</a:t>
            </a:r>
            <a:endParaRPr kumimoji="1" lang="zh-CN" altLang="en-US" dirty="0"/>
          </a:p>
          <a:p>
            <a:r>
              <a:rPr kumimoji="1" lang="en-US" altLang="zh-CN" dirty="0" smtClean="0"/>
              <a:t>Information</a:t>
            </a:r>
            <a:r>
              <a:rPr kumimoji="1" lang="zh-CN" altLang="en-US" dirty="0" smtClean="0"/>
              <a:t> </a:t>
            </a:r>
            <a:r>
              <a:rPr kumimoji="1" lang="en-US" altLang="zh-CN" dirty="0" smtClean="0"/>
              <a:t>backup</a:t>
            </a:r>
            <a:r>
              <a:rPr kumimoji="1" lang="zh-CN" altLang="en-US" dirty="0" smtClean="0"/>
              <a:t> </a:t>
            </a:r>
            <a:r>
              <a:rPr kumimoji="1" lang="en-US" altLang="zh-CN" dirty="0" smtClean="0"/>
              <a:t>(</a:t>
            </a:r>
            <a:r>
              <a:rPr kumimoji="1" lang="en-US" altLang="zh-CN" dirty="0" smtClean="0">
                <a:solidFill>
                  <a:srgbClr val="FF0000"/>
                </a:solidFill>
              </a:rPr>
              <a:t>master</a:t>
            </a:r>
            <a:r>
              <a:rPr kumimoji="1" lang="zh-CN" altLang="en-US" dirty="0" smtClean="0">
                <a:solidFill>
                  <a:srgbClr val="FF0000"/>
                </a:solidFill>
              </a:rPr>
              <a:t> </a:t>
            </a:r>
            <a:r>
              <a:rPr kumimoji="1" lang="en-US" altLang="zh-CN" dirty="0" smtClean="0">
                <a:solidFill>
                  <a:srgbClr val="FF0000"/>
                </a:solidFill>
              </a:rPr>
              <a:t>backup</a:t>
            </a:r>
            <a:r>
              <a:rPr kumimoji="1" lang="en-US" altLang="zh-CN" dirty="0" smtClean="0"/>
              <a:t>)</a:t>
            </a:r>
            <a:r>
              <a:rPr kumimoji="1" lang="zh-CN" altLang="en-US" dirty="0" smtClean="0"/>
              <a:t> </a:t>
            </a:r>
            <a:r>
              <a:rPr kumimoji="1" lang="en-US" altLang="zh-CN" dirty="0" smtClean="0"/>
              <a:t>and</a:t>
            </a:r>
            <a:r>
              <a:rPr kumimoji="1" lang="zh-CN" altLang="en-US" dirty="0" smtClean="0"/>
              <a:t> </a:t>
            </a:r>
            <a:r>
              <a:rPr kumimoji="1" lang="en-US" altLang="zh-CN" dirty="0" smtClean="0"/>
              <a:t>restart</a:t>
            </a:r>
            <a:r>
              <a:rPr kumimoji="1" lang="zh-CN" altLang="en-US" dirty="0" smtClean="0"/>
              <a:t> </a:t>
            </a:r>
            <a:r>
              <a:rPr kumimoji="1" lang="en-US" altLang="zh-CN" dirty="0" smtClean="0"/>
              <a:t>quickly</a:t>
            </a:r>
            <a:r>
              <a:rPr kumimoji="1" lang="zh-CN" altLang="en-US" dirty="0" smtClean="0"/>
              <a:t>（～</a:t>
            </a:r>
            <a:r>
              <a:rPr kumimoji="1" lang="en-US" altLang="zh-CN" dirty="0" smtClean="0">
                <a:solidFill>
                  <a:srgbClr val="FF0000"/>
                </a:solidFill>
              </a:rPr>
              <a:t>23ms</a:t>
            </a:r>
            <a:r>
              <a:rPr kumimoji="1" lang="en-US" altLang="zh-CN" dirty="0" smtClean="0"/>
              <a:t>)</a:t>
            </a:r>
            <a:endParaRPr kumimoji="1" lang="zh-CN" altLang="en-US" dirty="0" smtClean="0"/>
          </a:p>
          <a:p>
            <a:r>
              <a:rPr kumimoji="1" lang="en-US" altLang="zh-CN" dirty="0" smtClean="0"/>
              <a:t>Fault-tolerant</a:t>
            </a:r>
            <a:r>
              <a:rPr kumimoji="1" lang="zh-CN" altLang="en-US" dirty="0" smtClean="0"/>
              <a:t> </a:t>
            </a:r>
            <a:r>
              <a:rPr kumimoji="1" lang="en-US" altLang="zh-CN" dirty="0" smtClean="0"/>
              <a:t>(</a:t>
            </a:r>
            <a:r>
              <a:rPr kumimoji="1" lang="en-US" altLang="zh-CN" dirty="0" err="1" smtClean="0"/>
              <a:t>Akka</a:t>
            </a:r>
            <a:r>
              <a:rPr kumimoji="1" lang="en-US" altLang="zh-CN" dirty="0"/>
              <a:t>)</a:t>
            </a:r>
            <a:endParaRPr kumimoji="1" lang="zh-CN" altLang="en-US" dirty="0" smtClean="0"/>
          </a:p>
          <a:p>
            <a:r>
              <a:rPr kumimoji="1" lang="en-US" altLang="zh-CN" dirty="0" smtClean="0"/>
              <a:t>Easy</a:t>
            </a:r>
            <a:r>
              <a:rPr kumimoji="1" lang="zh-CN" altLang="en-US" dirty="0" smtClean="0"/>
              <a:t> </a:t>
            </a:r>
            <a:r>
              <a:rPr kumimoji="1" lang="en-US" altLang="zh-CN" dirty="0" smtClean="0"/>
              <a:t>to</a:t>
            </a:r>
            <a:r>
              <a:rPr kumimoji="1" lang="zh-CN" altLang="en-US" dirty="0" smtClean="0"/>
              <a:t> </a:t>
            </a:r>
            <a:r>
              <a:rPr kumimoji="1" lang="en-US" altLang="zh-CN" dirty="0" smtClean="0"/>
              <a:t>deploy</a:t>
            </a:r>
            <a:r>
              <a:rPr kumimoji="1" lang="zh-CN" altLang="en-US" dirty="0" smtClean="0"/>
              <a:t> </a:t>
            </a:r>
          </a:p>
          <a:p>
            <a:r>
              <a:rPr kumimoji="1" lang="en-US" altLang="zh-CN" dirty="0" smtClean="0"/>
              <a:t>Provide</a:t>
            </a:r>
            <a:r>
              <a:rPr kumimoji="1" lang="zh-CN" altLang="en-US" dirty="0" smtClean="0"/>
              <a:t> </a:t>
            </a:r>
            <a:r>
              <a:rPr kumimoji="1" lang="en-US" altLang="zh-CN" dirty="0" smtClean="0"/>
              <a:t>API</a:t>
            </a:r>
            <a:endParaRPr kumimoji="1" lang="zh-CN" altLang="en-US" dirty="0" smtClean="0"/>
          </a:p>
          <a:p>
            <a:r>
              <a:rPr kumimoji="1" lang="is-IS" altLang="zh-CN" dirty="0" smtClean="0"/>
              <a:t>……</a:t>
            </a:r>
            <a:endParaRPr kumimoji="1" lang="zh-CN" altLang="en-US" dirty="0"/>
          </a:p>
        </p:txBody>
      </p:sp>
    </p:spTree>
    <p:extLst>
      <p:ext uri="{BB962C8B-B14F-4D97-AF65-F5344CB8AC3E}">
        <p14:creationId xmlns:p14="http://schemas.microsoft.com/office/powerpoint/2010/main" val="1243439214"/>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checkerboard(across)">
                                      <p:cBhvr>
                                        <p:cTn id="7" dur="500"/>
                                        <p:tgtEl>
                                          <p:spTgt spid="3">
                                            <p:txEl>
                                              <p:pRg st="0" end="0"/>
                                            </p:txEl>
                                          </p:spTgt>
                                        </p:tgtEl>
                                      </p:cBhvr>
                                    </p:animEffect>
                                  </p:childTnLst>
                                </p:cTn>
                              </p:par>
                              <p:par>
                                <p:cTn id="8" presetID="5" presetClass="entr" presetSubtype="1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checkerboard(across)">
                                      <p:cBhvr>
                                        <p:cTn id="10" dur="500"/>
                                        <p:tgtEl>
                                          <p:spTgt spid="3">
                                            <p:txEl>
                                              <p:pRg st="1" end="1"/>
                                            </p:txEl>
                                          </p:spTgt>
                                        </p:tgtEl>
                                      </p:cBhvr>
                                    </p:animEffect>
                                  </p:childTnLst>
                                </p:cTn>
                              </p:par>
                              <p:par>
                                <p:cTn id="11" presetID="5" presetClass="entr" presetSubtype="1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checkerboard(across)">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blinds(horizontal)">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blinds(horizontal)">
                                      <p:cBhvr>
                                        <p:cTn id="23" dur="500"/>
                                        <p:tgtEl>
                                          <p:spTgt spid="3">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5" presetClass="entr" presetSubtype="10" fill="hold" nodeType="click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checkerboard(across)">
                                      <p:cBhvr>
                                        <p:cTn id="28" dur="500"/>
                                        <p:tgtEl>
                                          <p:spTgt spid="3">
                                            <p:txEl>
                                              <p:pRg st="5" end="5"/>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5" presetClass="entr" presetSubtype="10" fill="hold"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Effect transition="in" filter="checkerboard(across)">
                                      <p:cBhvr>
                                        <p:cTn id="33" dur="500"/>
                                        <p:tgtEl>
                                          <p:spTgt spid="3">
                                            <p:txEl>
                                              <p:pRg st="6" end="6"/>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5" presetClass="entr" presetSubtype="10" fill="hold" nodeType="clickEffect">
                                  <p:stCondLst>
                                    <p:cond delay="0"/>
                                  </p:stCondLst>
                                  <p:childTnLst>
                                    <p:set>
                                      <p:cBhvr>
                                        <p:cTn id="37" dur="1" fill="hold">
                                          <p:stCondLst>
                                            <p:cond delay="0"/>
                                          </p:stCondLst>
                                        </p:cTn>
                                        <p:tgtEl>
                                          <p:spTgt spid="3">
                                            <p:txEl>
                                              <p:pRg st="7" end="7"/>
                                            </p:txEl>
                                          </p:spTgt>
                                        </p:tgtEl>
                                        <p:attrNameLst>
                                          <p:attrName>style.visibility</p:attrName>
                                        </p:attrNameLst>
                                      </p:cBhvr>
                                      <p:to>
                                        <p:strVal val="visible"/>
                                      </p:to>
                                    </p:set>
                                    <p:animEffect transition="in" filter="checkerboard(across)">
                                      <p:cBhvr>
                                        <p:cTn id="38"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solidFill>
                  <a:srgbClr val="534EFD"/>
                </a:solidFill>
              </a:rPr>
              <a:t>API</a:t>
            </a:r>
            <a:endParaRPr kumimoji="1" lang="zh-CN" altLang="en-US" dirty="0">
              <a:solidFill>
                <a:srgbClr val="534EFD"/>
              </a:solidFill>
            </a:endParaRPr>
          </a:p>
        </p:txBody>
      </p:sp>
      <p:sp>
        <p:nvSpPr>
          <p:cNvPr id="3" name="内容占位符 2"/>
          <p:cNvSpPr>
            <a:spLocks noGrp="1"/>
          </p:cNvSpPr>
          <p:nvPr>
            <p:ph sz="quarter" idx="1"/>
          </p:nvPr>
        </p:nvSpPr>
        <p:spPr>
          <a:xfrm>
            <a:off x="1677135" y="1118078"/>
            <a:ext cx="8801955" cy="578680"/>
          </a:xfrm>
        </p:spPr>
        <p:txBody>
          <a:bodyPr/>
          <a:lstStyle/>
          <a:p>
            <a:pPr marL="0" indent="0">
              <a:buNone/>
            </a:pPr>
            <a:r>
              <a:rPr kumimoji="1" lang="en-US" altLang="zh-CN" dirty="0" smtClean="0"/>
              <a:t>Yosemite</a:t>
            </a:r>
            <a:r>
              <a:rPr kumimoji="1" lang="zh-CN" altLang="en-US" dirty="0" smtClean="0"/>
              <a:t> </a:t>
            </a:r>
            <a:r>
              <a:rPr kumimoji="1" lang="en-US" altLang="zh-CN" dirty="0" smtClean="0"/>
              <a:t>provides</a:t>
            </a:r>
            <a:r>
              <a:rPr kumimoji="1" lang="zh-CN" altLang="en-US" dirty="0" smtClean="0"/>
              <a:t> </a:t>
            </a:r>
            <a:r>
              <a:rPr kumimoji="1" lang="en-US" altLang="zh-CN" dirty="0" smtClean="0"/>
              <a:t>API</a:t>
            </a:r>
            <a:r>
              <a:rPr kumimoji="1" lang="zh-CN" altLang="en-US" dirty="0" smtClean="0"/>
              <a:t> </a:t>
            </a:r>
            <a:r>
              <a:rPr kumimoji="1" lang="en-US" altLang="zh-CN" dirty="0" smtClean="0"/>
              <a:t>to</a:t>
            </a:r>
            <a:r>
              <a:rPr kumimoji="1" lang="zh-CN" altLang="en-US" dirty="0" smtClean="0"/>
              <a:t> </a:t>
            </a:r>
            <a:r>
              <a:rPr kumimoji="1" lang="en-US" altLang="zh-CN" dirty="0" smtClean="0"/>
              <a:t>users</a:t>
            </a:r>
            <a:endParaRPr kumimoji="1" lang="zh-CN" altLang="en-US" dirty="0"/>
          </a:p>
        </p:txBody>
      </p:sp>
      <p:graphicFrame>
        <p:nvGraphicFramePr>
          <p:cNvPr id="4" name="表格 3"/>
          <p:cNvGraphicFramePr>
            <a:graphicFrameLocks noGrp="1"/>
          </p:cNvGraphicFramePr>
          <p:nvPr>
            <p:extLst/>
          </p:nvPr>
        </p:nvGraphicFramePr>
        <p:xfrm>
          <a:off x="1677136" y="1696758"/>
          <a:ext cx="8801955" cy="2117316"/>
        </p:xfrm>
        <a:graphic>
          <a:graphicData uri="http://schemas.openxmlformats.org/drawingml/2006/table">
            <a:tbl>
              <a:tblPr firstRow="1" bandRow="1">
                <a:tableStyleId>{5C22544A-7EE6-4342-B048-85BDC9FD1C3A}</a:tableStyleId>
              </a:tblPr>
              <a:tblGrid>
                <a:gridCol w="2035395"/>
                <a:gridCol w="2289415"/>
                <a:gridCol w="1703399"/>
                <a:gridCol w="2773746"/>
              </a:tblGrid>
              <a:tr h="435775">
                <a:tc>
                  <a:txBody>
                    <a:bodyPr/>
                    <a:lstStyle/>
                    <a:p>
                      <a:r>
                        <a:rPr lang="en-US" altLang="zh-CN" dirty="0" smtClean="0">
                          <a:solidFill>
                            <a:schemeClr val="tx1"/>
                          </a:solidFill>
                          <a:latin typeface="STZhongsong" charset="0"/>
                          <a:ea typeface="STZhongsong" charset="0"/>
                          <a:cs typeface="STZhongsong" charset="0"/>
                        </a:rPr>
                        <a:t>Name</a:t>
                      </a:r>
                      <a:endParaRPr lang="zh-CN" altLang="en-US" dirty="0">
                        <a:solidFill>
                          <a:schemeClr val="tx1"/>
                        </a:solidFill>
                        <a:latin typeface="STZhongsong" charset="0"/>
                        <a:ea typeface="STZhongsong" charset="0"/>
                        <a:cs typeface="STZhongsong"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dirty="0" smtClean="0">
                          <a:solidFill>
                            <a:schemeClr val="tx1"/>
                          </a:solidFill>
                          <a:latin typeface="STZhongsong" charset="0"/>
                          <a:ea typeface="STZhongsong" charset="0"/>
                          <a:cs typeface="STZhongsong" charset="0"/>
                        </a:rPr>
                        <a:t>Parameters</a:t>
                      </a:r>
                      <a:endParaRPr lang="zh-CN" altLang="en-US" dirty="0">
                        <a:solidFill>
                          <a:schemeClr val="tx1"/>
                        </a:solidFill>
                        <a:latin typeface="STZhongsong" charset="0"/>
                        <a:ea typeface="STZhongsong" charset="0"/>
                        <a:cs typeface="STZhongsong"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dirty="0" smtClean="0">
                          <a:solidFill>
                            <a:schemeClr val="tx1"/>
                          </a:solidFill>
                          <a:latin typeface="STZhongsong" charset="0"/>
                          <a:ea typeface="STZhongsong" charset="0"/>
                          <a:cs typeface="STZhongsong" charset="0"/>
                        </a:rPr>
                        <a:t>Return</a:t>
                      </a:r>
                      <a:endParaRPr lang="zh-CN" altLang="en-US" dirty="0">
                        <a:solidFill>
                          <a:schemeClr val="tx1"/>
                        </a:solidFill>
                        <a:latin typeface="STZhongsong" charset="0"/>
                        <a:ea typeface="STZhongsong" charset="0"/>
                        <a:cs typeface="STZhongsong"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dirty="0" smtClean="0">
                          <a:solidFill>
                            <a:schemeClr val="tx1"/>
                          </a:solidFill>
                          <a:latin typeface="STZhongsong" charset="0"/>
                          <a:ea typeface="STZhongsong" charset="0"/>
                          <a:cs typeface="STZhongsong" charset="0"/>
                        </a:rPr>
                        <a:t>Description</a:t>
                      </a:r>
                      <a:endParaRPr lang="zh-CN" altLang="en-US" dirty="0">
                        <a:solidFill>
                          <a:schemeClr val="tx1"/>
                        </a:solidFill>
                        <a:latin typeface="STZhongsong" charset="0"/>
                        <a:ea typeface="STZhongsong" charset="0"/>
                        <a:cs typeface="STZhongsong"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84304">
                <a:tc>
                  <a:txBody>
                    <a:bodyPr/>
                    <a:lstStyle/>
                    <a:p>
                      <a:r>
                        <a:rPr lang="en-US" altLang="zh-CN" dirty="0" err="1" smtClean="0">
                          <a:latin typeface="STZhongsong" charset="0"/>
                          <a:ea typeface="STZhongsong" charset="0"/>
                          <a:cs typeface="STZhongsong" charset="0"/>
                        </a:rPr>
                        <a:t>RegisterCoflow</a:t>
                      </a:r>
                      <a:endParaRPr lang="zh-CN" altLang="en-US" dirty="0">
                        <a:latin typeface="STZhongsong" charset="0"/>
                        <a:ea typeface="STZhongsong" charset="0"/>
                        <a:cs typeface="STZhongsong"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dirty="0" err="1" smtClean="0">
                          <a:latin typeface="STZhongsong" charset="0"/>
                          <a:ea typeface="STZhongsong" charset="0"/>
                          <a:cs typeface="STZhongsong" charset="0"/>
                        </a:rPr>
                        <a:t>coflowdesc,weight</a:t>
                      </a:r>
                      <a:endParaRPr lang="zh-CN" altLang="en-US" dirty="0">
                        <a:latin typeface="STZhongsong" charset="0"/>
                        <a:ea typeface="STZhongsong" charset="0"/>
                        <a:cs typeface="STZhongsong"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dirty="0" err="1" smtClean="0">
                          <a:latin typeface="STZhongsong" charset="0"/>
                          <a:ea typeface="STZhongsong" charset="0"/>
                          <a:cs typeface="STZhongsong" charset="0"/>
                        </a:rPr>
                        <a:t>coflowId</a:t>
                      </a:r>
                      <a:endParaRPr lang="zh-CN" altLang="en-US" dirty="0">
                        <a:latin typeface="STZhongsong" charset="0"/>
                        <a:ea typeface="STZhongsong" charset="0"/>
                        <a:cs typeface="STZhongsong"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dirty="0" smtClean="0">
                          <a:latin typeface="STZhongsong" charset="0"/>
                          <a:ea typeface="STZhongsong" charset="0"/>
                          <a:cs typeface="STZhongsong" charset="0"/>
                        </a:rPr>
                        <a:t>Register</a:t>
                      </a:r>
                      <a:r>
                        <a:rPr lang="zh-CN" altLang="en-US" baseline="0" dirty="0" smtClean="0">
                          <a:latin typeface="STZhongsong" charset="0"/>
                          <a:ea typeface="STZhongsong" charset="0"/>
                          <a:cs typeface="STZhongsong" charset="0"/>
                        </a:rPr>
                        <a:t> </a:t>
                      </a:r>
                      <a:r>
                        <a:rPr lang="en-US" altLang="zh-CN" baseline="0" dirty="0" smtClean="0">
                          <a:latin typeface="STZhongsong" charset="0"/>
                          <a:ea typeface="STZhongsong" charset="0"/>
                          <a:cs typeface="STZhongsong" charset="0"/>
                        </a:rPr>
                        <a:t>a</a:t>
                      </a:r>
                      <a:r>
                        <a:rPr lang="zh-CN" altLang="en-US" baseline="0" dirty="0" smtClean="0">
                          <a:latin typeface="STZhongsong" charset="0"/>
                          <a:ea typeface="STZhongsong" charset="0"/>
                          <a:cs typeface="STZhongsong" charset="0"/>
                        </a:rPr>
                        <a:t> </a:t>
                      </a:r>
                      <a:r>
                        <a:rPr lang="en-US" altLang="zh-CN" baseline="0" dirty="0" err="1" smtClean="0">
                          <a:latin typeface="STZhongsong" charset="0"/>
                          <a:ea typeface="STZhongsong" charset="0"/>
                          <a:cs typeface="STZhongsong" charset="0"/>
                        </a:rPr>
                        <a:t>coflow</a:t>
                      </a:r>
                      <a:endParaRPr lang="zh-CN" altLang="en-US" dirty="0">
                        <a:latin typeface="STZhongsong" charset="0"/>
                        <a:ea typeface="STZhongsong" charset="0"/>
                        <a:cs typeface="STZhongsong"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65717">
                <a:tc>
                  <a:txBody>
                    <a:bodyPr/>
                    <a:lstStyle/>
                    <a:p>
                      <a:r>
                        <a:rPr lang="en-US" altLang="zh-CN" dirty="0" smtClean="0">
                          <a:latin typeface="STZhongsong" charset="0"/>
                          <a:ea typeface="STZhongsong" charset="0"/>
                          <a:cs typeface="STZhongsong" charset="0"/>
                        </a:rPr>
                        <a:t>Send</a:t>
                      </a:r>
                      <a:endParaRPr lang="zh-CN" altLang="en-US" dirty="0">
                        <a:latin typeface="STZhongsong" charset="0"/>
                        <a:ea typeface="STZhongsong" charset="0"/>
                        <a:cs typeface="STZhongsong"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dirty="0" err="1" smtClean="0">
                          <a:latin typeface="STZhongsong" charset="0"/>
                          <a:ea typeface="STZhongsong" charset="0"/>
                          <a:cs typeface="STZhongsong" charset="0"/>
                        </a:rPr>
                        <a:t>coflowId</a:t>
                      </a:r>
                      <a:r>
                        <a:rPr lang="en-US" altLang="zh-CN" dirty="0" smtClean="0">
                          <a:latin typeface="STZhongsong" charset="0"/>
                          <a:ea typeface="STZhongsong" charset="0"/>
                          <a:cs typeface="STZhongsong" charset="0"/>
                        </a:rPr>
                        <a:t>,</a:t>
                      </a:r>
                      <a:r>
                        <a:rPr lang="zh-CN" altLang="en-US" dirty="0" smtClean="0">
                          <a:latin typeface="STZhongsong" charset="0"/>
                          <a:ea typeface="STZhongsong" charset="0"/>
                          <a:cs typeface="STZhongsong" charset="0"/>
                        </a:rPr>
                        <a:t> </a:t>
                      </a:r>
                      <a:r>
                        <a:rPr lang="en-US" altLang="zh-CN" dirty="0" err="1" smtClean="0">
                          <a:latin typeface="STZhongsong" charset="0"/>
                          <a:ea typeface="STZhongsong" charset="0"/>
                          <a:cs typeface="STZhongsong" charset="0"/>
                        </a:rPr>
                        <a:t>dst</a:t>
                      </a:r>
                      <a:endParaRPr lang="zh-CN" altLang="en-US" dirty="0">
                        <a:latin typeface="STZhongsong" charset="0"/>
                        <a:ea typeface="STZhongsong" charset="0"/>
                        <a:cs typeface="STZhongsong"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dirty="0" err="1" smtClean="0">
                          <a:latin typeface="STZhongsong" charset="0"/>
                          <a:ea typeface="STZhongsong" charset="0"/>
                          <a:cs typeface="STZhongsong" charset="0"/>
                        </a:rPr>
                        <a:t>bool</a:t>
                      </a:r>
                      <a:endParaRPr lang="zh-CN" altLang="en-US" dirty="0">
                        <a:latin typeface="STZhongsong" charset="0"/>
                        <a:ea typeface="STZhongsong" charset="0"/>
                        <a:cs typeface="STZhongsong"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dirty="0" smtClean="0">
                          <a:latin typeface="STZhongsong" charset="0"/>
                          <a:ea typeface="STZhongsong" charset="0"/>
                          <a:cs typeface="STZhongsong" charset="0"/>
                        </a:rPr>
                        <a:t>send</a:t>
                      </a:r>
                      <a:r>
                        <a:rPr lang="zh-CN" altLang="en-US" dirty="0" smtClean="0">
                          <a:latin typeface="STZhongsong" charset="0"/>
                          <a:ea typeface="STZhongsong" charset="0"/>
                          <a:cs typeface="STZhongsong" charset="0"/>
                        </a:rPr>
                        <a:t> </a:t>
                      </a:r>
                      <a:r>
                        <a:rPr lang="en-US" altLang="zh-CN" dirty="0" smtClean="0">
                          <a:latin typeface="STZhongsong" charset="0"/>
                          <a:ea typeface="STZhongsong" charset="0"/>
                          <a:cs typeface="STZhongsong" charset="0"/>
                        </a:rPr>
                        <a:t>data</a:t>
                      </a:r>
                      <a:r>
                        <a:rPr lang="zh-CN" altLang="en-US" baseline="0" dirty="0" smtClean="0">
                          <a:latin typeface="STZhongsong" charset="0"/>
                          <a:ea typeface="STZhongsong" charset="0"/>
                          <a:cs typeface="STZhongsong" charset="0"/>
                        </a:rPr>
                        <a:t> </a:t>
                      </a:r>
                      <a:r>
                        <a:rPr lang="en-US" altLang="zh-CN" baseline="0" dirty="0" smtClean="0">
                          <a:latin typeface="STZhongsong" charset="0"/>
                          <a:ea typeface="STZhongsong" charset="0"/>
                          <a:cs typeface="STZhongsong" charset="0"/>
                        </a:rPr>
                        <a:t>to</a:t>
                      </a:r>
                      <a:r>
                        <a:rPr lang="zh-CN" altLang="en-US" baseline="0" dirty="0" smtClean="0">
                          <a:latin typeface="STZhongsong" charset="0"/>
                          <a:ea typeface="STZhongsong" charset="0"/>
                          <a:cs typeface="STZhongsong" charset="0"/>
                        </a:rPr>
                        <a:t> </a:t>
                      </a:r>
                      <a:r>
                        <a:rPr lang="en-US" altLang="zh-CN" baseline="0" dirty="0" smtClean="0">
                          <a:latin typeface="STZhongsong" charset="0"/>
                          <a:ea typeface="STZhongsong" charset="0"/>
                          <a:cs typeface="STZhongsong" charset="0"/>
                        </a:rPr>
                        <a:t>a</a:t>
                      </a:r>
                      <a:r>
                        <a:rPr lang="zh-CN" altLang="en-US" baseline="0" dirty="0" smtClean="0">
                          <a:latin typeface="STZhongsong" charset="0"/>
                          <a:ea typeface="STZhongsong" charset="0"/>
                          <a:cs typeface="STZhongsong" charset="0"/>
                        </a:rPr>
                        <a:t> </a:t>
                      </a:r>
                      <a:r>
                        <a:rPr lang="en-US" altLang="zh-CN" baseline="0" dirty="0" err="1" smtClean="0">
                          <a:latin typeface="STZhongsong" charset="0"/>
                          <a:ea typeface="STZhongsong" charset="0"/>
                          <a:cs typeface="STZhongsong" charset="0"/>
                        </a:rPr>
                        <a:t>dst</a:t>
                      </a:r>
                      <a:endParaRPr lang="zh-CN" altLang="en-US" dirty="0">
                        <a:latin typeface="STZhongsong" charset="0"/>
                        <a:ea typeface="STZhongsong" charset="0"/>
                        <a:cs typeface="STZhongsong"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39426">
                <a:tc>
                  <a:txBody>
                    <a:bodyPr/>
                    <a:lstStyle/>
                    <a:p>
                      <a:r>
                        <a:rPr lang="en-US" altLang="zh-CN" dirty="0" err="1" smtClean="0">
                          <a:latin typeface="STZhongsong" charset="0"/>
                          <a:ea typeface="STZhongsong" charset="0"/>
                          <a:cs typeface="STZhongsong" charset="0"/>
                        </a:rPr>
                        <a:t>Reveive</a:t>
                      </a:r>
                      <a:endParaRPr lang="zh-CN" altLang="en-US" dirty="0">
                        <a:latin typeface="STZhongsong" charset="0"/>
                        <a:ea typeface="STZhongsong" charset="0"/>
                        <a:cs typeface="STZhongsong"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dirty="0" err="1" smtClean="0">
                          <a:latin typeface="STZhongsong" charset="0"/>
                          <a:ea typeface="STZhongsong" charset="0"/>
                          <a:cs typeface="STZhongsong" charset="0"/>
                        </a:rPr>
                        <a:t>coflowId</a:t>
                      </a:r>
                      <a:endParaRPr lang="zh-CN" altLang="en-US" dirty="0">
                        <a:latin typeface="STZhongsong" charset="0"/>
                        <a:ea typeface="STZhongsong" charset="0"/>
                        <a:cs typeface="STZhongsong"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err="1" smtClean="0">
                          <a:latin typeface="STZhongsong" charset="0"/>
                          <a:ea typeface="STZhongsong" charset="0"/>
                          <a:cs typeface="STZhongsong" charset="0"/>
                        </a:rPr>
                        <a:t>bool</a:t>
                      </a:r>
                      <a:endParaRPr lang="zh-CN" altLang="en-US" dirty="0" smtClean="0">
                        <a:latin typeface="STZhongsong" charset="0"/>
                        <a:ea typeface="STZhongsong" charset="0"/>
                        <a:cs typeface="STZhongsong"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dirty="0" smtClean="0">
                          <a:latin typeface="STZhongsong" charset="0"/>
                          <a:ea typeface="STZhongsong" charset="0"/>
                          <a:cs typeface="STZhongsong" charset="0"/>
                        </a:rPr>
                        <a:t>receive</a:t>
                      </a:r>
                      <a:r>
                        <a:rPr lang="zh-CN" altLang="en-US" baseline="0" dirty="0" smtClean="0">
                          <a:latin typeface="STZhongsong" charset="0"/>
                          <a:ea typeface="STZhongsong" charset="0"/>
                          <a:cs typeface="STZhongsong" charset="0"/>
                        </a:rPr>
                        <a:t> </a:t>
                      </a:r>
                      <a:r>
                        <a:rPr lang="en-US" altLang="zh-CN" baseline="0" dirty="0" smtClean="0">
                          <a:latin typeface="STZhongsong" charset="0"/>
                          <a:ea typeface="STZhongsong" charset="0"/>
                          <a:cs typeface="STZhongsong" charset="0"/>
                        </a:rPr>
                        <a:t>a</a:t>
                      </a:r>
                      <a:r>
                        <a:rPr lang="zh-CN" altLang="en-US" baseline="0" dirty="0" smtClean="0">
                          <a:latin typeface="STZhongsong" charset="0"/>
                          <a:ea typeface="STZhongsong" charset="0"/>
                          <a:cs typeface="STZhongsong" charset="0"/>
                        </a:rPr>
                        <a:t> </a:t>
                      </a:r>
                      <a:r>
                        <a:rPr lang="en-US" altLang="zh-CN" baseline="0" dirty="0" smtClean="0">
                          <a:latin typeface="STZhongsong" charset="0"/>
                          <a:ea typeface="STZhongsong" charset="0"/>
                          <a:cs typeface="STZhongsong" charset="0"/>
                        </a:rPr>
                        <a:t>flow</a:t>
                      </a:r>
                      <a:endParaRPr lang="zh-CN" altLang="en-US" dirty="0">
                        <a:latin typeface="STZhongsong" charset="0"/>
                        <a:ea typeface="STZhongsong" charset="0"/>
                        <a:cs typeface="STZhongsong"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39426">
                <a:tc>
                  <a:txBody>
                    <a:bodyPr/>
                    <a:lstStyle/>
                    <a:p>
                      <a:r>
                        <a:rPr lang="en-US" altLang="zh-CN" dirty="0" err="1" smtClean="0">
                          <a:latin typeface="STZhongsong" charset="0"/>
                          <a:ea typeface="STZhongsong" charset="0"/>
                          <a:cs typeface="STZhongsong" charset="0"/>
                        </a:rPr>
                        <a:t>ReleaseCoflow</a:t>
                      </a:r>
                      <a:endParaRPr lang="zh-CN" altLang="en-US" dirty="0">
                        <a:latin typeface="STZhongsong" charset="0"/>
                        <a:ea typeface="STZhongsong" charset="0"/>
                        <a:cs typeface="STZhongsong"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dirty="0" err="1" smtClean="0">
                          <a:latin typeface="STZhongsong" charset="0"/>
                          <a:ea typeface="STZhongsong" charset="0"/>
                          <a:cs typeface="STZhongsong" charset="0"/>
                        </a:rPr>
                        <a:t>coflowId</a:t>
                      </a:r>
                      <a:endParaRPr lang="zh-CN" altLang="en-US" dirty="0">
                        <a:latin typeface="STZhongsong" charset="0"/>
                        <a:ea typeface="STZhongsong" charset="0"/>
                        <a:cs typeface="STZhongsong"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err="1" smtClean="0">
                          <a:latin typeface="STZhongsong" charset="0"/>
                          <a:ea typeface="STZhongsong" charset="0"/>
                          <a:cs typeface="STZhongsong" charset="0"/>
                        </a:rPr>
                        <a:t>bool</a:t>
                      </a:r>
                      <a:endParaRPr lang="zh-CN" altLang="en-US" dirty="0" smtClean="0">
                        <a:latin typeface="STZhongsong" charset="0"/>
                        <a:ea typeface="STZhongsong" charset="0"/>
                        <a:cs typeface="STZhongsong"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dirty="0" smtClean="0">
                          <a:latin typeface="STZhongsong" charset="0"/>
                          <a:ea typeface="STZhongsong" charset="0"/>
                          <a:cs typeface="STZhongsong" charset="0"/>
                        </a:rPr>
                        <a:t>release</a:t>
                      </a:r>
                      <a:r>
                        <a:rPr lang="zh-CN" altLang="en-US" baseline="0" dirty="0" smtClean="0">
                          <a:latin typeface="STZhongsong" charset="0"/>
                          <a:ea typeface="STZhongsong" charset="0"/>
                          <a:cs typeface="STZhongsong" charset="0"/>
                        </a:rPr>
                        <a:t> </a:t>
                      </a:r>
                      <a:r>
                        <a:rPr lang="en-US" altLang="zh-CN" baseline="0" dirty="0" err="1" smtClean="0">
                          <a:latin typeface="STZhongsong" charset="0"/>
                          <a:ea typeface="STZhongsong" charset="0"/>
                          <a:cs typeface="STZhongsong" charset="0"/>
                        </a:rPr>
                        <a:t>coflow</a:t>
                      </a:r>
                      <a:endParaRPr lang="zh-CN" altLang="en-US" dirty="0">
                        <a:latin typeface="STZhongsong" charset="0"/>
                        <a:ea typeface="STZhongsong" charset="0"/>
                        <a:cs typeface="STZhongsong"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pic>
        <p:nvPicPr>
          <p:cNvPr id="7" name="图片 6"/>
          <p:cNvPicPr>
            <a:picLocks noChangeAspect="1"/>
          </p:cNvPicPr>
          <p:nvPr/>
        </p:nvPicPr>
        <p:blipFill>
          <a:blip r:embed="rId3"/>
          <a:stretch>
            <a:fillRect/>
          </a:stretch>
        </p:blipFill>
        <p:spPr>
          <a:xfrm>
            <a:off x="1677134" y="3919734"/>
            <a:ext cx="4778596" cy="2938267"/>
          </a:xfrm>
          <a:prstGeom prst="rect">
            <a:avLst/>
          </a:prstGeom>
        </p:spPr>
      </p:pic>
      <p:sp>
        <p:nvSpPr>
          <p:cNvPr id="8" name="矩形 7"/>
          <p:cNvSpPr/>
          <p:nvPr/>
        </p:nvSpPr>
        <p:spPr>
          <a:xfrm>
            <a:off x="1829470" y="4974336"/>
            <a:ext cx="4485987" cy="274320"/>
          </a:xfrm>
          <a:prstGeom prst="rect">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FF0000"/>
              </a:solidFill>
            </a:endParaRPr>
          </a:p>
        </p:txBody>
      </p:sp>
      <p:cxnSp>
        <p:nvCxnSpPr>
          <p:cNvPr id="10" name="直线箭头连接符 9"/>
          <p:cNvCxnSpPr/>
          <p:nvPr/>
        </p:nvCxnSpPr>
        <p:spPr>
          <a:xfrm>
            <a:off x="6315456" y="5111496"/>
            <a:ext cx="66446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6979920" y="5111496"/>
            <a:ext cx="2773680" cy="369332"/>
          </a:xfrm>
          <a:prstGeom prst="rect">
            <a:avLst/>
          </a:prstGeom>
          <a:noFill/>
          <a:ln w="44450">
            <a:solidFill>
              <a:srgbClr val="B167D2"/>
            </a:solidFill>
          </a:ln>
        </p:spPr>
        <p:txBody>
          <a:bodyPr wrap="square" rtlCol="0">
            <a:spAutoFit/>
          </a:bodyPr>
          <a:lstStyle/>
          <a:p>
            <a:r>
              <a:rPr kumimoji="1" lang="en-US" altLang="zh-CN" dirty="0"/>
              <a:t>Register</a:t>
            </a:r>
            <a:r>
              <a:rPr kumimoji="1" lang="zh-CN" altLang="en-US" dirty="0"/>
              <a:t> </a:t>
            </a:r>
            <a:r>
              <a:rPr kumimoji="1" lang="en-US" altLang="zh-CN" dirty="0"/>
              <a:t>a</a:t>
            </a:r>
            <a:r>
              <a:rPr kumimoji="1" lang="zh-CN" altLang="en-US" dirty="0"/>
              <a:t> </a:t>
            </a:r>
            <a:r>
              <a:rPr kumimoji="1" lang="en-US" altLang="zh-CN" dirty="0" err="1"/>
              <a:t>coflow</a:t>
            </a:r>
            <a:r>
              <a:rPr kumimoji="1" lang="zh-CN" altLang="en-US" dirty="0"/>
              <a:t> </a:t>
            </a:r>
          </a:p>
        </p:txBody>
      </p:sp>
      <p:sp>
        <p:nvSpPr>
          <p:cNvPr id="15" name="矩形 14"/>
          <p:cNvSpPr/>
          <p:nvPr/>
        </p:nvSpPr>
        <p:spPr>
          <a:xfrm>
            <a:off x="1829470" y="4537772"/>
            <a:ext cx="4485987" cy="274320"/>
          </a:xfrm>
          <a:prstGeom prst="rect">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FF0000"/>
              </a:solidFill>
            </a:endParaRPr>
          </a:p>
        </p:txBody>
      </p:sp>
      <p:cxnSp>
        <p:nvCxnSpPr>
          <p:cNvPr id="16" name="直线箭头连接符 15"/>
          <p:cNvCxnSpPr/>
          <p:nvPr/>
        </p:nvCxnSpPr>
        <p:spPr>
          <a:xfrm>
            <a:off x="6315456" y="4674932"/>
            <a:ext cx="66446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文本框 16"/>
          <p:cNvSpPr txBox="1"/>
          <p:nvPr/>
        </p:nvSpPr>
        <p:spPr>
          <a:xfrm>
            <a:off x="6979920" y="4537771"/>
            <a:ext cx="2773680" cy="369332"/>
          </a:xfrm>
          <a:prstGeom prst="rect">
            <a:avLst/>
          </a:prstGeom>
          <a:noFill/>
          <a:ln w="44450">
            <a:solidFill>
              <a:srgbClr val="B167D2"/>
            </a:solidFill>
          </a:ln>
        </p:spPr>
        <p:txBody>
          <a:bodyPr wrap="square" rtlCol="0">
            <a:spAutoFit/>
          </a:bodyPr>
          <a:lstStyle/>
          <a:p>
            <a:r>
              <a:rPr kumimoji="1" lang="en-US" altLang="zh-CN" dirty="0"/>
              <a:t>Declare</a:t>
            </a:r>
            <a:r>
              <a:rPr kumimoji="1" lang="zh-CN" altLang="en-US" dirty="0"/>
              <a:t> </a:t>
            </a:r>
            <a:r>
              <a:rPr kumimoji="1" lang="en-US" altLang="zh-CN" dirty="0"/>
              <a:t>a</a:t>
            </a:r>
            <a:r>
              <a:rPr kumimoji="1" lang="zh-CN" altLang="en-US" dirty="0"/>
              <a:t> </a:t>
            </a:r>
            <a:r>
              <a:rPr kumimoji="1" lang="en-US" altLang="zh-CN" dirty="0"/>
              <a:t>client</a:t>
            </a:r>
            <a:endParaRPr kumimoji="1" lang="zh-CN" altLang="en-US" dirty="0"/>
          </a:p>
        </p:txBody>
      </p:sp>
      <p:sp>
        <p:nvSpPr>
          <p:cNvPr id="18" name="矩形 17"/>
          <p:cNvSpPr/>
          <p:nvPr/>
        </p:nvSpPr>
        <p:spPr>
          <a:xfrm>
            <a:off x="1829470" y="6187100"/>
            <a:ext cx="4485987" cy="274320"/>
          </a:xfrm>
          <a:prstGeom prst="rect">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FF0000"/>
              </a:solidFill>
            </a:endParaRPr>
          </a:p>
        </p:txBody>
      </p:sp>
      <p:cxnSp>
        <p:nvCxnSpPr>
          <p:cNvPr id="19" name="直线箭头连接符 18"/>
          <p:cNvCxnSpPr/>
          <p:nvPr/>
        </p:nvCxnSpPr>
        <p:spPr>
          <a:xfrm>
            <a:off x="6379833" y="6347773"/>
            <a:ext cx="66446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文本框 19"/>
          <p:cNvSpPr txBox="1"/>
          <p:nvPr/>
        </p:nvSpPr>
        <p:spPr>
          <a:xfrm>
            <a:off x="7044298" y="6187100"/>
            <a:ext cx="2709303" cy="369332"/>
          </a:xfrm>
          <a:prstGeom prst="rect">
            <a:avLst/>
          </a:prstGeom>
          <a:noFill/>
          <a:ln w="44450">
            <a:solidFill>
              <a:srgbClr val="B167D2"/>
            </a:solidFill>
          </a:ln>
        </p:spPr>
        <p:txBody>
          <a:bodyPr wrap="square" rtlCol="0">
            <a:spAutoFit/>
          </a:bodyPr>
          <a:lstStyle/>
          <a:p>
            <a:r>
              <a:rPr kumimoji="1" lang="en-US" altLang="zh-CN" dirty="0"/>
              <a:t>Send</a:t>
            </a:r>
            <a:r>
              <a:rPr kumimoji="1" lang="zh-CN" altLang="en-US" dirty="0"/>
              <a:t> </a:t>
            </a:r>
            <a:r>
              <a:rPr kumimoji="1" lang="en-US" altLang="zh-CN" dirty="0"/>
              <a:t>a</a:t>
            </a:r>
            <a:r>
              <a:rPr kumimoji="1" lang="zh-CN" altLang="en-US" dirty="0"/>
              <a:t> </a:t>
            </a:r>
            <a:r>
              <a:rPr kumimoji="1" lang="en-US" altLang="zh-CN" dirty="0"/>
              <a:t>flow</a:t>
            </a:r>
            <a:endParaRPr kumimoji="1" lang="zh-CN" altLang="en-US" dirty="0"/>
          </a:p>
        </p:txBody>
      </p:sp>
    </p:spTree>
    <p:extLst>
      <p:ext uri="{BB962C8B-B14F-4D97-AF65-F5344CB8AC3E}">
        <p14:creationId xmlns:p14="http://schemas.microsoft.com/office/powerpoint/2010/main" val="1505193512"/>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heckerboard(across)">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checkerboard(across)">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dissolve">
                                      <p:cBhvr>
                                        <p:cTn id="17" dur="500"/>
                                        <p:tgtEl>
                                          <p:spTgt spid="17"/>
                                        </p:tgtEl>
                                      </p:cBhvr>
                                    </p:animEffect>
                                  </p:childTnLst>
                                </p:cTn>
                              </p:par>
                              <p:par>
                                <p:cTn id="18" presetID="9" presetClass="entr" presetSubtype="0" fill="hold" grpId="0" nodeType="with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dissolve">
                                      <p:cBhvr>
                                        <p:cTn id="20" dur="500"/>
                                        <p:tgtEl>
                                          <p:spTgt spid="15"/>
                                        </p:tgtEl>
                                      </p:cBhvr>
                                    </p:animEffect>
                                  </p:childTnLst>
                                </p:cTn>
                              </p:par>
                              <p:par>
                                <p:cTn id="21" presetID="9" presetClass="entr" presetSubtype="0" fill="hold" nodeType="with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dissolve">
                                      <p:cBhvr>
                                        <p:cTn id="23" dur="500"/>
                                        <p:tgtEl>
                                          <p:spTgt spid="16"/>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grpId="0" nodeType="click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blinds(horizontal)">
                                      <p:cBhvr>
                                        <p:cTn id="28" dur="500"/>
                                        <p:tgtEl>
                                          <p:spTgt spid="11"/>
                                        </p:tgtEl>
                                      </p:cBhvr>
                                    </p:animEffect>
                                  </p:childTnLst>
                                </p:cTn>
                              </p:par>
                              <p:par>
                                <p:cTn id="29" presetID="3" presetClass="entr" presetSubtype="10" fill="hold" nodeType="with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blinds(horizontal)">
                                      <p:cBhvr>
                                        <p:cTn id="31" dur="500"/>
                                        <p:tgtEl>
                                          <p:spTgt spid="10"/>
                                        </p:tgtEl>
                                      </p:cBhvr>
                                    </p:animEffect>
                                  </p:childTnLst>
                                </p:cTn>
                              </p:par>
                              <p:par>
                                <p:cTn id="32" presetID="3" presetClass="entr" presetSubtype="10" fill="hold" grpId="0" nodeType="with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blinds(horizontal)">
                                      <p:cBhvr>
                                        <p:cTn id="34" dur="500"/>
                                        <p:tgtEl>
                                          <p:spTgt spid="8"/>
                                        </p:tgtEl>
                                      </p:cBhvr>
                                    </p:animEffect>
                                  </p:childTnLst>
                                </p:cTn>
                              </p:par>
                            </p:childTnLst>
                          </p:cTn>
                        </p:par>
                      </p:childTnLst>
                    </p:cTn>
                  </p:par>
                  <p:par>
                    <p:cTn id="35" fill="hold">
                      <p:stCondLst>
                        <p:cond delay="indefinite"/>
                      </p:stCondLst>
                      <p:childTnLst>
                        <p:par>
                          <p:cTn id="36" fill="hold">
                            <p:stCondLst>
                              <p:cond delay="0"/>
                            </p:stCondLst>
                            <p:childTnLst>
                              <p:par>
                                <p:cTn id="37" presetID="9" presetClass="entr" presetSubtype="0" fill="hold" grpId="0" nodeType="clickEffect">
                                  <p:stCondLst>
                                    <p:cond delay="0"/>
                                  </p:stCondLst>
                                  <p:childTnLst>
                                    <p:set>
                                      <p:cBhvr>
                                        <p:cTn id="38" dur="1" fill="hold">
                                          <p:stCondLst>
                                            <p:cond delay="0"/>
                                          </p:stCondLst>
                                        </p:cTn>
                                        <p:tgtEl>
                                          <p:spTgt spid="18"/>
                                        </p:tgtEl>
                                        <p:attrNameLst>
                                          <p:attrName>style.visibility</p:attrName>
                                        </p:attrNameLst>
                                      </p:cBhvr>
                                      <p:to>
                                        <p:strVal val="visible"/>
                                      </p:to>
                                    </p:set>
                                    <p:animEffect transition="in" filter="dissolve">
                                      <p:cBhvr>
                                        <p:cTn id="39" dur="500"/>
                                        <p:tgtEl>
                                          <p:spTgt spid="18"/>
                                        </p:tgtEl>
                                      </p:cBhvr>
                                    </p:animEffect>
                                  </p:childTnLst>
                                </p:cTn>
                              </p:par>
                              <p:par>
                                <p:cTn id="40" presetID="9" presetClass="entr" presetSubtype="0" fill="hold" nodeType="with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dissolve">
                                      <p:cBhvr>
                                        <p:cTn id="42" dur="500"/>
                                        <p:tgtEl>
                                          <p:spTgt spid="19"/>
                                        </p:tgtEl>
                                      </p:cBhvr>
                                    </p:animEffect>
                                  </p:childTnLst>
                                </p:cTn>
                              </p:par>
                              <p:par>
                                <p:cTn id="43" presetID="9" presetClass="entr" presetSubtype="0" fill="hold" grpId="0" nodeType="withEffect">
                                  <p:stCondLst>
                                    <p:cond delay="0"/>
                                  </p:stCondLst>
                                  <p:childTnLst>
                                    <p:set>
                                      <p:cBhvr>
                                        <p:cTn id="44" dur="1" fill="hold">
                                          <p:stCondLst>
                                            <p:cond delay="0"/>
                                          </p:stCondLst>
                                        </p:cTn>
                                        <p:tgtEl>
                                          <p:spTgt spid="20"/>
                                        </p:tgtEl>
                                        <p:attrNameLst>
                                          <p:attrName>style.visibility</p:attrName>
                                        </p:attrNameLst>
                                      </p:cBhvr>
                                      <p:to>
                                        <p:strVal val="visible"/>
                                      </p:to>
                                    </p:set>
                                    <p:animEffect transition="in" filter="dissolve">
                                      <p:cBhvr>
                                        <p:cTn id="45"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animBg="1"/>
      <p:bldP spid="15" grpId="0" animBg="1"/>
      <p:bldP spid="17" grpId="0" animBg="1"/>
      <p:bldP spid="18" grpId="0" animBg="1"/>
      <p:bldP spid="20"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b="1" dirty="0">
                <a:solidFill>
                  <a:schemeClr val="tx1"/>
                </a:solidFill>
                <a:latin typeface="Microsoft YaHei" charset="0"/>
                <a:ea typeface="Microsoft YaHei" charset="0"/>
                <a:cs typeface="Microsoft YaHei" charset="0"/>
              </a:rPr>
              <a:t>数据中心权重任务调度</a:t>
            </a:r>
            <a:endParaRPr kumimoji="1" lang="zh-CN" altLang="en-US" dirty="0">
              <a:solidFill>
                <a:srgbClr val="534EFD"/>
              </a:solidFill>
              <a:latin typeface="Microsoft YaHei" charset="0"/>
              <a:ea typeface="Microsoft YaHei" charset="0"/>
              <a:cs typeface="Microsoft YaHei" charset="0"/>
            </a:endParaRPr>
          </a:p>
        </p:txBody>
      </p:sp>
      <p:graphicFrame>
        <p:nvGraphicFramePr>
          <p:cNvPr id="5" name="内容占位符 5"/>
          <p:cNvGraphicFramePr>
            <a:graphicFrameLocks/>
          </p:cNvGraphicFramePr>
          <p:nvPr>
            <p:extLst/>
          </p:nvPr>
        </p:nvGraphicFramePr>
        <p:xfrm>
          <a:off x="1524001" y="1305116"/>
          <a:ext cx="4661940" cy="2535364"/>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6" name="图表 5"/>
          <p:cNvGraphicFramePr/>
          <p:nvPr>
            <p:extLst/>
          </p:nvPr>
        </p:nvGraphicFramePr>
        <p:xfrm>
          <a:off x="5962558" y="1305116"/>
          <a:ext cx="4705443" cy="2538762"/>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7" name="内容占位符 5"/>
          <p:cNvGraphicFramePr>
            <a:graphicFrameLocks/>
          </p:cNvGraphicFramePr>
          <p:nvPr>
            <p:extLst/>
          </p:nvPr>
        </p:nvGraphicFramePr>
        <p:xfrm>
          <a:off x="1643322" y="3840480"/>
          <a:ext cx="4272196" cy="2535364"/>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8" name="图表 7"/>
          <p:cNvGraphicFramePr/>
          <p:nvPr>
            <p:extLst/>
          </p:nvPr>
        </p:nvGraphicFramePr>
        <p:xfrm>
          <a:off x="6034840" y="3838781"/>
          <a:ext cx="4633161" cy="2538762"/>
        </p:xfrm>
        <a:graphic>
          <a:graphicData uri="http://schemas.openxmlformats.org/drawingml/2006/chart">
            <c:chart xmlns:c="http://schemas.openxmlformats.org/drawingml/2006/chart" xmlns:r="http://schemas.openxmlformats.org/officeDocument/2006/relationships" r:id="rId6"/>
          </a:graphicData>
        </a:graphic>
      </p:graphicFrame>
      <p:sp>
        <p:nvSpPr>
          <p:cNvPr id="9" name="文本框 8"/>
          <p:cNvSpPr txBox="1"/>
          <p:nvPr/>
        </p:nvSpPr>
        <p:spPr>
          <a:xfrm>
            <a:off x="1829470" y="1305116"/>
            <a:ext cx="735987" cy="369332"/>
          </a:xfrm>
          <a:prstGeom prst="rect">
            <a:avLst/>
          </a:prstGeom>
          <a:noFill/>
          <a:ln w="44450">
            <a:solidFill>
              <a:srgbClr val="B167D2"/>
            </a:solidFill>
          </a:ln>
        </p:spPr>
        <p:txBody>
          <a:bodyPr wrap="square" rtlCol="0">
            <a:spAutoFit/>
          </a:bodyPr>
          <a:lstStyle/>
          <a:p>
            <a:r>
              <a:rPr kumimoji="1" lang="en-US" altLang="zh-CN" dirty="0">
                <a:solidFill>
                  <a:srgbClr val="FF0000"/>
                </a:solidFill>
              </a:rPr>
              <a:t>2X</a:t>
            </a:r>
            <a:endParaRPr kumimoji="1" lang="zh-CN" altLang="en-US" dirty="0">
              <a:solidFill>
                <a:srgbClr val="FF0000"/>
              </a:solidFill>
            </a:endParaRPr>
          </a:p>
        </p:txBody>
      </p:sp>
      <p:sp>
        <p:nvSpPr>
          <p:cNvPr id="10" name="文本框 9"/>
          <p:cNvSpPr txBox="1"/>
          <p:nvPr/>
        </p:nvSpPr>
        <p:spPr>
          <a:xfrm>
            <a:off x="6487999" y="3875377"/>
            <a:ext cx="735987" cy="369332"/>
          </a:xfrm>
          <a:prstGeom prst="rect">
            <a:avLst/>
          </a:prstGeom>
          <a:noFill/>
          <a:ln w="44450">
            <a:solidFill>
              <a:srgbClr val="B167D2"/>
            </a:solidFill>
          </a:ln>
        </p:spPr>
        <p:txBody>
          <a:bodyPr wrap="square" rtlCol="0">
            <a:spAutoFit/>
          </a:bodyPr>
          <a:lstStyle/>
          <a:p>
            <a:r>
              <a:rPr kumimoji="1" lang="en-US" altLang="zh-CN" dirty="0">
                <a:solidFill>
                  <a:srgbClr val="FF0000"/>
                </a:solidFill>
              </a:rPr>
              <a:t>2X</a:t>
            </a:r>
            <a:endParaRPr kumimoji="1" lang="zh-CN" altLang="en-US" dirty="0">
              <a:solidFill>
                <a:srgbClr val="FF0000"/>
              </a:solidFill>
            </a:endParaRPr>
          </a:p>
        </p:txBody>
      </p:sp>
      <p:sp>
        <p:nvSpPr>
          <p:cNvPr id="11" name="文本框 10"/>
          <p:cNvSpPr txBox="1"/>
          <p:nvPr/>
        </p:nvSpPr>
        <p:spPr>
          <a:xfrm>
            <a:off x="1826611" y="3840480"/>
            <a:ext cx="735987" cy="369332"/>
          </a:xfrm>
          <a:prstGeom prst="rect">
            <a:avLst/>
          </a:prstGeom>
          <a:noFill/>
          <a:ln w="44450">
            <a:solidFill>
              <a:srgbClr val="B167D2"/>
            </a:solidFill>
          </a:ln>
        </p:spPr>
        <p:txBody>
          <a:bodyPr wrap="square" rtlCol="0">
            <a:spAutoFit/>
          </a:bodyPr>
          <a:lstStyle/>
          <a:p>
            <a:r>
              <a:rPr kumimoji="1" lang="en-US" altLang="zh-CN" dirty="0">
                <a:solidFill>
                  <a:srgbClr val="FF0000"/>
                </a:solidFill>
              </a:rPr>
              <a:t>2X</a:t>
            </a:r>
            <a:endParaRPr kumimoji="1" lang="zh-CN" altLang="en-US" dirty="0">
              <a:solidFill>
                <a:srgbClr val="FF0000"/>
              </a:solidFill>
            </a:endParaRPr>
          </a:p>
        </p:txBody>
      </p:sp>
      <p:sp>
        <p:nvSpPr>
          <p:cNvPr id="12" name="文本框 11"/>
          <p:cNvSpPr txBox="1"/>
          <p:nvPr/>
        </p:nvSpPr>
        <p:spPr>
          <a:xfrm>
            <a:off x="6704312" y="1330859"/>
            <a:ext cx="735987" cy="369332"/>
          </a:xfrm>
          <a:prstGeom prst="rect">
            <a:avLst/>
          </a:prstGeom>
          <a:noFill/>
          <a:ln w="44450">
            <a:solidFill>
              <a:srgbClr val="B167D2"/>
            </a:solidFill>
          </a:ln>
        </p:spPr>
        <p:txBody>
          <a:bodyPr wrap="square" rtlCol="0">
            <a:spAutoFit/>
          </a:bodyPr>
          <a:lstStyle/>
          <a:p>
            <a:r>
              <a:rPr kumimoji="1" lang="en-US" altLang="zh-CN" dirty="0">
                <a:solidFill>
                  <a:srgbClr val="FF0000"/>
                </a:solidFill>
              </a:rPr>
              <a:t>2X</a:t>
            </a:r>
            <a:endParaRPr kumimoji="1" lang="zh-CN" altLang="en-US" dirty="0">
              <a:solidFill>
                <a:srgbClr val="FF0000"/>
              </a:solidFill>
            </a:endParaRPr>
          </a:p>
        </p:txBody>
      </p:sp>
    </p:spTree>
    <p:extLst>
      <p:ext uri="{BB962C8B-B14F-4D97-AF65-F5344CB8AC3E}">
        <p14:creationId xmlns:p14="http://schemas.microsoft.com/office/powerpoint/2010/main" val="1343193908"/>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checkerboard(across)">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checkerboard(across)">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checkerboard(across)">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blinds(horizontal)">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dissolve">
                                      <p:cBhvr>
                                        <p:cTn id="32" dur="500"/>
                                        <p:tgtEl>
                                          <p:spTgt spid="11"/>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dissolve">
                                      <p:cBhvr>
                                        <p:cTn id="37" dur="500"/>
                                        <p:tgtEl>
                                          <p:spTgt spid="8"/>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dissolve">
                                      <p:cBhvr>
                                        <p:cTn id="4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Graphic spid="6" grpId="0">
        <p:bldAsOne/>
      </p:bldGraphic>
      <p:bldGraphic spid="7" grpId="0">
        <p:bldAsOne/>
      </p:bldGraphic>
      <p:bldGraphic spid="8" grpId="0">
        <p:bldAsOne/>
      </p:bldGraphic>
      <p:bldP spid="9" grpId="0" animBg="1"/>
      <p:bldP spid="10" grpId="0" animBg="1"/>
      <p:bldP spid="11" grpId="0" animBg="1"/>
      <p:bldP spid="12"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67608" y="2204864"/>
            <a:ext cx="7344816" cy="1938992"/>
          </a:xfrm>
          <a:prstGeom prst="rect">
            <a:avLst/>
          </a:prstGeom>
          <a:noFill/>
        </p:spPr>
        <p:txBody>
          <a:bodyPr wrap="square" rtlCol="0">
            <a:spAutoFit/>
          </a:bodyPr>
          <a:lstStyle/>
          <a:p>
            <a:r>
              <a:rPr lang="zh-CN" altLang="en-US" sz="5400" dirty="0">
                <a:latin typeface="Microsoft YaHei" charset="0"/>
                <a:ea typeface="Microsoft YaHei" charset="0"/>
                <a:cs typeface="Microsoft YaHei" charset="0"/>
              </a:rPr>
              <a:t>恳请各位老师批评指正！</a:t>
            </a:r>
            <a:endParaRPr lang="en-US" altLang="zh-CN" sz="5400" dirty="0">
              <a:latin typeface="Microsoft YaHei" charset="0"/>
              <a:ea typeface="Microsoft YaHei" charset="0"/>
              <a:cs typeface="Microsoft YaHei" charset="0"/>
            </a:endParaRPr>
          </a:p>
          <a:p>
            <a:pPr algn="ctr"/>
            <a:r>
              <a:rPr lang="zh-CN" altLang="en-US" sz="6600" dirty="0">
                <a:latin typeface="Microsoft YaHei" charset="0"/>
                <a:ea typeface="Microsoft YaHei" charset="0"/>
                <a:cs typeface="Microsoft YaHei" charset="0"/>
              </a:rPr>
              <a:t>谢谢！</a:t>
            </a:r>
          </a:p>
        </p:txBody>
      </p:sp>
    </p:spTree>
    <p:extLst>
      <p:ext uri="{BB962C8B-B14F-4D97-AF65-F5344CB8AC3E}">
        <p14:creationId xmlns:p14="http://schemas.microsoft.com/office/powerpoint/2010/main" val="1172755590"/>
      </p:ext>
    </p:extLst>
  </p:cSld>
  <p:clrMapOvr>
    <a:masterClrMapping/>
  </p:clrMapOvr>
  <p:transition>
    <p:fade thruBlk="1"/>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L="82153"/>
            <a:r>
              <a:rPr lang="zh-CN" altLang="en-US" b="1" dirty="0">
                <a:solidFill>
                  <a:schemeClr val="tx1"/>
                </a:solidFill>
                <a:ea typeface="Microsoft YaHei" charset="0"/>
                <a:cs typeface="Microsoft YaHei" charset="0"/>
              </a:rPr>
              <a:t>相关研究综述和分析</a:t>
            </a:r>
            <a:endParaRPr lang="en-US" altLang="zh-CN" b="1" dirty="0">
              <a:solidFill>
                <a:schemeClr val="tx1"/>
              </a:solidFill>
              <a:ea typeface="Microsoft YaHei" charset="0"/>
              <a:cs typeface="Microsoft YaHei" charset="0"/>
            </a:endParaRPr>
          </a:p>
        </p:txBody>
      </p:sp>
      <p:sp>
        <p:nvSpPr>
          <p:cNvPr id="3" name="内容占位符 2"/>
          <p:cNvSpPr>
            <a:spLocks noGrp="1"/>
          </p:cNvSpPr>
          <p:nvPr>
            <p:ph sz="quarter" idx="1"/>
          </p:nvPr>
        </p:nvSpPr>
        <p:spPr/>
        <p:txBody>
          <a:bodyPr/>
          <a:lstStyle/>
          <a:p>
            <a:pPr marL="539353" indent="-457200">
              <a:buFont typeface="Wingdings" charset="2"/>
              <a:buChar char="n"/>
            </a:pPr>
            <a:r>
              <a:rPr lang="zh-CN" altLang="en-US" sz="3200" dirty="0" smtClean="0">
                <a:ea typeface="Microsoft YaHei" charset="0"/>
                <a:cs typeface="Microsoft YaHei" charset="0"/>
              </a:rPr>
              <a:t>传统传输方式面临的问题</a:t>
            </a:r>
          </a:p>
          <a:p>
            <a:pPr marL="539353" indent="-457200">
              <a:buFont typeface="Wingdings" charset="2"/>
              <a:buChar char="n"/>
            </a:pPr>
            <a:r>
              <a:rPr lang="zh-CN" altLang="en-US" sz="3200" dirty="0" smtClean="0">
                <a:ea typeface="Microsoft YaHei" charset="0"/>
                <a:cs typeface="Microsoft YaHei" charset="0"/>
              </a:rPr>
              <a:t>数据</a:t>
            </a:r>
            <a:r>
              <a:rPr lang="zh-CN" altLang="en-US" sz="3200" dirty="0">
                <a:ea typeface="Microsoft YaHei" charset="0"/>
                <a:cs typeface="Microsoft YaHei" charset="0"/>
              </a:rPr>
              <a:t>中心</a:t>
            </a:r>
            <a:r>
              <a:rPr lang="zh-CN" altLang="en-US" sz="3200" dirty="0" smtClean="0">
                <a:ea typeface="Microsoft YaHei" charset="0"/>
                <a:cs typeface="Microsoft YaHei" charset="0"/>
              </a:rPr>
              <a:t>网络传输方案的综述</a:t>
            </a:r>
          </a:p>
          <a:p>
            <a:pPr marL="539353" indent="-457200">
              <a:buFont typeface="Wingdings" charset="2"/>
              <a:buChar char="n"/>
            </a:pPr>
            <a:r>
              <a:rPr lang="zh-CN" altLang="en-US" sz="3200" dirty="0" smtClean="0">
                <a:ea typeface="Microsoft YaHei" charset="0"/>
                <a:cs typeface="Microsoft YaHei" charset="0"/>
              </a:rPr>
              <a:t>数据中心传输方案的总结与分析</a:t>
            </a:r>
            <a:endParaRPr lang="en-US" altLang="zh-CN" sz="3200" dirty="0">
              <a:ea typeface="Microsoft YaHei" charset="0"/>
              <a:cs typeface="Microsoft YaHei" charset="0"/>
            </a:endParaRPr>
          </a:p>
        </p:txBody>
      </p:sp>
    </p:spTree>
    <p:extLst>
      <p:ext uri="{BB962C8B-B14F-4D97-AF65-F5344CB8AC3E}">
        <p14:creationId xmlns:p14="http://schemas.microsoft.com/office/powerpoint/2010/main" val="1813511382"/>
      </p:ext>
    </p:extLst>
  </p:cSld>
  <p:clrMapOvr>
    <a:masterClrMapping/>
  </p:clrMapOvr>
  <p:transition>
    <p:fade thruBlk="1"/>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L="82153"/>
            <a:r>
              <a:rPr lang="zh-CN" altLang="en-US" b="1" dirty="0">
                <a:solidFill>
                  <a:schemeClr val="tx1"/>
                </a:solidFill>
                <a:ea typeface="Microsoft YaHei" charset="0"/>
                <a:cs typeface="Microsoft YaHei" charset="0"/>
              </a:rPr>
              <a:t>传统传输方式面临的问题</a:t>
            </a:r>
          </a:p>
        </p:txBody>
      </p:sp>
      <p:sp>
        <p:nvSpPr>
          <p:cNvPr id="3" name="内容占位符 2"/>
          <p:cNvSpPr>
            <a:spLocks noGrp="1"/>
          </p:cNvSpPr>
          <p:nvPr>
            <p:ph idx="1"/>
          </p:nvPr>
        </p:nvSpPr>
        <p:spPr>
          <a:xfrm>
            <a:off x="622582" y="1274992"/>
            <a:ext cx="8074058" cy="5000301"/>
          </a:xfrm>
        </p:spPr>
        <p:txBody>
          <a:bodyPr/>
          <a:lstStyle/>
          <a:p>
            <a:r>
              <a:rPr lang="zh-CN" altLang="en-US" dirty="0" smtClean="0">
                <a:ea typeface="Microsoft YaHei" charset="0"/>
                <a:cs typeface="Microsoft YaHei" charset="0"/>
              </a:rPr>
              <a:t>应用在数据中心传输存在问题：</a:t>
            </a:r>
          </a:p>
          <a:p>
            <a:pPr lvl="1"/>
            <a:r>
              <a:rPr lang="en-US" altLang="zh-CN" dirty="0" smtClean="0">
                <a:ea typeface="Microsoft YaHei" charset="0"/>
                <a:cs typeface="Microsoft YaHei" charset="0"/>
              </a:rPr>
              <a:t>Map-reduce</a:t>
            </a:r>
            <a:r>
              <a:rPr lang="zh-CN" altLang="en-US" dirty="0" smtClean="0">
                <a:ea typeface="Microsoft YaHei" charset="0"/>
                <a:cs typeface="Microsoft YaHei" charset="0"/>
              </a:rPr>
              <a:t>等高并发引起大量丢包</a:t>
            </a:r>
            <a:endParaRPr lang="zh-CN" altLang="en-US" baseline="30000" dirty="0" smtClean="0">
              <a:ea typeface="Microsoft YaHei" charset="0"/>
              <a:cs typeface="Microsoft YaHei" charset="0"/>
            </a:endParaRPr>
          </a:p>
          <a:p>
            <a:pPr lvl="1"/>
            <a:r>
              <a:rPr lang="en-US" altLang="zh-CN" dirty="0" smtClean="0">
                <a:ea typeface="Microsoft YaHei" charset="0"/>
                <a:cs typeface="Microsoft YaHei" charset="0"/>
              </a:rPr>
              <a:t>TCP</a:t>
            </a:r>
            <a:r>
              <a:rPr lang="zh-CN" altLang="en-US" dirty="0" smtClean="0">
                <a:ea typeface="Microsoft YaHei" charset="0"/>
                <a:cs typeface="Microsoft YaHei" charset="0"/>
              </a:rPr>
              <a:t>使得缓冲区很大，延迟高</a:t>
            </a:r>
            <a:endParaRPr lang="zh-CN" altLang="en-US" baseline="30000" dirty="0" smtClean="0">
              <a:ea typeface="Microsoft YaHei" charset="0"/>
              <a:cs typeface="Microsoft YaHei" charset="0"/>
            </a:endParaRPr>
          </a:p>
          <a:p>
            <a:pPr lvl="1"/>
            <a:r>
              <a:rPr lang="zh-CN" altLang="en-US" dirty="0" smtClean="0">
                <a:ea typeface="Microsoft YaHei" charset="0"/>
                <a:cs typeface="Microsoft YaHei" charset="0"/>
              </a:rPr>
              <a:t>带宽公平分配，难以满足所有应需求</a:t>
            </a:r>
            <a:endParaRPr lang="zh-CN" altLang="en-US" baseline="30000" dirty="0">
              <a:ea typeface="Microsoft YaHei" charset="0"/>
              <a:cs typeface="Microsoft YaHei" charset="0"/>
            </a:endParaRPr>
          </a:p>
          <a:p>
            <a:pPr lvl="1"/>
            <a:r>
              <a:rPr lang="zh-CN" altLang="en-US" dirty="0" smtClean="0">
                <a:ea typeface="Microsoft YaHei" charset="0"/>
                <a:cs typeface="Microsoft YaHei" charset="0"/>
              </a:rPr>
              <a:t>网络资源利用率低，应用未获得应得的网络资源</a:t>
            </a:r>
          </a:p>
        </p:txBody>
      </p:sp>
      <p:sp>
        <p:nvSpPr>
          <p:cNvPr id="23" name="Oval 14"/>
          <p:cNvSpPr/>
          <p:nvPr/>
        </p:nvSpPr>
        <p:spPr>
          <a:xfrm>
            <a:off x="8788935" y="2750136"/>
            <a:ext cx="400050" cy="400050"/>
          </a:xfrm>
          <a:prstGeom prst="ellipse">
            <a:avLst/>
          </a:prstGeom>
          <a:solidFill>
            <a:srgbClr val="0432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4" name="Oval 15"/>
          <p:cNvSpPr/>
          <p:nvPr/>
        </p:nvSpPr>
        <p:spPr>
          <a:xfrm>
            <a:off x="9316119" y="2757552"/>
            <a:ext cx="400050" cy="400050"/>
          </a:xfrm>
          <a:prstGeom prst="ellipse">
            <a:avLst/>
          </a:prstGeom>
          <a:solidFill>
            <a:srgbClr val="0432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5" name="Oval 16"/>
          <p:cNvSpPr/>
          <p:nvPr/>
        </p:nvSpPr>
        <p:spPr>
          <a:xfrm>
            <a:off x="9892309" y="2743038"/>
            <a:ext cx="400050" cy="400050"/>
          </a:xfrm>
          <a:prstGeom prst="ellipse">
            <a:avLst/>
          </a:prstGeom>
          <a:solidFill>
            <a:srgbClr val="0432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6" name="Oval 8"/>
          <p:cNvSpPr/>
          <p:nvPr/>
        </p:nvSpPr>
        <p:spPr>
          <a:xfrm>
            <a:off x="9298854" y="1960920"/>
            <a:ext cx="400050" cy="400050"/>
          </a:xfrm>
          <a:prstGeom prst="ellipse">
            <a:avLst/>
          </a:prstGeom>
          <a:solidFill>
            <a:srgbClr val="0432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27" name="Straight Arrow Connector 9"/>
          <p:cNvCxnSpPr/>
          <p:nvPr/>
        </p:nvCxnSpPr>
        <p:spPr>
          <a:xfrm flipH="1">
            <a:off x="8907013" y="2156960"/>
            <a:ext cx="572936" cy="687236"/>
          </a:xfrm>
          <a:prstGeom prst="straightConnector1">
            <a:avLst/>
          </a:prstGeom>
          <a:ln w="57150">
            <a:solidFill>
              <a:srgbClr val="0432FF"/>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8" name="Straight Arrow Connector 10"/>
          <p:cNvCxnSpPr>
            <a:stCxn id="26" idx="4"/>
          </p:cNvCxnSpPr>
          <p:nvPr/>
        </p:nvCxnSpPr>
        <p:spPr>
          <a:xfrm>
            <a:off x="9498879" y="2360971"/>
            <a:ext cx="27122" cy="495109"/>
          </a:xfrm>
          <a:prstGeom prst="straightConnector1">
            <a:avLst/>
          </a:prstGeom>
          <a:ln w="57150">
            <a:solidFill>
              <a:srgbClr val="0432FF"/>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Straight Arrow Connector 11"/>
          <p:cNvCxnSpPr>
            <a:stCxn id="26" idx="5"/>
          </p:cNvCxnSpPr>
          <p:nvPr/>
        </p:nvCxnSpPr>
        <p:spPr>
          <a:xfrm>
            <a:off x="9640318" y="2302385"/>
            <a:ext cx="376329" cy="578483"/>
          </a:xfrm>
          <a:prstGeom prst="straightConnector1">
            <a:avLst/>
          </a:prstGeom>
          <a:ln w="57150">
            <a:solidFill>
              <a:srgbClr val="0432FF"/>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1" name="Rectangle 26"/>
          <p:cNvSpPr/>
          <p:nvPr/>
        </p:nvSpPr>
        <p:spPr>
          <a:xfrm>
            <a:off x="8696640" y="2771067"/>
            <a:ext cx="137160" cy="274320"/>
          </a:xfrm>
          <a:prstGeom prst="rect">
            <a:avLst/>
          </a:prstGeom>
          <a:ln>
            <a:solidFill>
              <a:srgbClr val="0432FF"/>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1350"/>
          </a:p>
        </p:txBody>
      </p:sp>
      <p:sp>
        <p:nvSpPr>
          <p:cNvPr id="32" name="Rectangle 28"/>
          <p:cNvSpPr/>
          <p:nvPr/>
        </p:nvSpPr>
        <p:spPr>
          <a:xfrm>
            <a:off x="9212700" y="2802478"/>
            <a:ext cx="137160" cy="274320"/>
          </a:xfrm>
          <a:prstGeom prst="rect">
            <a:avLst/>
          </a:prstGeom>
          <a:ln>
            <a:solidFill>
              <a:srgbClr val="0432FF"/>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1350"/>
          </a:p>
        </p:txBody>
      </p:sp>
      <p:sp>
        <p:nvSpPr>
          <p:cNvPr id="33" name="Rectangle 29"/>
          <p:cNvSpPr/>
          <p:nvPr/>
        </p:nvSpPr>
        <p:spPr>
          <a:xfrm>
            <a:off x="9728027" y="2828598"/>
            <a:ext cx="137160" cy="274320"/>
          </a:xfrm>
          <a:prstGeom prst="rect">
            <a:avLst/>
          </a:prstGeom>
          <a:ln>
            <a:solidFill>
              <a:srgbClr val="0432FF"/>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1350"/>
          </a:p>
        </p:txBody>
      </p:sp>
      <p:pic>
        <p:nvPicPr>
          <p:cNvPr id="4" name="图片 3"/>
          <p:cNvPicPr>
            <a:picLocks noChangeAspect="1"/>
          </p:cNvPicPr>
          <p:nvPr/>
        </p:nvPicPr>
        <p:blipFill>
          <a:blip r:embed="rId3"/>
          <a:stretch>
            <a:fillRect/>
          </a:stretch>
        </p:blipFill>
        <p:spPr>
          <a:xfrm>
            <a:off x="814408" y="4404097"/>
            <a:ext cx="5269103" cy="1730387"/>
          </a:xfrm>
          <a:prstGeom prst="rect">
            <a:avLst/>
          </a:prstGeom>
        </p:spPr>
      </p:pic>
      <p:pic>
        <p:nvPicPr>
          <p:cNvPr id="7" name="图片 6"/>
          <p:cNvPicPr>
            <a:picLocks noChangeAspect="1"/>
          </p:cNvPicPr>
          <p:nvPr/>
        </p:nvPicPr>
        <p:blipFill>
          <a:blip r:embed="rId4"/>
          <a:stretch>
            <a:fillRect/>
          </a:stretch>
        </p:blipFill>
        <p:spPr>
          <a:xfrm>
            <a:off x="6246279" y="4347353"/>
            <a:ext cx="4900721" cy="1979948"/>
          </a:xfrm>
          <a:prstGeom prst="rect">
            <a:avLst/>
          </a:prstGeom>
        </p:spPr>
      </p:pic>
    </p:spTree>
    <p:extLst>
      <p:ext uri="{BB962C8B-B14F-4D97-AF65-F5344CB8AC3E}">
        <p14:creationId xmlns:p14="http://schemas.microsoft.com/office/powerpoint/2010/main" val="1351797369"/>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randombar(horizontal)">
                                      <p:cBhvr>
                                        <p:cTn id="7" dur="500"/>
                                        <p:tgtEl>
                                          <p:spTgt spid="3">
                                            <p:txEl>
                                              <p:pRg st="1" end="1"/>
                                            </p:txEl>
                                          </p:spTgt>
                                        </p:tgtEl>
                                      </p:cBhvr>
                                    </p:animEffect>
                                  </p:childTnLst>
                                </p:cTn>
                              </p:par>
                              <p:par>
                                <p:cTn id="8" presetID="1" presetClass="entr" presetSubtype="0" fill="hold" grpId="0" nodeType="withEffect">
                                  <p:stCondLst>
                                    <p:cond delay="0"/>
                                  </p:stCondLst>
                                  <p:childTnLst>
                                    <p:set>
                                      <p:cBhvr>
                                        <p:cTn id="9" dur="1" fill="hold">
                                          <p:stCondLst>
                                            <p:cond delay="0"/>
                                          </p:stCondLst>
                                        </p:cTn>
                                        <p:tgtEl>
                                          <p:spTgt spid="23"/>
                                        </p:tgtEl>
                                        <p:attrNameLst>
                                          <p:attrName>style.visibility</p:attrName>
                                        </p:attrNameLst>
                                      </p:cBhvr>
                                      <p:to>
                                        <p:strVal val="visible"/>
                                      </p:to>
                                    </p:set>
                                  </p:childTnLst>
                                </p:cTn>
                              </p:par>
                              <p:par>
                                <p:cTn id="10" presetID="1" presetClass="entr" presetSubtype="0" fill="hold" grpId="0" nodeType="withEffect">
                                  <p:stCondLst>
                                    <p:cond delay="0"/>
                                  </p:stCondLst>
                                  <p:childTnLst>
                                    <p:set>
                                      <p:cBhvr>
                                        <p:cTn id="11" dur="1" fill="hold">
                                          <p:stCondLst>
                                            <p:cond delay="0"/>
                                          </p:stCondLst>
                                        </p:cTn>
                                        <p:tgtEl>
                                          <p:spTgt spid="24"/>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25"/>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26"/>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27"/>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28"/>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29"/>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31"/>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32"/>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33"/>
                                        </p:tgtEl>
                                        <p:attrNameLst>
                                          <p:attrName>style.visibility</p:attrName>
                                        </p:attrNameLst>
                                      </p:cBhvr>
                                      <p:to>
                                        <p:strVal val="visible"/>
                                      </p:to>
                                    </p:set>
                                  </p:childTnLst>
                                </p:cTn>
                              </p:par>
                              <p:par>
                                <p:cTn id="28" presetID="56" presetClass="path" presetSubtype="0" accel="50000" decel="50000" fill="hold" grpId="1" nodeType="withEffect">
                                  <p:stCondLst>
                                    <p:cond delay="0"/>
                                  </p:stCondLst>
                                  <p:childTnLst>
                                    <p:animMotion origin="layout" path="M 0.02101 0.04167 L 0.07587 -0.14213 " pathEditMode="relative" rAng="0" ptsTypes="AA">
                                      <p:cBhvr>
                                        <p:cTn id="29" dur="1000" fill="hold"/>
                                        <p:tgtEl>
                                          <p:spTgt spid="31"/>
                                        </p:tgtEl>
                                        <p:attrNameLst>
                                          <p:attrName>ppt_x</p:attrName>
                                          <p:attrName>ppt_y</p:attrName>
                                        </p:attrNameLst>
                                      </p:cBhvr>
                                      <p:rCtr x="2743" y="-9190"/>
                                    </p:animMotion>
                                  </p:childTnLst>
                                </p:cTn>
                              </p:par>
                              <p:par>
                                <p:cTn id="30" presetID="56" presetClass="path" presetSubtype="0" accel="50000" decel="50000" fill="hold" grpId="1" nodeType="withEffect">
                                  <p:stCondLst>
                                    <p:cond delay="0"/>
                                  </p:stCondLst>
                                  <p:childTnLst>
                                    <p:animMotion origin="layout" path="M 0.03997 0.04861 L 0.01862 -0.13518 " pathEditMode="relative" rAng="0" ptsTypes="AA">
                                      <p:cBhvr>
                                        <p:cTn id="31" dur="1000" fill="hold"/>
                                        <p:tgtEl>
                                          <p:spTgt spid="32"/>
                                        </p:tgtEl>
                                        <p:attrNameLst>
                                          <p:attrName>ppt_x</p:attrName>
                                          <p:attrName>ppt_y</p:attrName>
                                        </p:attrNameLst>
                                      </p:cBhvr>
                                      <p:rCtr x="-1068" y="-9190"/>
                                    </p:animMotion>
                                  </p:childTnLst>
                                </p:cTn>
                              </p:par>
                              <p:par>
                                <p:cTn id="32" presetID="56" presetClass="path" presetSubtype="0" accel="50000" decel="50000" fill="hold" grpId="1" nodeType="withEffect">
                                  <p:stCondLst>
                                    <p:cond delay="0"/>
                                  </p:stCondLst>
                                  <p:childTnLst>
                                    <p:animMotion origin="layout" path="M 0.05507 0.03796 L -0.03685 -0.14584 " pathEditMode="relative" rAng="0" ptsTypes="AA">
                                      <p:cBhvr>
                                        <p:cTn id="33" dur="1000" fill="hold"/>
                                        <p:tgtEl>
                                          <p:spTgt spid="33"/>
                                        </p:tgtEl>
                                        <p:attrNameLst>
                                          <p:attrName>ppt_x</p:attrName>
                                          <p:attrName>ppt_y</p:attrName>
                                        </p:attrNameLst>
                                      </p:cBhvr>
                                      <p:rCtr x="-4596" y="-9190"/>
                                    </p:animMotion>
                                  </p:childTnLst>
                                </p:cTn>
                              </p:par>
                              <p:par>
                                <p:cTn id="34" presetID="5" presetClass="entr" presetSubtype="10" fill="hold" grpId="1" nodeType="withEffect">
                                  <p:stCondLst>
                                    <p:cond delay="0"/>
                                  </p:stCondLst>
                                  <p:childTnLst>
                                    <p:set>
                                      <p:cBhvr>
                                        <p:cTn id="35" dur="1" fill="hold">
                                          <p:stCondLst>
                                            <p:cond delay="0"/>
                                          </p:stCondLst>
                                        </p:cTn>
                                        <p:tgtEl>
                                          <p:spTgt spid="26"/>
                                        </p:tgtEl>
                                        <p:attrNameLst>
                                          <p:attrName>style.visibility</p:attrName>
                                        </p:attrNameLst>
                                      </p:cBhvr>
                                      <p:to>
                                        <p:strVal val="visible"/>
                                      </p:to>
                                    </p:set>
                                    <p:animEffect transition="in" filter="checkerboard(across)">
                                      <p:cBhvr>
                                        <p:cTn id="36" dur="500"/>
                                        <p:tgtEl>
                                          <p:spTgt spid="26"/>
                                        </p:tgtEl>
                                      </p:cBhvr>
                                    </p:animEffect>
                                  </p:childTnLst>
                                </p:cTn>
                              </p:par>
                              <p:par>
                                <p:cTn id="37" presetID="5" presetClass="entr" presetSubtype="10" fill="hold" grpId="1" nodeType="withEffect">
                                  <p:stCondLst>
                                    <p:cond delay="0"/>
                                  </p:stCondLst>
                                  <p:childTnLst>
                                    <p:set>
                                      <p:cBhvr>
                                        <p:cTn id="38" dur="1" fill="hold">
                                          <p:stCondLst>
                                            <p:cond delay="0"/>
                                          </p:stCondLst>
                                        </p:cTn>
                                        <p:tgtEl>
                                          <p:spTgt spid="25"/>
                                        </p:tgtEl>
                                        <p:attrNameLst>
                                          <p:attrName>style.visibility</p:attrName>
                                        </p:attrNameLst>
                                      </p:cBhvr>
                                      <p:to>
                                        <p:strVal val="visible"/>
                                      </p:to>
                                    </p:set>
                                    <p:animEffect transition="in" filter="checkerboard(across)">
                                      <p:cBhvr>
                                        <p:cTn id="39" dur="500"/>
                                        <p:tgtEl>
                                          <p:spTgt spid="25"/>
                                        </p:tgtEl>
                                      </p:cBhvr>
                                    </p:animEffect>
                                  </p:childTnLst>
                                </p:cTn>
                              </p:par>
                              <p:par>
                                <p:cTn id="40" presetID="5" presetClass="entr" presetSubtype="10" fill="hold" grpId="2" nodeType="withEffect">
                                  <p:stCondLst>
                                    <p:cond delay="0"/>
                                  </p:stCondLst>
                                  <p:childTnLst>
                                    <p:set>
                                      <p:cBhvr>
                                        <p:cTn id="41" dur="1" fill="hold">
                                          <p:stCondLst>
                                            <p:cond delay="0"/>
                                          </p:stCondLst>
                                        </p:cTn>
                                        <p:tgtEl>
                                          <p:spTgt spid="33"/>
                                        </p:tgtEl>
                                        <p:attrNameLst>
                                          <p:attrName>style.visibility</p:attrName>
                                        </p:attrNameLst>
                                      </p:cBhvr>
                                      <p:to>
                                        <p:strVal val="visible"/>
                                      </p:to>
                                    </p:set>
                                    <p:animEffect transition="in" filter="checkerboard(across)">
                                      <p:cBhvr>
                                        <p:cTn id="42" dur="500"/>
                                        <p:tgtEl>
                                          <p:spTgt spid="33"/>
                                        </p:tgtEl>
                                      </p:cBhvr>
                                    </p:animEffect>
                                  </p:childTnLst>
                                </p:cTn>
                              </p:par>
                              <p:par>
                                <p:cTn id="43" presetID="5" presetClass="entr" presetSubtype="10" fill="hold" nodeType="withEffect">
                                  <p:stCondLst>
                                    <p:cond delay="0"/>
                                  </p:stCondLst>
                                  <p:childTnLst>
                                    <p:set>
                                      <p:cBhvr>
                                        <p:cTn id="44" dur="1" fill="hold">
                                          <p:stCondLst>
                                            <p:cond delay="0"/>
                                          </p:stCondLst>
                                        </p:cTn>
                                        <p:tgtEl>
                                          <p:spTgt spid="29"/>
                                        </p:tgtEl>
                                        <p:attrNameLst>
                                          <p:attrName>style.visibility</p:attrName>
                                        </p:attrNameLst>
                                      </p:cBhvr>
                                      <p:to>
                                        <p:strVal val="visible"/>
                                      </p:to>
                                    </p:set>
                                    <p:animEffect transition="in" filter="checkerboard(across)">
                                      <p:cBhvr>
                                        <p:cTn id="45" dur="500"/>
                                        <p:tgtEl>
                                          <p:spTgt spid="29"/>
                                        </p:tgtEl>
                                      </p:cBhvr>
                                    </p:animEffect>
                                  </p:childTnLst>
                                </p:cTn>
                              </p:par>
                              <p:par>
                                <p:cTn id="46" presetID="5" presetClass="entr" presetSubtype="10" fill="hold" nodeType="withEffect">
                                  <p:stCondLst>
                                    <p:cond delay="0"/>
                                  </p:stCondLst>
                                  <p:childTnLst>
                                    <p:set>
                                      <p:cBhvr>
                                        <p:cTn id="47" dur="1" fill="hold">
                                          <p:stCondLst>
                                            <p:cond delay="0"/>
                                          </p:stCondLst>
                                        </p:cTn>
                                        <p:tgtEl>
                                          <p:spTgt spid="28"/>
                                        </p:tgtEl>
                                        <p:attrNameLst>
                                          <p:attrName>style.visibility</p:attrName>
                                        </p:attrNameLst>
                                      </p:cBhvr>
                                      <p:to>
                                        <p:strVal val="visible"/>
                                      </p:to>
                                    </p:set>
                                    <p:animEffect transition="in" filter="checkerboard(across)">
                                      <p:cBhvr>
                                        <p:cTn id="48" dur="500"/>
                                        <p:tgtEl>
                                          <p:spTgt spid="28"/>
                                        </p:tgtEl>
                                      </p:cBhvr>
                                    </p:animEffect>
                                  </p:childTnLst>
                                </p:cTn>
                              </p:par>
                              <p:par>
                                <p:cTn id="49" presetID="5" presetClass="entr" presetSubtype="10" fill="hold" grpId="1" nodeType="withEffect">
                                  <p:stCondLst>
                                    <p:cond delay="0"/>
                                  </p:stCondLst>
                                  <p:childTnLst>
                                    <p:set>
                                      <p:cBhvr>
                                        <p:cTn id="50" dur="1" fill="hold">
                                          <p:stCondLst>
                                            <p:cond delay="0"/>
                                          </p:stCondLst>
                                        </p:cTn>
                                        <p:tgtEl>
                                          <p:spTgt spid="24"/>
                                        </p:tgtEl>
                                        <p:attrNameLst>
                                          <p:attrName>style.visibility</p:attrName>
                                        </p:attrNameLst>
                                      </p:cBhvr>
                                      <p:to>
                                        <p:strVal val="visible"/>
                                      </p:to>
                                    </p:set>
                                    <p:animEffect transition="in" filter="checkerboard(across)">
                                      <p:cBhvr>
                                        <p:cTn id="51" dur="500"/>
                                        <p:tgtEl>
                                          <p:spTgt spid="24"/>
                                        </p:tgtEl>
                                      </p:cBhvr>
                                    </p:animEffect>
                                  </p:childTnLst>
                                </p:cTn>
                              </p:par>
                              <p:par>
                                <p:cTn id="52" presetID="5" presetClass="entr" presetSubtype="10" fill="hold" grpId="2" nodeType="withEffect">
                                  <p:stCondLst>
                                    <p:cond delay="0"/>
                                  </p:stCondLst>
                                  <p:childTnLst>
                                    <p:set>
                                      <p:cBhvr>
                                        <p:cTn id="53" dur="1" fill="hold">
                                          <p:stCondLst>
                                            <p:cond delay="0"/>
                                          </p:stCondLst>
                                        </p:cTn>
                                        <p:tgtEl>
                                          <p:spTgt spid="32"/>
                                        </p:tgtEl>
                                        <p:attrNameLst>
                                          <p:attrName>style.visibility</p:attrName>
                                        </p:attrNameLst>
                                      </p:cBhvr>
                                      <p:to>
                                        <p:strVal val="visible"/>
                                      </p:to>
                                    </p:set>
                                    <p:animEffect transition="in" filter="checkerboard(across)">
                                      <p:cBhvr>
                                        <p:cTn id="54" dur="500"/>
                                        <p:tgtEl>
                                          <p:spTgt spid="32"/>
                                        </p:tgtEl>
                                      </p:cBhvr>
                                    </p:animEffect>
                                  </p:childTnLst>
                                </p:cTn>
                              </p:par>
                              <p:par>
                                <p:cTn id="55" presetID="5" presetClass="entr" presetSubtype="10" fill="hold" grpId="1" nodeType="withEffect">
                                  <p:stCondLst>
                                    <p:cond delay="0"/>
                                  </p:stCondLst>
                                  <p:childTnLst>
                                    <p:set>
                                      <p:cBhvr>
                                        <p:cTn id="56" dur="1" fill="hold">
                                          <p:stCondLst>
                                            <p:cond delay="0"/>
                                          </p:stCondLst>
                                        </p:cTn>
                                        <p:tgtEl>
                                          <p:spTgt spid="23"/>
                                        </p:tgtEl>
                                        <p:attrNameLst>
                                          <p:attrName>style.visibility</p:attrName>
                                        </p:attrNameLst>
                                      </p:cBhvr>
                                      <p:to>
                                        <p:strVal val="visible"/>
                                      </p:to>
                                    </p:set>
                                    <p:animEffect transition="in" filter="checkerboard(across)">
                                      <p:cBhvr>
                                        <p:cTn id="57" dur="500"/>
                                        <p:tgtEl>
                                          <p:spTgt spid="23"/>
                                        </p:tgtEl>
                                      </p:cBhvr>
                                    </p:animEffect>
                                  </p:childTnLst>
                                </p:cTn>
                              </p:par>
                              <p:par>
                                <p:cTn id="58" presetID="5" presetClass="entr" presetSubtype="10" fill="hold" nodeType="withEffect">
                                  <p:stCondLst>
                                    <p:cond delay="0"/>
                                  </p:stCondLst>
                                  <p:childTnLst>
                                    <p:set>
                                      <p:cBhvr>
                                        <p:cTn id="59" dur="1" fill="hold">
                                          <p:stCondLst>
                                            <p:cond delay="0"/>
                                          </p:stCondLst>
                                        </p:cTn>
                                        <p:tgtEl>
                                          <p:spTgt spid="27"/>
                                        </p:tgtEl>
                                        <p:attrNameLst>
                                          <p:attrName>style.visibility</p:attrName>
                                        </p:attrNameLst>
                                      </p:cBhvr>
                                      <p:to>
                                        <p:strVal val="visible"/>
                                      </p:to>
                                    </p:set>
                                    <p:animEffect transition="in" filter="checkerboard(across)">
                                      <p:cBhvr>
                                        <p:cTn id="60" dur="500"/>
                                        <p:tgtEl>
                                          <p:spTgt spid="27"/>
                                        </p:tgtEl>
                                      </p:cBhvr>
                                    </p:animEffect>
                                  </p:childTnLst>
                                </p:cTn>
                              </p:par>
                              <p:par>
                                <p:cTn id="61" presetID="5" presetClass="entr" presetSubtype="10" fill="hold" grpId="2" nodeType="withEffect">
                                  <p:stCondLst>
                                    <p:cond delay="0"/>
                                  </p:stCondLst>
                                  <p:childTnLst>
                                    <p:set>
                                      <p:cBhvr>
                                        <p:cTn id="62" dur="1" fill="hold">
                                          <p:stCondLst>
                                            <p:cond delay="0"/>
                                          </p:stCondLst>
                                        </p:cTn>
                                        <p:tgtEl>
                                          <p:spTgt spid="31"/>
                                        </p:tgtEl>
                                        <p:attrNameLst>
                                          <p:attrName>style.visibility</p:attrName>
                                        </p:attrNameLst>
                                      </p:cBhvr>
                                      <p:to>
                                        <p:strVal val="visible"/>
                                      </p:to>
                                    </p:set>
                                    <p:animEffect transition="in" filter="checkerboard(across)">
                                      <p:cBhvr>
                                        <p:cTn id="63" dur="500"/>
                                        <p:tgtEl>
                                          <p:spTgt spid="31"/>
                                        </p:tgtEl>
                                      </p:cBhvr>
                                    </p:animEffect>
                                  </p:childTnLst>
                                </p:cTn>
                              </p:par>
                            </p:childTnLst>
                          </p:cTn>
                        </p:par>
                      </p:childTnLst>
                    </p:cTn>
                  </p:par>
                  <p:par>
                    <p:cTn id="64" fill="hold">
                      <p:stCondLst>
                        <p:cond delay="indefinite"/>
                      </p:stCondLst>
                      <p:childTnLst>
                        <p:par>
                          <p:cTn id="65" fill="hold">
                            <p:stCondLst>
                              <p:cond delay="0"/>
                            </p:stCondLst>
                            <p:childTnLst>
                              <p:par>
                                <p:cTn id="66" presetID="18" presetClass="entr" presetSubtype="12" fill="hold" nodeType="clickEffect">
                                  <p:stCondLst>
                                    <p:cond delay="0"/>
                                  </p:stCondLst>
                                  <p:childTnLst>
                                    <p:set>
                                      <p:cBhvr>
                                        <p:cTn id="67" dur="1" fill="hold">
                                          <p:stCondLst>
                                            <p:cond delay="0"/>
                                          </p:stCondLst>
                                        </p:cTn>
                                        <p:tgtEl>
                                          <p:spTgt spid="3">
                                            <p:txEl>
                                              <p:pRg st="2" end="2"/>
                                            </p:txEl>
                                          </p:spTgt>
                                        </p:tgtEl>
                                        <p:attrNameLst>
                                          <p:attrName>style.visibility</p:attrName>
                                        </p:attrNameLst>
                                      </p:cBhvr>
                                      <p:to>
                                        <p:strVal val="visible"/>
                                      </p:to>
                                    </p:set>
                                    <p:animEffect transition="in" filter="strips(downLeft)">
                                      <p:cBhvr>
                                        <p:cTn id="68" dur="500"/>
                                        <p:tgtEl>
                                          <p:spTgt spid="3">
                                            <p:txEl>
                                              <p:pRg st="2" end="2"/>
                                            </p:txEl>
                                          </p:spTgt>
                                        </p:tgtEl>
                                      </p:cBhvr>
                                    </p:animEffect>
                                  </p:childTnLst>
                                </p:cTn>
                              </p:par>
                              <p:par>
                                <p:cTn id="69" presetID="9" presetClass="entr" presetSubtype="0" fill="hold" nodeType="withEffect">
                                  <p:stCondLst>
                                    <p:cond delay="0"/>
                                  </p:stCondLst>
                                  <p:childTnLst>
                                    <p:set>
                                      <p:cBhvr>
                                        <p:cTn id="70" dur="1" fill="hold">
                                          <p:stCondLst>
                                            <p:cond delay="0"/>
                                          </p:stCondLst>
                                        </p:cTn>
                                        <p:tgtEl>
                                          <p:spTgt spid="4"/>
                                        </p:tgtEl>
                                        <p:attrNameLst>
                                          <p:attrName>style.visibility</p:attrName>
                                        </p:attrNameLst>
                                      </p:cBhvr>
                                      <p:to>
                                        <p:strVal val="visible"/>
                                      </p:to>
                                    </p:set>
                                    <p:animEffect transition="in" filter="dissolve">
                                      <p:cBhvr>
                                        <p:cTn id="71" dur="500"/>
                                        <p:tgtEl>
                                          <p:spTgt spid="4"/>
                                        </p:tgtEl>
                                      </p:cBhvr>
                                    </p:animEffect>
                                  </p:childTnLst>
                                </p:cTn>
                              </p:par>
                            </p:childTnLst>
                          </p:cTn>
                        </p:par>
                      </p:childTnLst>
                    </p:cTn>
                  </p:par>
                  <p:par>
                    <p:cTn id="72" fill="hold">
                      <p:stCondLst>
                        <p:cond delay="indefinite"/>
                      </p:stCondLst>
                      <p:childTnLst>
                        <p:par>
                          <p:cTn id="73" fill="hold">
                            <p:stCondLst>
                              <p:cond delay="0"/>
                            </p:stCondLst>
                            <p:childTnLst>
                              <p:par>
                                <p:cTn id="74" presetID="9" presetClass="entr" presetSubtype="0" fill="hold" nodeType="clickEffect">
                                  <p:stCondLst>
                                    <p:cond delay="0"/>
                                  </p:stCondLst>
                                  <p:childTnLst>
                                    <p:set>
                                      <p:cBhvr>
                                        <p:cTn id="75" dur="1" fill="hold">
                                          <p:stCondLst>
                                            <p:cond delay="0"/>
                                          </p:stCondLst>
                                        </p:cTn>
                                        <p:tgtEl>
                                          <p:spTgt spid="3">
                                            <p:txEl>
                                              <p:pRg st="3" end="3"/>
                                            </p:txEl>
                                          </p:spTgt>
                                        </p:tgtEl>
                                        <p:attrNameLst>
                                          <p:attrName>style.visibility</p:attrName>
                                        </p:attrNameLst>
                                      </p:cBhvr>
                                      <p:to>
                                        <p:strVal val="visible"/>
                                      </p:to>
                                    </p:set>
                                    <p:animEffect transition="in" filter="dissolve">
                                      <p:cBhvr>
                                        <p:cTn id="76" dur="500"/>
                                        <p:tgtEl>
                                          <p:spTgt spid="3">
                                            <p:txEl>
                                              <p:pRg st="3" end="3"/>
                                            </p:txEl>
                                          </p:spTgt>
                                        </p:tgtEl>
                                      </p:cBhvr>
                                    </p:animEffect>
                                  </p:childTnLst>
                                </p:cTn>
                              </p:par>
                            </p:childTnLst>
                          </p:cTn>
                        </p:par>
                      </p:childTnLst>
                    </p:cTn>
                  </p:par>
                  <p:par>
                    <p:cTn id="77" fill="hold">
                      <p:stCondLst>
                        <p:cond delay="indefinite"/>
                      </p:stCondLst>
                      <p:childTnLst>
                        <p:par>
                          <p:cTn id="78" fill="hold">
                            <p:stCondLst>
                              <p:cond delay="0"/>
                            </p:stCondLst>
                            <p:childTnLst>
                              <p:par>
                                <p:cTn id="79" presetID="9" presetClass="entr" presetSubtype="0" fill="hold" nodeType="clickEffect">
                                  <p:stCondLst>
                                    <p:cond delay="0"/>
                                  </p:stCondLst>
                                  <p:childTnLst>
                                    <p:set>
                                      <p:cBhvr>
                                        <p:cTn id="80" dur="1" fill="hold">
                                          <p:stCondLst>
                                            <p:cond delay="0"/>
                                          </p:stCondLst>
                                        </p:cTn>
                                        <p:tgtEl>
                                          <p:spTgt spid="3">
                                            <p:txEl>
                                              <p:pRg st="4" end="4"/>
                                            </p:txEl>
                                          </p:spTgt>
                                        </p:tgtEl>
                                        <p:attrNameLst>
                                          <p:attrName>style.visibility</p:attrName>
                                        </p:attrNameLst>
                                      </p:cBhvr>
                                      <p:to>
                                        <p:strVal val="visible"/>
                                      </p:to>
                                    </p:set>
                                    <p:animEffect transition="in" filter="dissolve">
                                      <p:cBhvr>
                                        <p:cTn id="81" dur="500"/>
                                        <p:tgtEl>
                                          <p:spTgt spid="3">
                                            <p:txEl>
                                              <p:pRg st="4" end="4"/>
                                            </p:txEl>
                                          </p:spTgt>
                                        </p:tgtEl>
                                      </p:cBhvr>
                                    </p:animEffect>
                                  </p:childTnLst>
                                </p:cTn>
                              </p:par>
                              <p:par>
                                <p:cTn id="82" presetID="9" presetClass="entr" presetSubtype="0" fill="hold" nodeType="withEffect">
                                  <p:stCondLst>
                                    <p:cond delay="0"/>
                                  </p:stCondLst>
                                  <p:childTnLst>
                                    <p:set>
                                      <p:cBhvr>
                                        <p:cTn id="83" dur="1" fill="hold">
                                          <p:stCondLst>
                                            <p:cond delay="0"/>
                                          </p:stCondLst>
                                        </p:cTn>
                                        <p:tgtEl>
                                          <p:spTgt spid="7"/>
                                        </p:tgtEl>
                                        <p:attrNameLst>
                                          <p:attrName>style.visibility</p:attrName>
                                        </p:attrNameLst>
                                      </p:cBhvr>
                                      <p:to>
                                        <p:strVal val="visible"/>
                                      </p:to>
                                    </p:set>
                                    <p:animEffect transition="in" filter="dissolve">
                                      <p:cBhvr>
                                        <p:cTn id="8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3" grpId="1" animBg="1"/>
      <p:bldP spid="24" grpId="0" animBg="1"/>
      <p:bldP spid="24" grpId="1" animBg="1"/>
      <p:bldP spid="25" grpId="0" animBg="1"/>
      <p:bldP spid="25" grpId="1" animBg="1"/>
      <p:bldP spid="26" grpId="0" animBg="1"/>
      <p:bldP spid="26" grpId="1" animBg="1"/>
      <p:bldP spid="31" grpId="0" animBg="1"/>
      <p:bldP spid="31" grpId="1" animBg="1"/>
      <p:bldP spid="31" grpId="2" animBg="1"/>
      <p:bldP spid="32" grpId="0" animBg="1"/>
      <p:bldP spid="32" grpId="1" animBg="1"/>
      <p:bldP spid="32" grpId="2" animBg="1"/>
      <p:bldP spid="33" grpId="0" animBg="1"/>
      <p:bldP spid="33" grpId="1" animBg="1"/>
      <p:bldP spid="33" grpId="2" animBg="1"/>
    </p:bldLst>
  </p:timing>
</p:sld>
</file>

<file path=ppt/tags/tag1.xml><?xml version="1.0" encoding="utf-8"?>
<p:tagLst xmlns:a="http://schemas.openxmlformats.org/drawingml/2006/main" xmlns:r="http://schemas.openxmlformats.org/officeDocument/2006/relationships" xmlns:p="http://schemas.openxmlformats.org/presentationml/2006/main">
  <p:tag name="TIMING" val="|12.2"/>
</p:tagLst>
</file>

<file path=ppt/tags/tag2.xml><?xml version="1.0" encoding="utf-8"?>
<p:tagLst xmlns:a="http://schemas.openxmlformats.org/drawingml/2006/main" xmlns:r="http://schemas.openxmlformats.org/officeDocument/2006/relationships" xmlns:p="http://schemas.openxmlformats.org/presentationml/2006/main">
  <p:tag name="TIMING" val="|0.1"/>
</p:tagLst>
</file>

<file path=ppt/tags/tag3.xml><?xml version="1.0" encoding="utf-8"?>
<p:tagLst xmlns:a="http://schemas.openxmlformats.org/drawingml/2006/main" xmlns:r="http://schemas.openxmlformats.org/officeDocument/2006/relationships" xmlns:p="http://schemas.openxmlformats.org/presentationml/2006/main">
  <p:tag name="TIMING" val="|5.9|7.3"/>
</p:tagLst>
</file>

<file path=ppt/tags/tag4.xml><?xml version="1.0" encoding="utf-8"?>
<p:tagLst xmlns:a="http://schemas.openxmlformats.org/drawingml/2006/main" xmlns:r="http://schemas.openxmlformats.org/officeDocument/2006/relationships" xmlns:p="http://schemas.openxmlformats.org/presentationml/2006/main">
  <p:tag name="TIMING" val="|31.7|30"/>
</p:tagLst>
</file>

<file path=ppt/tags/tag5.xml><?xml version="1.0" encoding="utf-8"?>
<p:tagLst xmlns:a="http://schemas.openxmlformats.org/drawingml/2006/main" xmlns:r="http://schemas.openxmlformats.org/officeDocument/2006/relationships" xmlns:p="http://schemas.openxmlformats.org/presentationml/2006/main">
  <p:tag name="TIMING" val="|21.4|1.7|6.5"/>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2.jpeg"/></Relationships>
</file>

<file path=ppt/theme/theme1.xml><?xml version="1.0" encoding="utf-8"?>
<a:theme xmlns:a="http://schemas.openxmlformats.org/drawingml/2006/main" name="中性">
  <a:themeElements>
    <a:clrScheme name="中性">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中性">
      <a:maj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中性">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blipFill>
          <a:blip xmlns:r="http://schemas.openxmlformats.org/officeDocument/2006/relationships" r:embed="rId1">
            <a:duotone>
              <a:schemeClr val="phClr">
                <a:shade val="90000"/>
                <a:satMod val="140000"/>
              </a:schemeClr>
              <a:schemeClr val="phClr">
                <a:satMod val="120000"/>
              </a:schemeClr>
            </a:duotone>
          </a:blip>
          <a:tile tx="0" ty="0" sx="100000" sy="100000" flip="none" algn="tl"/>
        </a:blipFill>
        <a:blipFill>
          <a:blip xmlns:r="http://schemas.openxmlformats.org/officeDocument/2006/relationships" r:embed="rId2">
            <a:duotone>
              <a:schemeClr val="phClr">
                <a:shade val="90000"/>
                <a:satMod val="140000"/>
              </a:schemeClr>
              <a:schemeClr val="phClr">
                <a:satMod val="120000"/>
              </a:schemeClr>
            </a:duotone>
          </a:blip>
          <a:tile tx="0" ty="0" sx="100000" sy="100000" flip="none" algn="tl"/>
        </a:blipFill>
      </a:bgFillStyleLst>
    </a:fmtScheme>
  </a:themeElements>
  <a:objectDefaults/>
  <a:extraClrSchemeLst/>
</a:theme>
</file>

<file path=ppt/theme/theme2.xml><?xml version="1.0" encoding="utf-8"?>
<a:theme xmlns:a="http://schemas.openxmlformats.org/drawingml/2006/main" name="Office 主题">
  <a:themeElements>
    <a:clrScheme name="办公室">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主题">
  <a:themeElements>
    <a:clrScheme name="办公室">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Override1.xml><?xml version="1.0" encoding="utf-8"?>
<a:themeOverride xmlns:a="http://schemas.openxmlformats.org/drawingml/2006/main">
  <a:clrScheme name="Median">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themeOverride>
</file>

<file path=docProps/app.xml><?xml version="1.0" encoding="utf-8"?>
<Properties xmlns="http://schemas.openxmlformats.org/officeDocument/2006/extended-properties" xmlns:vt="http://schemas.openxmlformats.org/officeDocument/2006/docPropsVTypes">
  <Template>张娇-数据中心网络中流量管理关键技术研究-v4.pptx</Template>
  <TotalTime>26384</TotalTime>
  <Words>3892</Words>
  <Application>Microsoft Macintosh PowerPoint</Application>
  <PresentationFormat>宽屏</PresentationFormat>
  <Paragraphs>974</Paragraphs>
  <Slides>78</Slides>
  <Notes>41</Notes>
  <HiddenSlides>0</HiddenSlides>
  <MMClips>0</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78</vt:i4>
      </vt:variant>
    </vt:vector>
  </HeadingPairs>
  <TitlesOfParts>
    <vt:vector size="94" baseType="lpstr">
      <vt:lpstr>Calibri</vt:lpstr>
      <vt:lpstr>Cambria Math</vt:lpstr>
      <vt:lpstr>Microsoft YaHei</vt:lpstr>
      <vt:lpstr>MS PGothic</vt:lpstr>
      <vt:lpstr>STZhongsong</vt:lpstr>
      <vt:lpstr>Tw Cen MT</vt:lpstr>
      <vt:lpstr>Verdana</vt:lpstr>
      <vt:lpstr>Wingdings</vt:lpstr>
      <vt:lpstr>黑体</vt:lpstr>
      <vt:lpstr>华文仿宋</vt:lpstr>
      <vt:lpstr>华文楷体</vt:lpstr>
      <vt:lpstr>华文中宋</vt:lpstr>
      <vt:lpstr>宋体</vt:lpstr>
      <vt:lpstr>微软雅黑</vt:lpstr>
      <vt:lpstr>Arial</vt:lpstr>
      <vt:lpstr>中性</vt:lpstr>
      <vt:lpstr>数据中心网络中的应用传输速率和延迟优化</vt:lpstr>
      <vt:lpstr>提纲</vt:lpstr>
      <vt:lpstr>研究背景和主要工作</vt:lpstr>
      <vt:lpstr>研究背景</vt:lpstr>
      <vt:lpstr>研究意义和研究路线</vt:lpstr>
      <vt:lpstr>主要工作及论文框架</vt:lpstr>
      <vt:lpstr>提纲</vt:lpstr>
      <vt:lpstr>相关研究综述和分析</vt:lpstr>
      <vt:lpstr>传统传输方式面临的问题</vt:lpstr>
      <vt:lpstr>数据中心网络传输方案的综述</vt:lpstr>
      <vt:lpstr>数据中心网络传输方案的综述</vt:lpstr>
      <vt:lpstr>数据中心传输方案的总结与分析</vt:lpstr>
      <vt:lpstr>数据中心传输方案的总结与分析</vt:lpstr>
      <vt:lpstr>数据中心传输方案的总结与分析</vt:lpstr>
      <vt:lpstr>数据中心传输方案的总结与分析</vt:lpstr>
      <vt:lpstr>提纲</vt:lpstr>
      <vt:lpstr>主要工作及论文框架</vt:lpstr>
      <vt:lpstr>基于ECN标记的流模型</vt:lpstr>
      <vt:lpstr>DCTCP实例化验证</vt:lpstr>
      <vt:lpstr>流级别传输优化</vt:lpstr>
      <vt:lpstr>背景概述</vt:lpstr>
      <vt:lpstr>研究动机</vt:lpstr>
      <vt:lpstr>研究动机</vt:lpstr>
      <vt:lpstr>“越拥塞，越区分”的原则</vt:lpstr>
      <vt:lpstr>LPD稳定速率分析</vt:lpstr>
      <vt:lpstr>基于流模型LPD关键参数分析</vt:lpstr>
      <vt:lpstr>基于流模型LPD关键参数分析</vt:lpstr>
      <vt:lpstr>解决研究动机提出的问题</vt:lpstr>
      <vt:lpstr>仿真验证（简单拓扑）</vt:lpstr>
      <vt:lpstr>简单拓扑验证</vt:lpstr>
      <vt:lpstr>仿真验证（复杂拓扑）</vt:lpstr>
      <vt:lpstr>复杂拓扑验证</vt:lpstr>
      <vt:lpstr>真实环境下测试</vt:lpstr>
      <vt:lpstr>流级别传输优化</vt:lpstr>
      <vt:lpstr>背景概述</vt:lpstr>
      <vt:lpstr>研究动机</vt:lpstr>
      <vt:lpstr>目标和方向</vt:lpstr>
      <vt:lpstr>FDRC策略</vt:lpstr>
      <vt:lpstr>基于流持续时间的传输优化</vt:lpstr>
      <vt:lpstr>解决实验动机提出的问题</vt:lpstr>
      <vt:lpstr>仿真测试－期限错失对比</vt:lpstr>
      <vt:lpstr>仿真测试－流完成时间对比</vt:lpstr>
      <vt:lpstr>真实环境下测试</vt:lpstr>
      <vt:lpstr>任务级别传输的理论模型及优化方法</vt:lpstr>
      <vt:lpstr>数据中心非阻塞模型</vt:lpstr>
      <vt:lpstr>数据中心非阻塞模型</vt:lpstr>
      <vt:lpstr>数据中心非阻塞模型</vt:lpstr>
      <vt:lpstr>数据中心非阻塞模型</vt:lpstr>
      <vt:lpstr>复杂度证明</vt:lpstr>
      <vt:lpstr>解决IWCCTM问题的近似算法－离线</vt:lpstr>
      <vt:lpstr>离线算法的2－近似分析</vt:lpstr>
      <vt:lpstr>离线算法的分析</vt:lpstr>
      <vt:lpstr>任务级别传输的理论模型及优化方法</vt:lpstr>
      <vt:lpstr>背景概述</vt:lpstr>
      <vt:lpstr>研究动机</vt:lpstr>
      <vt:lpstr>文件访问最小化问题（IFATM）</vt:lpstr>
      <vt:lpstr>源选择和调度策略</vt:lpstr>
      <vt:lpstr>集中式调度系统</vt:lpstr>
      <vt:lpstr>实验验证</vt:lpstr>
      <vt:lpstr>真实流量仿真</vt:lpstr>
      <vt:lpstr>离线和在线算法差异</vt:lpstr>
      <vt:lpstr>任务级别传输的理论模型及优化方法</vt:lpstr>
      <vt:lpstr>概述</vt:lpstr>
      <vt:lpstr>研究动机</vt:lpstr>
      <vt:lpstr>研究动机</vt:lpstr>
      <vt:lpstr>研究动机</vt:lpstr>
      <vt:lpstr>研究动机</vt:lpstr>
      <vt:lpstr>简单离线调度算法</vt:lpstr>
      <vt:lpstr>在线调度算法</vt:lpstr>
      <vt:lpstr>Facebook 流量测试</vt:lpstr>
      <vt:lpstr>中等数据中心下流量测试</vt:lpstr>
      <vt:lpstr>提纲</vt:lpstr>
      <vt:lpstr>数据中心网络应用速传输优化系统</vt:lpstr>
      <vt:lpstr>数据中心网络应用速传输优化系统</vt:lpstr>
      <vt:lpstr>System</vt:lpstr>
      <vt:lpstr>API</vt:lpstr>
      <vt:lpstr>数据中心权重任务调度</vt:lpstr>
      <vt:lpstr>PowerPoint 演示文稿</vt:lpstr>
    </vt:vector>
  </TitlesOfParts>
  <Company>berkeley</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数据中心网络中流量管理关键技术研究</dc:title>
  <dc:creator>Jiao Zhang</dc:creator>
  <cp:lastModifiedBy>张晗</cp:lastModifiedBy>
  <cp:revision>1125</cp:revision>
  <cp:lastPrinted>2014-03-11T03:56:27Z</cp:lastPrinted>
  <dcterms:created xsi:type="dcterms:W3CDTF">2014-03-05T13:43:05Z</dcterms:created>
  <dcterms:modified xsi:type="dcterms:W3CDTF">2018-03-25T08:25:25Z</dcterms:modified>
</cp:coreProperties>
</file>